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fca11292c1400c" /><Relationship Type="http://schemas.openxmlformats.org/officeDocument/2006/relationships/extended-properties" Target="/docProps/app.xml" Id="Rab21f821b29a4e59" /><Relationship Type="http://schemas.openxmlformats.org/officeDocument/2006/relationships/officeDocument" Target="/ppt/presentation.xml" Id="R42d43725a0dd4c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feb2daef7d4ec0"/>
  </p:sldMasterIdLst>
  <p:notesMasterIdLst>
    <p:notesMasterId xmlns:r="http://schemas.openxmlformats.org/officeDocument/2006/relationships" r:id="R2e15301c3e1d433c"/>
  </p:notesMasterIdLst>
  <p:sldIdLst>
    <p:sldId xmlns:r="http://schemas.openxmlformats.org/officeDocument/2006/relationships" id="256" r:id="R8c6ff42bea644ed2"/>
    <p:sldId xmlns:r="http://schemas.openxmlformats.org/officeDocument/2006/relationships" id="257" r:id="Rc141a50e5a444cc7"/>
    <p:sldId xmlns:r="http://schemas.openxmlformats.org/officeDocument/2006/relationships" id="258" r:id="R900146bea94e416e"/>
    <p:sldId xmlns:r="http://schemas.openxmlformats.org/officeDocument/2006/relationships" id="259" r:id="R9600153f3a9b42c5"/>
    <p:sldId xmlns:r="http://schemas.openxmlformats.org/officeDocument/2006/relationships" id="260" r:id="Rc8ada02c88064f14"/>
    <p:sldId xmlns:r="http://schemas.openxmlformats.org/officeDocument/2006/relationships" id="261" r:id="R085abc25bcd44bb6"/>
    <p:sldId xmlns:r="http://schemas.openxmlformats.org/officeDocument/2006/relationships" id="262" r:id="Re8ba5b527cd34e0e"/>
    <p:sldId xmlns:r="http://schemas.openxmlformats.org/officeDocument/2006/relationships" id="263" r:id="R4ca2498b92fd47ee"/>
    <p:sldId xmlns:r="http://schemas.openxmlformats.org/officeDocument/2006/relationships" id="264" r:id="Radfccb0891cb4a11"/>
    <p:sldId xmlns:r="http://schemas.openxmlformats.org/officeDocument/2006/relationships" id="265" r:id="R307df64351dd47b1"/>
    <p:sldId xmlns:r="http://schemas.openxmlformats.org/officeDocument/2006/relationships" id="266" r:id="Rb159c12dcfaf44d4"/>
    <p:sldId xmlns:r="http://schemas.openxmlformats.org/officeDocument/2006/relationships" id="267" r:id="R4030e7aaab684d47"/>
    <p:sldId xmlns:r="http://schemas.openxmlformats.org/officeDocument/2006/relationships" id="268" r:id="R2b3b7de5f5e745a2"/>
    <p:sldId xmlns:r="http://schemas.openxmlformats.org/officeDocument/2006/relationships" id="269" r:id="Rc85958697e9c44ad"/>
    <p:sldId xmlns:r="http://schemas.openxmlformats.org/officeDocument/2006/relationships" id="270" r:id="R7281cb114d294fea"/>
    <p:sldId xmlns:r="http://schemas.openxmlformats.org/officeDocument/2006/relationships" id="271" r:id="Rcf20e7e3d8af4361"/>
    <p:sldId xmlns:r="http://schemas.openxmlformats.org/officeDocument/2006/relationships" id="272" r:id="Rcac994fd5ffd4f02"/>
    <p:sldId xmlns:r="http://schemas.openxmlformats.org/officeDocument/2006/relationships" id="273" r:id="R7f390c7823424e08"/>
    <p:sldId xmlns:r="http://schemas.openxmlformats.org/officeDocument/2006/relationships" id="274" r:id="R1aa73e77f0214105"/>
    <p:sldId xmlns:r="http://schemas.openxmlformats.org/officeDocument/2006/relationships" id="275" r:id="R873ca6b939e5444a"/>
    <p:sldId xmlns:r="http://schemas.openxmlformats.org/officeDocument/2006/relationships" id="276" r:id="R93f50110375a47fa"/>
    <p:sldId xmlns:r="http://schemas.openxmlformats.org/officeDocument/2006/relationships" id="277" r:id="R74549c90bc704ca5"/>
    <p:sldId xmlns:r="http://schemas.openxmlformats.org/officeDocument/2006/relationships" id="278" r:id="Ra049be8e7ddb43c2"/>
    <p:sldId xmlns:r="http://schemas.openxmlformats.org/officeDocument/2006/relationships" id="279" r:id="Rca7b298ceb274d42"/>
    <p:sldId xmlns:r="http://schemas.openxmlformats.org/officeDocument/2006/relationships" id="280" r:id="Rdd0583b99bbc4bae"/>
    <p:sldId xmlns:r="http://schemas.openxmlformats.org/officeDocument/2006/relationships" id="281" r:id="R7716a1ea25f546f0"/>
    <p:sldId xmlns:r="http://schemas.openxmlformats.org/officeDocument/2006/relationships" id="282" r:id="Re6301ea2f1a347c5"/>
    <p:sldId xmlns:r="http://schemas.openxmlformats.org/officeDocument/2006/relationships" id="283" r:id="Ra7a32d15423749d3"/>
    <p:sldId xmlns:r="http://schemas.openxmlformats.org/officeDocument/2006/relationships" id="284" r:id="Rab1460bb5d214a08"/>
    <p:sldId xmlns:r="http://schemas.openxmlformats.org/officeDocument/2006/relationships" id="285" r:id="Rcc3abe2660c0425f"/>
    <p:sldId xmlns:r="http://schemas.openxmlformats.org/officeDocument/2006/relationships" id="286" r:id="Rcc435ec325444c7a"/>
    <p:sldId xmlns:r="http://schemas.openxmlformats.org/officeDocument/2006/relationships" id="287" r:id="R1d34053b35974cae"/>
    <p:sldId xmlns:r="http://schemas.openxmlformats.org/officeDocument/2006/relationships" id="288" r:id="R6642c02cf2524477"/>
    <p:sldId xmlns:r="http://schemas.openxmlformats.org/officeDocument/2006/relationships" id="289" r:id="Ra00d319631c64e8a"/>
    <p:sldId xmlns:r="http://schemas.openxmlformats.org/officeDocument/2006/relationships" id="290" r:id="R44ead2c8bf124494"/>
    <p:sldId xmlns:r="http://schemas.openxmlformats.org/officeDocument/2006/relationships" id="291" r:id="Rc7703ad064d3488c"/>
    <p:sldId xmlns:r="http://schemas.openxmlformats.org/officeDocument/2006/relationships" id="292" r:id="R9c36748def2c491c"/>
    <p:sldId xmlns:r="http://schemas.openxmlformats.org/officeDocument/2006/relationships" id="293" r:id="Rc4ff27462fec4cad"/>
    <p:sldId xmlns:r="http://schemas.openxmlformats.org/officeDocument/2006/relationships" id="294" r:id="Rcf9e58a2064844f8"/>
    <p:sldId xmlns:r="http://schemas.openxmlformats.org/officeDocument/2006/relationships" id="295" r:id="R3276e6c20bb34f7b"/>
    <p:sldId xmlns:r="http://schemas.openxmlformats.org/officeDocument/2006/relationships" id="296" r:id="Re81bdb81f39b4cd5"/>
    <p:sldId xmlns:r="http://schemas.openxmlformats.org/officeDocument/2006/relationships" id="297" r:id="R59c47e6da6384d3a"/>
    <p:sldId xmlns:r="http://schemas.openxmlformats.org/officeDocument/2006/relationships" id="298" r:id="Rb55b765f285d404d"/>
    <p:sldId xmlns:r="http://schemas.openxmlformats.org/officeDocument/2006/relationships" id="299" r:id="Rbce77b31ef424f49"/>
    <p:sldId xmlns:r="http://schemas.openxmlformats.org/officeDocument/2006/relationships" id="300" r:id="Ra08217fb3fa04ea9"/>
    <p:sldId xmlns:r="http://schemas.openxmlformats.org/officeDocument/2006/relationships" id="301" r:id="R60a6b84def8c4b2f"/>
    <p:sldId xmlns:r="http://schemas.openxmlformats.org/officeDocument/2006/relationships" id="302" r:id="R8e56f3e94bfc4b66"/>
    <p:sldId xmlns:r="http://schemas.openxmlformats.org/officeDocument/2006/relationships" id="303" r:id="Rad557fb256414b9b"/>
    <p:sldId xmlns:r="http://schemas.openxmlformats.org/officeDocument/2006/relationships" id="304" r:id="R6701903c6b994670"/>
    <p:sldId xmlns:r="http://schemas.openxmlformats.org/officeDocument/2006/relationships" id="305" r:id="R0e7873817a9040b3"/>
    <p:sldId xmlns:r="http://schemas.openxmlformats.org/officeDocument/2006/relationships" id="306" r:id="R6587c0dee6754971"/>
    <p:sldId xmlns:r="http://schemas.openxmlformats.org/officeDocument/2006/relationships" id="307" r:id="R01ea7fcb287047c0"/>
    <p:sldId xmlns:r="http://schemas.openxmlformats.org/officeDocument/2006/relationships" id="308" r:id="R952d0730e8b34843"/>
    <p:sldId xmlns:r="http://schemas.openxmlformats.org/officeDocument/2006/relationships" id="309" r:id="Ra3926ccd789349be"/>
    <p:sldId xmlns:r="http://schemas.openxmlformats.org/officeDocument/2006/relationships" id="310" r:id="Rea89ceb59dd54f54"/>
    <p:sldId xmlns:r="http://schemas.openxmlformats.org/officeDocument/2006/relationships" id="311" r:id="R09c932fbf9484f3d"/>
    <p:sldId xmlns:r="http://schemas.openxmlformats.org/officeDocument/2006/relationships" id="312" r:id="Rf63113bcb9f549c4"/>
    <p:sldId xmlns:r="http://schemas.openxmlformats.org/officeDocument/2006/relationships" id="313" r:id="R010a51c8fb844f5d"/>
    <p:sldId xmlns:r="http://schemas.openxmlformats.org/officeDocument/2006/relationships" id="314" r:id="Rdb19423c29ed4348"/>
    <p:sldId xmlns:r="http://schemas.openxmlformats.org/officeDocument/2006/relationships" id="315" r:id="Rfb97db54baa141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e79a580cf74ab8" /><Relationship Type="http://schemas.openxmlformats.org/officeDocument/2006/relationships/slideMaster" Target="/ppt/slideMasters/slideMaster1.xml" Id="Rd2feb2daef7d4ec0" /><Relationship Type="http://schemas.openxmlformats.org/officeDocument/2006/relationships/notesMaster" Target="/ppt/notesMasters/notesMaster1.xml" Id="R2e15301c3e1d433c" /><Relationship Type="http://schemas.openxmlformats.org/officeDocument/2006/relationships/presProps" Target="/ppt/presProps.xml" Id="R3fde3992d7634eec" /><Relationship Type="http://schemas.openxmlformats.org/officeDocument/2006/relationships/viewProps" Target="/ppt/viewProps.xml" Id="Rd553b8251b3d4688" /><Relationship Type="http://schemas.openxmlformats.org/officeDocument/2006/relationships/tableStyles" Target="/ppt/tableStyles.xml" Id="R04d06a5a08914c28" /><Relationship Type="http://schemas.openxmlformats.org/officeDocument/2006/relationships/slide" Target="/ppt/slides/slide1.xml" Id="R8c6ff42bea644ed2" /><Relationship Type="http://schemas.openxmlformats.org/officeDocument/2006/relationships/slide" Target="/ppt/slides/slide2.xml" Id="Rc141a50e5a444cc7" /><Relationship Type="http://schemas.openxmlformats.org/officeDocument/2006/relationships/slide" Target="/ppt/slides/slide3.xml" Id="R900146bea94e416e" /><Relationship Type="http://schemas.openxmlformats.org/officeDocument/2006/relationships/slide" Target="/ppt/slides/slide4.xml" Id="R9600153f3a9b42c5" /><Relationship Type="http://schemas.openxmlformats.org/officeDocument/2006/relationships/slide" Target="/ppt/slides/slide5.xml" Id="Rc8ada02c88064f14" /><Relationship Type="http://schemas.openxmlformats.org/officeDocument/2006/relationships/slide" Target="/ppt/slides/slide6.xml" Id="R085abc25bcd44bb6" /><Relationship Type="http://schemas.openxmlformats.org/officeDocument/2006/relationships/slide" Target="/ppt/slides/slide7.xml" Id="Re8ba5b527cd34e0e" /><Relationship Type="http://schemas.openxmlformats.org/officeDocument/2006/relationships/slide" Target="/ppt/slides/slide8.xml" Id="R4ca2498b92fd47ee" /><Relationship Type="http://schemas.openxmlformats.org/officeDocument/2006/relationships/slide" Target="/ppt/slides/slide9.xml" Id="Radfccb0891cb4a11" /><Relationship Type="http://schemas.openxmlformats.org/officeDocument/2006/relationships/slide" Target="/ppt/slides/slide10.xml" Id="R307df64351dd47b1" /><Relationship Type="http://schemas.openxmlformats.org/officeDocument/2006/relationships/slide" Target="/ppt/slides/slide11.xml" Id="Rb159c12dcfaf44d4" /><Relationship Type="http://schemas.openxmlformats.org/officeDocument/2006/relationships/slide" Target="/ppt/slides/slide12.xml" Id="R4030e7aaab684d47" /><Relationship Type="http://schemas.openxmlformats.org/officeDocument/2006/relationships/slide" Target="/ppt/slides/slide13.xml" Id="R2b3b7de5f5e745a2" /><Relationship Type="http://schemas.openxmlformats.org/officeDocument/2006/relationships/slide" Target="/ppt/slides/slide14.xml" Id="Rc85958697e9c44ad" /><Relationship Type="http://schemas.openxmlformats.org/officeDocument/2006/relationships/slide" Target="/ppt/slides/slide15.xml" Id="R7281cb114d294fea" /><Relationship Type="http://schemas.openxmlformats.org/officeDocument/2006/relationships/slide" Target="/ppt/slides/slide16.xml" Id="Rcf20e7e3d8af4361" /><Relationship Type="http://schemas.openxmlformats.org/officeDocument/2006/relationships/slide" Target="/ppt/slides/slide17.xml" Id="Rcac994fd5ffd4f02" /><Relationship Type="http://schemas.openxmlformats.org/officeDocument/2006/relationships/slide" Target="/ppt/slides/slide18.xml" Id="R7f390c7823424e08" /><Relationship Type="http://schemas.openxmlformats.org/officeDocument/2006/relationships/slide" Target="/ppt/slides/slide19.xml" Id="R1aa73e77f0214105" /><Relationship Type="http://schemas.openxmlformats.org/officeDocument/2006/relationships/slide" Target="/ppt/slides/slide20.xml" Id="R873ca6b939e5444a" /><Relationship Type="http://schemas.openxmlformats.org/officeDocument/2006/relationships/slide" Target="/ppt/slides/slide21.xml" Id="R93f50110375a47fa" /><Relationship Type="http://schemas.openxmlformats.org/officeDocument/2006/relationships/slide" Target="/ppt/slides/slide22.xml" Id="R74549c90bc704ca5" /><Relationship Type="http://schemas.openxmlformats.org/officeDocument/2006/relationships/slide" Target="/ppt/slides/slide23.xml" Id="Ra049be8e7ddb43c2" /><Relationship Type="http://schemas.openxmlformats.org/officeDocument/2006/relationships/slide" Target="/ppt/slides/slide24.xml" Id="Rca7b298ceb274d42" /><Relationship Type="http://schemas.openxmlformats.org/officeDocument/2006/relationships/slide" Target="/ppt/slides/slide25.xml" Id="Rdd0583b99bbc4bae" /><Relationship Type="http://schemas.openxmlformats.org/officeDocument/2006/relationships/slide" Target="/ppt/slides/slide26.xml" Id="R7716a1ea25f546f0" /><Relationship Type="http://schemas.openxmlformats.org/officeDocument/2006/relationships/slide" Target="/ppt/slides/slide27.xml" Id="Re6301ea2f1a347c5" /><Relationship Type="http://schemas.openxmlformats.org/officeDocument/2006/relationships/slide" Target="/ppt/slides/slide28.xml" Id="Ra7a32d15423749d3" /><Relationship Type="http://schemas.openxmlformats.org/officeDocument/2006/relationships/slide" Target="/ppt/slides/slide29.xml" Id="Rab1460bb5d214a08" /><Relationship Type="http://schemas.openxmlformats.org/officeDocument/2006/relationships/slide" Target="/ppt/slides/slide30.xml" Id="Rcc3abe2660c0425f" /><Relationship Type="http://schemas.openxmlformats.org/officeDocument/2006/relationships/slide" Target="/ppt/slides/slide31.xml" Id="Rcc435ec325444c7a" /><Relationship Type="http://schemas.openxmlformats.org/officeDocument/2006/relationships/slide" Target="/ppt/slides/slide32.xml" Id="R1d34053b35974cae" /><Relationship Type="http://schemas.openxmlformats.org/officeDocument/2006/relationships/slide" Target="/ppt/slides/slide33.xml" Id="R6642c02cf2524477" /><Relationship Type="http://schemas.openxmlformats.org/officeDocument/2006/relationships/slide" Target="/ppt/slides/slide34.xml" Id="Ra00d319631c64e8a" /><Relationship Type="http://schemas.openxmlformats.org/officeDocument/2006/relationships/slide" Target="/ppt/slides/slide35.xml" Id="R44ead2c8bf124494" /><Relationship Type="http://schemas.openxmlformats.org/officeDocument/2006/relationships/slide" Target="/ppt/slides/slide36.xml" Id="Rc7703ad064d3488c" /><Relationship Type="http://schemas.openxmlformats.org/officeDocument/2006/relationships/slide" Target="/ppt/slides/slide37.xml" Id="R9c36748def2c491c" /><Relationship Type="http://schemas.openxmlformats.org/officeDocument/2006/relationships/slide" Target="/ppt/slides/slide38.xml" Id="Rc4ff27462fec4cad" /><Relationship Type="http://schemas.openxmlformats.org/officeDocument/2006/relationships/slide" Target="/ppt/slides/slide39.xml" Id="Rcf9e58a2064844f8" /><Relationship Type="http://schemas.openxmlformats.org/officeDocument/2006/relationships/slide" Target="/ppt/slides/slide40.xml" Id="R3276e6c20bb34f7b" /><Relationship Type="http://schemas.openxmlformats.org/officeDocument/2006/relationships/slide" Target="/ppt/slides/slide41.xml" Id="Re81bdb81f39b4cd5" /><Relationship Type="http://schemas.openxmlformats.org/officeDocument/2006/relationships/slide" Target="/ppt/slides/slide42.xml" Id="R59c47e6da6384d3a" /><Relationship Type="http://schemas.openxmlformats.org/officeDocument/2006/relationships/slide" Target="/ppt/slides/slide43.xml" Id="Rb55b765f285d404d" /><Relationship Type="http://schemas.openxmlformats.org/officeDocument/2006/relationships/slide" Target="/ppt/slides/slide44.xml" Id="Rbce77b31ef424f49" /><Relationship Type="http://schemas.openxmlformats.org/officeDocument/2006/relationships/slide" Target="/ppt/slides/slide45.xml" Id="Ra08217fb3fa04ea9" /><Relationship Type="http://schemas.openxmlformats.org/officeDocument/2006/relationships/slide" Target="/ppt/slides/slide46.xml" Id="R60a6b84def8c4b2f" /><Relationship Type="http://schemas.openxmlformats.org/officeDocument/2006/relationships/slide" Target="/ppt/slides/slide47.xml" Id="R8e56f3e94bfc4b66" /><Relationship Type="http://schemas.openxmlformats.org/officeDocument/2006/relationships/slide" Target="/ppt/slides/slide48.xml" Id="Rad557fb256414b9b" /><Relationship Type="http://schemas.openxmlformats.org/officeDocument/2006/relationships/slide" Target="/ppt/slides/slide49.xml" Id="R6701903c6b994670" /><Relationship Type="http://schemas.openxmlformats.org/officeDocument/2006/relationships/slide" Target="/ppt/slides/slide50.xml" Id="R0e7873817a9040b3" /><Relationship Type="http://schemas.openxmlformats.org/officeDocument/2006/relationships/slide" Target="/ppt/slides/slide51.xml" Id="R6587c0dee6754971" /><Relationship Type="http://schemas.openxmlformats.org/officeDocument/2006/relationships/slide" Target="/ppt/slides/slide52.xml" Id="R01ea7fcb287047c0" /><Relationship Type="http://schemas.openxmlformats.org/officeDocument/2006/relationships/slide" Target="/ppt/slides/slide53.xml" Id="R952d0730e8b34843" /><Relationship Type="http://schemas.openxmlformats.org/officeDocument/2006/relationships/slide" Target="/ppt/slides/slide54.xml" Id="Ra3926ccd789349be" /><Relationship Type="http://schemas.openxmlformats.org/officeDocument/2006/relationships/slide" Target="/ppt/slides/slide55.xml" Id="Rea89ceb59dd54f54" /><Relationship Type="http://schemas.openxmlformats.org/officeDocument/2006/relationships/slide" Target="/ppt/slides/slide56.xml" Id="R09c932fbf9484f3d" /><Relationship Type="http://schemas.openxmlformats.org/officeDocument/2006/relationships/slide" Target="/ppt/slides/slide57.xml" Id="Rf63113bcb9f549c4" /><Relationship Type="http://schemas.openxmlformats.org/officeDocument/2006/relationships/slide" Target="/ppt/slides/slide58.xml" Id="R010a51c8fb844f5d" /><Relationship Type="http://schemas.openxmlformats.org/officeDocument/2006/relationships/slide" Target="/ppt/slides/slide59.xml" Id="Rdb19423c29ed4348" /><Relationship Type="http://schemas.openxmlformats.org/officeDocument/2006/relationships/slide" Target="/ppt/slides/slide60.xml" Id="Rfb97db54baa141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a0acee72244c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cf181e6f554b47" /><Relationship Type="http://schemas.openxmlformats.org/officeDocument/2006/relationships/notesMaster" Target="/ppt/notesMasters/notesMaster1.xml" Id="R5bbeb86031644f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863f870e50411b" /><Relationship Type="http://schemas.openxmlformats.org/officeDocument/2006/relationships/notesMaster" Target="/ppt/notesMasters/notesMaster1.xml" Id="R07135e18e6ed4b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dfd71a252d4497" /><Relationship Type="http://schemas.openxmlformats.org/officeDocument/2006/relationships/notesMaster" Target="/ppt/notesMasters/notesMaster1.xml" Id="R4290ea7401f348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a1aa638e124272" /><Relationship Type="http://schemas.openxmlformats.org/officeDocument/2006/relationships/notesMaster" Target="/ppt/notesMasters/notesMaster1.xml" Id="Rabd8a4acbb154e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347a806b3b4248" /><Relationship Type="http://schemas.openxmlformats.org/officeDocument/2006/relationships/notesMaster" Target="/ppt/notesMasters/notesMaster1.xml" Id="R2cb52790b4e949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b39672de8f4f48" /><Relationship Type="http://schemas.openxmlformats.org/officeDocument/2006/relationships/notesMaster" Target="/ppt/notesMasters/notesMaster1.xml" Id="Ra45889fcd4c24f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649529778a4fb6" /><Relationship Type="http://schemas.openxmlformats.org/officeDocument/2006/relationships/notesMaster" Target="/ppt/notesMasters/notesMaster1.xml" Id="R2ce240629e0142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cd150d60c24f7f" /><Relationship Type="http://schemas.openxmlformats.org/officeDocument/2006/relationships/notesMaster" Target="/ppt/notesMasters/notesMaster1.xml" Id="R6cf84130800049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7b7452e23b4884" /><Relationship Type="http://schemas.openxmlformats.org/officeDocument/2006/relationships/notesMaster" Target="/ppt/notesMasters/notesMaster1.xml" Id="Rf8ef06f7b23f4a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0fde402405412a" /><Relationship Type="http://schemas.openxmlformats.org/officeDocument/2006/relationships/notesMaster" Target="/ppt/notesMasters/notesMaster1.xml" Id="Rdbb43f9a5fd64e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b1bfbccc0748c7" /><Relationship Type="http://schemas.openxmlformats.org/officeDocument/2006/relationships/notesMaster" Target="/ppt/notesMasters/notesMaster1.xml" Id="Rd4672b9aa93c4b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1cf2d12fe242a8" /><Relationship Type="http://schemas.openxmlformats.org/officeDocument/2006/relationships/notesMaster" Target="/ppt/notesMasters/notesMaster1.xml" Id="R61804f53862e4c1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d7c2430af842d5" /><Relationship Type="http://schemas.openxmlformats.org/officeDocument/2006/relationships/notesMaster" Target="/ppt/notesMasters/notesMaster1.xml" Id="Rece9fb2f699640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6616cd82084a35" /><Relationship Type="http://schemas.openxmlformats.org/officeDocument/2006/relationships/notesMaster" Target="/ppt/notesMasters/notesMaster1.xml" Id="Rfda1fa959a1044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c40afc45349484b" /><Relationship Type="http://schemas.openxmlformats.org/officeDocument/2006/relationships/notesMaster" Target="/ppt/notesMasters/notesMaster1.xml" Id="Rc335a97d854e4f4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93822a5ce814923" /><Relationship Type="http://schemas.openxmlformats.org/officeDocument/2006/relationships/notesMaster" Target="/ppt/notesMasters/notesMaster1.xml" Id="Rf7efe8f0a4e44c3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15b6c3cb80246fc" /><Relationship Type="http://schemas.openxmlformats.org/officeDocument/2006/relationships/notesMaster" Target="/ppt/notesMasters/notesMaster1.xml" Id="Ree920f2704d949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6c0141eaf3d4d01" /><Relationship Type="http://schemas.openxmlformats.org/officeDocument/2006/relationships/notesMaster" Target="/ppt/notesMasters/notesMaster1.xml" Id="Rd1a752a1f6584eb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6e419727ffd4e8c" /><Relationship Type="http://schemas.openxmlformats.org/officeDocument/2006/relationships/notesMaster" Target="/ppt/notesMasters/notesMaster1.xml" Id="Rc326967d013943a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ab97a43a984426a" /><Relationship Type="http://schemas.openxmlformats.org/officeDocument/2006/relationships/notesMaster" Target="/ppt/notesMasters/notesMaster1.xml" Id="Rc87bd5e12376432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35c7d6ffa04701" /><Relationship Type="http://schemas.openxmlformats.org/officeDocument/2006/relationships/notesMaster" Target="/ppt/notesMasters/notesMaster1.xml" Id="Rd404567fa6e4481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fd7eb36ed34462e" /><Relationship Type="http://schemas.openxmlformats.org/officeDocument/2006/relationships/notesMaster" Target="/ppt/notesMasters/notesMaster1.xml" Id="R677f22e2b06f46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e9c424351754871" /><Relationship Type="http://schemas.openxmlformats.org/officeDocument/2006/relationships/notesMaster" Target="/ppt/notesMasters/notesMaster1.xml" Id="R313133a7d81040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72637016eaf4667" /><Relationship Type="http://schemas.openxmlformats.org/officeDocument/2006/relationships/notesMaster" Target="/ppt/notesMasters/notesMaster1.xml" Id="R4045aa649f40487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70c3f92d1b4d60" /><Relationship Type="http://schemas.openxmlformats.org/officeDocument/2006/relationships/notesMaster" Target="/ppt/notesMasters/notesMaster1.xml" Id="R7a63174e77e8432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e11160e52b04354" /><Relationship Type="http://schemas.openxmlformats.org/officeDocument/2006/relationships/notesMaster" Target="/ppt/notesMasters/notesMaster1.xml" Id="Rc8aed19fd5294cb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6322829abee4964" /><Relationship Type="http://schemas.openxmlformats.org/officeDocument/2006/relationships/notesMaster" Target="/ppt/notesMasters/notesMaster1.xml" Id="R3b645fee112b447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54a66856b14477d" /><Relationship Type="http://schemas.openxmlformats.org/officeDocument/2006/relationships/notesMaster" Target="/ppt/notesMasters/notesMaster1.xml" Id="R9d16f3422eed456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eaaf3fc40f94306" /><Relationship Type="http://schemas.openxmlformats.org/officeDocument/2006/relationships/notesMaster" Target="/ppt/notesMasters/notesMaster1.xml" Id="R661a8fda05804f6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138f1ccf3444edc" /><Relationship Type="http://schemas.openxmlformats.org/officeDocument/2006/relationships/notesMaster" Target="/ppt/notesMasters/notesMaster1.xml" Id="R794d90e9972e43c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7138787060240c2" /><Relationship Type="http://schemas.openxmlformats.org/officeDocument/2006/relationships/notesMaster" Target="/ppt/notesMasters/notesMaster1.xml" Id="R27fb2904f675438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bca3b240890448b" /><Relationship Type="http://schemas.openxmlformats.org/officeDocument/2006/relationships/notesMaster" Target="/ppt/notesMasters/notesMaster1.xml" Id="Rbd3e2d3f5b0841e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99bef2760194ab3" /><Relationship Type="http://schemas.openxmlformats.org/officeDocument/2006/relationships/notesMaster" Target="/ppt/notesMasters/notesMaster1.xml" Id="R6325a8b9959d4d3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1965a2348394f68" /><Relationship Type="http://schemas.openxmlformats.org/officeDocument/2006/relationships/notesMaster" Target="/ppt/notesMasters/notesMaster1.xml" Id="Rfbaa6ba18e544ce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bce56ae26ce4c3a" /><Relationship Type="http://schemas.openxmlformats.org/officeDocument/2006/relationships/notesMaster" Target="/ppt/notesMasters/notesMaster1.xml" Id="R641f19de6424442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920cedc57574c96" /><Relationship Type="http://schemas.openxmlformats.org/officeDocument/2006/relationships/notesMaster" Target="/ppt/notesMasters/notesMaster1.xml" Id="R313d8f0bb1204f5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438d63a92ab54918" /><Relationship Type="http://schemas.openxmlformats.org/officeDocument/2006/relationships/notesMaster" Target="/ppt/notesMasters/notesMaster1.xml" Id="R0300083143c8489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400536c9f504f8d" /><Relationship Type="http://schemas.openxmlformats.org/officeDocument/2006/relationships/notesMaster" Target="/ppt/notesMasters/notesMaster1.xml" Id="R56bfc186ef564e3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dbc317e555c4f56" /><Relationship Type="http://schemas.openxmlformats.org/officeDocument/2006/relationships/notesMaster" Target="/ppt/notesMasters/notesMaster1.xml" Id="Rf65578e673d7439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17893ddce3047d0" /><Relationship Type="http://schemas.openxmlformats.org/officeDocument/2006/relationships/notesMaster" Target="/ppt/notesMasters/notesMaster1.xml" Id="Reafb8f72bef14af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83d1547c69864284" /><Relationship Type="http://schemas.openxmlformats.org/officeDocument/2006/relationships/notesMaster" Target="/ppt/notesMasters/notesMaster1.xml" Id="R4ee4c6ff7b274b8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0c7551bea4b484f" /><Relationship Type="http://schemas.openxmlformats.org/officeDocument/2006/relationships/notesMaster" Target="/ppt/notesMasters/notesMaster1.xml" Id="Rb7c0634b64474fd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49af9d3015f4953" /><Relationship Type="http://schemas.openxmlformats.org/officeDocument/2006/relationships/notesMaster" Target="/ppt/notesMasters/notesMaster1.xml" Id="R6050448053ac444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2eca5c589bf45cf" /><Relationship Type="http://schemas.openxmlformats.org/officeDocument/2006/relationships/notesMaster" Target="/ppt/notesMasters/notesMaster1.xml" Id="R5e3edc31f0fe497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a38849230fd443e" /><Relationship Type="http://schemas.openxmlformats.org/officeDocument/2006/relationships/notesMaster" Target="/ppt/notesMasters/notesMaster1.xml" Id="R7d4d2e7b985b456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ce4da559a0e40e1" /><Relationship Type="http://schemas.openxmlformats.org/officeDocument/2006/relationships/notesMaster" Target="/ppt/notesMasters/notesMaster1.xml" Id="Raa0c522d4e8e4b6b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8d7ca4344724677" /><Relationship Type="http://schemas.openxmlformats.org/officeDocument/2006/relationships/notesMaster" Target="/ppt/notesMasters/notesMaster1.xml" Id="R61622db7b8b34754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838b6a7af5934f2e" /><Relationship Type="http://schemas.openxmlformats.org/officeDocument/2006/relationships/notesMaster" Target="/ppt/notesMasters/notesMaster1.xml" Id="R71be2944983f40b6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653aec8e9fd748c8" /><Relationship Type="http://schemas.openxmlformats.org/officeDocument/2006/relationships/notesMaster" Target="/ppt/notesMasters/notesMaster1.xml" Id="Re056e62ec62141c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29199e335f6644ff" /><Relationship Type="http://schemas.openxmlformats.org/officeDocument/2006/relationships/notesMaster" Target="/ppt/notesMasters/notesMaster1.xml" Id="R2200c5d34f444b2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e7591818edf9448e" /><Relationship Type="http://schemas.openxmlformats.org/officeDocument/2006/relationships/notesMaster" Target="/ppt/notesMasters/notesMaster1.xml" Id="R5a1c8d928f80417a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1532f447c264a79" /><Relationship Type="http://schemas.openxmlformats.org/officeDocument/2006/relationships/notesMaster" Target="/ppt/notesMasters/notesMaster1.xml" Id="Rb35c7c7642d24d1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92b7ddff0e414e2b" /><Relationship Type="http://schemas.openxmlformats.org/officeDocument/2006/relationships/notesMaster" Target="/ppt/notesMasters/notesMaster1.xml" Id="R2eb0bda5b1394cde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37456d9c49794b30" /><Relationship Type="http://schemas.openxmlformats.org/officeDocument/2006/relationships/notesMaster" Target="/ppt/notesMasters/notesMaster1.xml" Id="R13a13d8ce229458e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0ffc17ddea8c47b1" /><Relationship Type="http://schemas.openxmlformats.org/officeDocument/2006/relationships/notesMaster" Target="/ppt/notesMasters/notesMaster1.xml" Id="R754092a3d3f3486d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2389708fe43c40b4" /><Relationship Type="http://schemas.openxmlformats.org/officeDocument/2006/relationships/notesMaster" Target="/ppt/notesMasters/notesMaster1.xml" Id="Rc6719e5b7b754130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84033f3b68e347ea" /><Relationship Type="http://schemas.openxmlformats.org/officeDocument/2006/relationships/notesMaster" Target="/ppt/notesMasters/notesMaster1.xml" Id="Rc4dd547231ed4c4b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9e15c88846a34f8a" /><Relationship Type="http://schemas.openxmlformats.org/officeDocument/2006/relationships/notesMaster" Target="/ppt/notesMasters/notesMaster1.xml" Id="R38865eedd6c249e1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dc0770addeaf4947" /><Relationship Type="http://schemas.openxmlformats.org/officeDocument/2006/relationships/notesMaster" Target="/ppt/notesMasters/notesMaster1.xml" Id="Rdd8ee292f7064482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69e3fe1626e74496" /><Relationship Type="http://schemas.openxmlformats.org/officeDocument/2006/relationships/notesMaster" Target="/ppt/notesMasters/notesMaster1.xml" Id="R6db177abc7e04d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https://www.usenix.org/conference/osdi24/presentation/agrawal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https://www.usenix.org/conference/fast25/presentation/qin</a:t>
            </a:r>
          </a:p>
          <a:p xmlns:a="http://schemas.openxmlformats.org/drawingml/2006/main">
            <a:r>
              <a:t>https://proceedings.mlsys.org/paper_files/paper/2025/hash/66a026c0d17040889b50f0dfa650e5e0-Abstract-Conference.html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https://www.usenix.org/conference/osdi24/presentation/zhong-yinmin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https://www.usenix.org/conference/atc25/presentation/hu-junhao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dc611c4e3945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e276007acf4d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01084cb3ed468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870b5f47964ab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a52a95dc1949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59f0ee85ee431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48e74e14874b5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718582b9dd4e4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bc94976e8244fe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12e77b15164cb4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e791f14c434c16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2164820-8E7B-4DBD-9863-190997A5127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90ABFF5E-DFD9-42F8-8250-C792DDA28C4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0A84C1EF-D66A-4094-931F-746F694E668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7039FED6-DA66-45AE-BD9D-77CBA17816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9362E833-A783-4FA8-B53F-1540E0C712F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8466F9A-C371-4980-9903-A767A5FB74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8092CC85-319C-4314-9365-3F64876695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EFC8F20F-7751-46D2-BC9E-327DA315B51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3CB0065C-49A5-4DC6-8B9E-7C4960D8839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E2F3D60-EDAE-47C6-94C7-DBA30E66A5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E55BA21-B4AE-49B6-9884-FD10E109ACD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907341AB-11BA-4FEE-943A-AB946A9A62AD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15AA94CA-DDFB-4990-94BC-F5D3B791B7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F3FAB56-DFB8-42B5-8E7C-E549F88883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6586FF9B-84EE-4638-B859-AC3298D28F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D1490C2-90F3-4813-A1F7-5007BED4BF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4CC440FF-9155-49B2-887E-7D42C143AE1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115600A-31EE-4F53-9F9F-BE93003F7E2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038874CB-273F-4170-ACBA-957A22D76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D19201AD-75EF-4214-9990-A13E1080160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A9021EA0-684D-4DC1-9AD8-6A54B696E7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444F2EF-5E16-4A96-A3C1-2630BA35BB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9E6B9833-CC57-41C5-ABC5-25F2A30BD502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78315931-E9A6-409A-9B30-76EFF925652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B2476E8D-949A-4D69-8A5F-F3D082094AB0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186EF897-A197-4EEF-AE35-5EB7DD85D4B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5DE3F6A1-D296-4539-864C-9FFD07E558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4416F576-2982-4DD3-A230-C8AC1E8BDF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1641606F-8883-4C20-8888-BD02D940E94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241A5E0-2F64-46EE-99E1-2C61690AAD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9031566C-90A0-47C9-BC04-460ECBCEE16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DA987C73-8F8A-4903-88ED-9CC339EF09E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CA55E7B8-A29F-46DD-9C67-9A3E1D0713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E93EA5F9-D0FA-4474-B1AC-D6A9A1562DF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99480695-20FD-4D1D-8E92-EE3F89C51E5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94424BB9-596C-4005-A231-897E5B5AAD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25545200-6973-49D0-B3B9-75B5CB3F8C90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220ED164-C6E6-4703-8B4E-7ABB4D7247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CFCE6F1D-94B9-4811-90C2-1421A28FE3B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7145FDCE-4966-4E68-8A54-290F1E4518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9425FAEA-D243-4FB2-A76E-B1B05C6FD4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69F2B0EA-0ABA-4B94-8745-21A5575414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A9BFC50E-B366-4D87-8ADB-20393C5564E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4B4B1CF5-D502-4120-ADDF-243FC94251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D19E1910-F77B-4C6F-91FA-49B15405E43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DAC717C8-8608-4406-A8DA-9DCE330F56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156E05D9-F321-4717-A1C3-38F7B2D832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573C56AF-CA2C-40E4-B3D6-9FE3AD39355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907EC024-16EB-4B3B-8F21-90D1E99B8D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DF90BC8C-CF2E-464F-8B97-AAC3F247FFA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2A1F9014-9A20-4917-8283-A9159F2FB53F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AC9E2220-288C-4704-8B1F-AAAD01F125A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346787BE-57A4-4879-9785-FB120A8A8B7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9E61E7D9-43D9-4946-AF13-DEE91ABF21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06BCB45-4435-46B8-8F01-5B185C6B6C7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A5A6FC56-FF99-4A70-B9CA-2415B38DFDE8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1c247144e44e59" /><Relationship Type="http://schemas.openxmlformats.org/officeDocument/2006/relationships/slideLayout" Target="/ppt/slideLayouts/slideLayout1.xml" Id="Rc0789899389a46e2" /><Relationship Type="http://schemas.openxmlformats.org/officeDocument/2006/relationships/slideLayout" Target="/ppt/slideLayouts/slideLayout2.xml" Id="R109b6c98046f41e7" /><Relationship Type="http://schemas.openxmlformats.org/officeDocument/2006/relationships/slideLayout" Target="/ppt/slideLayouts/slideLayout3.xml" Id="R0998e2d8217542f7" /><Relationship Type="http://schemas.openxmlformats.org/officeDocument/2006/relationships/slideLayout" Target="/ppt/slideLayouts/slideLayout4.xml" Id="R1f299bad98234c03" /><Relationship Type="http://schemas.openxmlformats.org/officeDocument/2006/relationships/slideLayout" Target="/ppt/slideLayouts/slideLayout5.xml" Id="R3c9a4e42e61746fc" /><Relationship Type="http://schemas.openxmlformats.org/officeDocument/2006/relationships/slideLayout" Target="/ppt/slideLayouts/slideLayout6.xml" Id="Rc02aecbf3718422f" /><Relationship Type="http://schemas.openxmlformats.org/officeDocument/2006/relationships/slideLayout" Target="/ppt/slideLayouts/slideLayout7.xml" Id="R30d091c5319f4a1c" /><Relationship Type="http://schemas.openxmlformats.org/officeDocument/2006/relationships/slideLayout" Target="/ppt/slideLayouts/slideLayout8.xml" Id="Rcf790f9426b84001" /><Relationship Type="http://schemas.openxmlformats.org/officeDocument/2006/relationships/slideLayout" Target="/ppt/slideLayouts/slideLayout9.xml" Id="R2e953d89fc164067" /><Relationship Type="http://schemas.openxmlformats.org/officeDocument/2006/relationships/slideLayout" Target="/ppt/slideLayouts/slideLayout10.xml" Id="Re53b131dd8c34414" /><Relationship Type="http://schemas.openxmlformats.org/officeDocument/2006/relationships/slideLayout" Target="/ppt/slideLayouts/slideLayout11.xml" Id="R2a35d1b05f544973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01E1C1DD-7E92-48CB-B10C-E57B5977BE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C1804D15-F17B-429A-9B1B-79A1D87D48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494AFD9F-9418-459F-B8DB-4B70651F51C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E4E5F3B5-BBF6-4167-A66F-073E30B6A1E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57C0FAFC-0525-45D5-9354-07B35BFEA3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789899389a46e2"/>
    <p:sldLayoutId xmlns:r="http://schemas.openxmlformats.org/officeDocument/2006/relationships" id="2147483650" r:id="R109b6c98046f41e7"/>
    <p:sldLayoutId xmlns:r="http://schemas.openxmlformats.org/officeDocument/2006/relationships" id="2147483651" r:id="R0998e2d8217542f7"/>
    <p:sldLayoutId xmlns:r="http://schemas.openxmlformats.org/officeDocument/2006/relationships" id="2147483652" r:id="R1f299bad98234c03"/>
    <p:sldLayoutId xmlns:r="http://schemas.openxmlformats.org/officeDocument/2006/relationships" id="2147483653" r:id="R3c9a4e42e61746fc"/>
    <p:sldLayoutId xmlns:r="http://schemas.openxmlformats.org/officeDocument/2006/relationships" id="2147483654" r:id="Rc02aecbf3718422f"/>
    <p:sldLayoutId xmlns:r="http://schemas.openxmlformats.org/officeDocument/2006/relationships" id="2147483655" r:id="R30d091c5319f4a1c"/>
    <p:sldLayoutId xmlns:r="http://schemas.openxmlformats.org/officeDocument/2006/relationships" id="2147483656" r:id="Rcf790f9426b84001"/>
    <p:sldLayoutId xmlns:r="http://schemas.openxmlformats.org/officeDocument/2006/relationships" id="2147483657" r:id="R2e953d89fc164067"/>
    <p:sldLayoutId xmlns:r="http://schemas.openxmlformats.org/officeDocument/2006/relationships" id="2147483658" r:id="Re53b131dd8c34414"/>
    <p:sldLayoutId xmlns:r="http://schemas.openxmlformats.org/officeDocument/2006/relationships" id="2147483659" r:id="R2a35d1b05f544973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43aa1197d074332" /><Relationship Type="http://schemas.openxmlformats.org/officeDocument/2006/relationships/notesSlide" Target="/ppt/notesSlides/notesSlide1.xml" Id="Rbaaa1d8ece734c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3d1ff7341804a41" /><Relationship Type="http://schemas.openxmlformats.org/officeDocument/2006/relationships/notesSlide" Target="/ppt/notesSlides/notesSlide2.xml" Id="Ra8ff35e40b4f4d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e6a149e36b74e35" /><Relationship Type="http://schemas.openxmlformats.org/officeDocument/2006/relationships/notesSlide" Target="/ppt/notesSlides/notesSlide3.xml" Id="R48d4ef79a8c741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6d3077b790a410f" /><Relationship Type="http://schemas.openxmlformats.org/officeDocument/2006/relationships/notesSlide" Target="/ppt/notesSlides/notesSlide4.xml" Id="R5d34d68432f44b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50ef0a54c6b4a07" /><Relationship Type="http://schemas.openxmlformats.org/officeDocument/2006/relationships/notesSlide" Target="/ppt/notesSlides/notesSlide5.xml" Id="Rf35750087f744f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007c18a4414e7f" /><Relationship Type="http://schemas.openxmlformats.org/officeDocument/2006/relationships/notesSlide" Target="/ppt/notesSlides/notesSlide6.xml" Id="R83ddfb0ea0ac4f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9bb19d452dd43d3" /><Relationship Type="http://schemas.openxmlformats.org/officeDocument/2006/relationships/notesSlide" Target="/ppt/notesSlides/notesSlide7.xml" Id="Rfa9c39216b4544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1ea7c1350db4d96" /><Relationship Type="http://schemas.openxmlformats.org/officeDocument/2006/relationships/notesSlide" Target="/ppt/notesSlides/notesSlide8.xml" Id="R24b5008ed81a4f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5e60a750ffa4f6a" /><Relationship Type="http://schemas.openxmlformats.org/officeDocument/2006/relationships/notesSlide" Target="/ppt/notesSlides/notesSlide9.xml" Id="R538d19243b124c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14283419b114313" /><Relationship Type="http://schemas.openxmlformats.org/officeDocument/2006/relationships/notesSlide" Target="/ppt/notesSlides/notesSlide10.xml" Id="R95daa7256bf141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d1d05acbce04ed8" /><Relationship Type="http://schemas.openxmlformats.org/officeDocument/2006/relationships/notesSlide" Target="/ppt/notesSlides/notesSlide11.xml" Id="R404052fda6fb4ba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5aa16d687df41ed" /><Relationship Type="http://schemas.openxmlformats.org/officeDocument/2006/relationships/notesSlide" Target="/ppt/notesSlides/notesSlide12.xml" Id="Rc96d1d8051c54a2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8a1fa5e2e7d405c" /><Relationship Type="http://schemas.openxmlformats.org/officeDocument/2006/relationships/notesSlide" Target="/ppt/notesSlides/notesSlide13.xml" Id="Rd27847dbec08404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d1cceb839e74f58" /><Relationship Type="http://schemas.openxmlformats.org/officeDocument/2006/relationships/notesSlide" Target="/ppt/notesSlides/notesSlide14.xml" Id="Rf24cd083e19848c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e0f00538b54881" /><Relationship Type="http://schemas.openxmlformats.org/officeDocument/2006/relationships/notesSlide" Target="/ppt/notesSlides/notesSlide15.xml" Id="Rc734c43cbd224d7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efa4092a25b4bc0" /><Relationship Type="http://schemas.openxmlformats.org/officeDocument/2006/relationships/notesSlide" Target="/ppt/notesSlides/notesSlide16.xml" Id="R3e6c1030ec43481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37afae02df44ed4" /><Relationship Type="http://schemas.openxmlformats.org/officeDocument/2006/relationships/notesSlide" Target="/ppt/notesSlides/notesSlide17.xml" Id="R6983a31a8ace4a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b8388e4e31d4645" /><Relationship Type="http://schemas.openxmlformats.org/officeDocument/2006/relationships/notesSlide" Target="/ppt/notesSlides/notesSlide18.xml" Id="Rcada5406306e410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578b6375b2b4ca7" /><Relationship Type="http://schemas.openxmlformats.org/officeDocument/2006/relationships/notesSlide" Target="/ppt/notesSlides/notesSlide19.xml" Id="Ra17c8de0fe71423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696bbf9d2fd4c66" /><Relationship Type="http://schemas.openxmlformats.org/officeDocument/2006/relationships/notesSlide" Target="/ppt/notesSlides/notesSlide20.xml" Id="R452734a43c79445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6c1c33953974e67" /><Relationship Type="http://schemas.openxmlformats.org/officeDocument/2006/relationships/notesSlide" Target="/ppt/notesSlides/notesSlide21.xml" Id="Ra215b3d13b2449e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73f7da527634ed1" /><Relationship Type="http://schemas.openxmlformats.org/officeDocument/2006/relationships/notesSlide" Target="/ppt/notesSlides/notesSlide22.xml" Id="R9e6e9c5a603247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dc7cb7052bd4b40" /><Relationship Type="http://schemas.openxmlformats.org/officeDocument/2006/relationships/notesSlide" Target="/ppt/notesSlides/notesSlide23.xml" Id="R96422dfa3b154b6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309cd3ddd240bd" /><Relationship Type="http://schemas.openxmlformats.org/officeDocument/2006/relationships/notesSlide" Target="/ppt/notesSlides/notesSlide24.xml" Id="R24a358932e3440c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733c1c2dac04d37" /><Relationship Type="http://schemas.openxmlformats.org/officeDocument/2006/relationships/notesSlide" Target="/ppt/notesSlides/notesSlide25.xml" Id="Rf23207ae41ed49f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86347a310524cb9" /><Relationship Type="http://schemas.openxmlformats.org/officeDocument/2006/relationships/notesSlide" Target="/ppt/notesSlides/notesSlide26.xml" Id="Ra80be3af050f4b9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2230f8e60446f0" /><Relationship Type="http://schemas.openxmlformats.org/officeDocument/2006/relationships/notesSlide" Target="/ppt/notesSlides/notesSlide27.xml" Id="R3a93ce78ff194c7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1b8cb0c2c6d44dc" /><Relationship Type="http://schemas.openxmlformats.org/officeDocument/2006/relationships/notesSlide" Target="/ppt/notesSlides/notesSlide28.xml" Id="Rdf7a2ee6a14a45a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44779e4cf694e68" /><Relationship Type="http://schemas.openxmlformats.org/officeDocument/2006/relationships/notesSlide" Target="/ppt/notesSlides/notesSlide29.xml" Id="Rc4d54f30662346d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fa0941f856a44e7" /><Relationship Type="http://schemas.openxmlformats.org/officeDocument/2006/relationships/notesSlide" Target="/ppt/notesSlides/notesSlide30.xml" Id="R741407fda8d4486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d9a641645e24eb6" /><Relationship Type="http://schemas.openxmlformats.org/officeDocument/2006/relationships/notesSlide" Target="/ppt/notesSlides/notesSlide31.xml" Id="R61e83939d2074c1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7d7ff5a2a2249ae" /><Relationship Type="http://schemas.openxmlformats.org/officeDocument/2006/relationships/notesSlide" Target="/ppt/notesSlides/notesSlide32.xml" Id="R6a383a14eb3346e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53b0889a6104911" /><Relationship Type="http://schemas.openxmlformats.org/officeDocument/2006/relationships/notesSlide" Target="/ppt/notesSlides/notesSlide33.xml" Id="R6946ee77511b44a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8ba3b7086af4130" /><Relationship Type="http://schemas.openxmlformats.org/officeDocument/2006/relationships/notesSlide" Target="/ppt/notesSlides/notesSlide34.xml" Id="Rfa295538486e445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ce4c670e82c465c" /><Relationship Type="http://schemas.openxmlformats.org/officeDocument/2006/relationships/notesSlide" Target="/ppt/notesSlides/notesSlide35.xml" Id="Rae3044267546491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6d49ca36ebb42a6" /><Relationship Type="http://schemas.openxmlformats.org/officeDocument/2006/relationships/notesSlide" Target="/ppt/notesSlides/notesSlide36.xml" Id="R47fec629e523427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d6567eeef07485d" /><Relationship Type="http://schemas.openxmlformats.org/officeDocument/2006/relationships/notesSlide" Target="/ppt/notesSlides/notesSlide37.xml" Id="Rba13263de3b24ff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991c49b7e284154" /><Relationship Type="http://schemas.openxmlformats.org/officeDocument/2006/relationships/notesSlide" Target="/ppt/notesSlides/notesSlide38.xml" Id="Rdcf3d25cf64a4eb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b4e4dc9709844c8" /><Relationship Type="http://schemas.openxmlformats.org/officeDocument/2006/relationships/notesSlide" Target="/ppt/notesSlides/notesSlide39.xml" Id="R75dffad6126a41c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d52298cfaf4419e" /><Relationship Type="http://schemas.openxmlformats.org/officeDocument/2006/relationships/notesSlide" Target="/ppt/notesSlides/notesSlide40.xml" Id="Re546d3693d9c455f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f133ab5379413c" /><Relationship Type="http://schemas.openxmlformats.org/officeDocument/2006/relationships/notesSlide" Target="/ppt/notesSlides/notesSlide41.xml" Id="Rf3dcd49a4cf0435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daada493634e4b" /><Relationship Type="http://schemas.openxmlformats.org/officeDocument/2006/relationships/notesSlide" Target="/ppt/notesSlides/notesSlide42.xml" Id="R40f913d4bb4948c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9057356d32e4124" /><Relationship Type="http://schemas.openxmlformats.org/officeDocument/2006/relationships/notesSlide" Target="/ppt/notesSlides/notesSlide43.xml" Id="Rc16df76a48c24b7f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ce287860b254c31" /><Relationship Type="http://schemas.openxmlformats.org/officeDocument/2006/relationships/notesSlide" Target="/ppt/notesSlides/notesSlide44.xml" Id="Rdb66794b0f55477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c8ac5291974486e" /><Relationship Type="http://schemas.openxmlformats.org/officeDocument/2006/relationships/notesSlide" Target="/ppt/notesSlides/notesSlide45.xml" Id="R41682b332e62445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a96a83e02ce4bab" /><Relationship Type="http://schemas.openxmlformats.org/officeDocument/2006/relationships/notesSlide" Target="/ppt/notesSlides/notesSlide46.xml" Id="R3a8ed805bc764eb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3e9950af8bf42d7" /><Relationship Type="http://schemas.openxmlformats.org/officeDocument/2006/relationships/notesSlide" Target="/ppt/notesSlides/notesSlide47.xml" Id="Rff5b5ac27c1d4d92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a4a0a5c07534a11" /><Relationship Type="http://schemas.openxmlformats.org/officeDocument/2006/relationships/notesSlide" Target="/ppt/notesSlides/notesSlide48.xml" Id="R1518648d0b814cc8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0fe18b067be4a28" /><Relationship Type="http://schemas.openxmlformats.org/officeDocument/2006/relationships/notesSlide" Target="/ppt/notesSlides/notesSlide49.xml" Id="Rd971c87cf076494b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ed0dc7c94574252" /><Relationship Type="http://schemas.openxmlformats.org/officeDocument/2006/relationships/notesSlide" Target="/ppt/notesSlides/notesSlide50.xml" Id="Rb6f01cbeae4f4a7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3b6dbc40157443b" /><Relationship Type="http://schemas.openxmlformats.org/officeDocument/2006/relationships/notesSlide" Target="/ppt/notesSlides/notesSlide51.xml" Id="R58ae932c349149fa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fe1b90806e405e" /><Relationship Type="http://schemas.openxmlformats.org/officeDocument/2006/relationships/notesSlide" Target="/ppt/notesSlides/notesSlide52.xml" Id="Ra25425634d9c46aa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aa2ae69342f4903" /><Relationship Type="http://schemas.openxmlformats.org/officeDocument/2006/relationships/notesSlide" Target="/ppt/notesSlides/notesSlide53.xml" Id="Rd1a50bc12a974a96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172dd840a424639" /><Relationship Type="http://schemas.openxmlformats.org/officeDocument/2006/relationships/notesSlide" Target="/ppt/notesSlides/notesSlide54.xml" Id="Ra789a82483004fc3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9e9285377144f0c" /><Relationship Type="http://schemas.openxmlformats.org/officeDocument/2006/relationships/notesSlide" Target="/ppt/notesSlides/notesSlide55.xml" Id="R731904551bb64db0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67216e64b6c4883" /><Relationship Type="http://schemas.openxmlformats.org/officeDocument/2006/relationships/notesSlide" Target="/ppt/notesSlides/notesSlide56.xml" Id="R4688855ca6084531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5b4f9371e414e3e" /><Relationship Type="http://schemas.openxmlformats.org/officeDocument/2006/relationships/notesSlide" Target="/ppt/notesSlides/notesSlide57.xml" Id="R7568b0b288b04031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ebebea912c947a1" /><Relationship Type="http://schemas.openxmlformats.org/officeDocument/2006/relationships/notesSlide" Target="/ppt/notesSlides/notesSlide58.xml" Id="Re011c799ec134e0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084cb8954554d6f" /><Relationship Type="http://schemas.openxmlformats.org/officeDocument/2006/relationships/notesSlide" Target="/ppt/notesSlides/notesSlide59.xml" Id="R9f0c7374f442452e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595ee68318647a1" /><Relationship Type="http://schemas.openxmlformats.org/officeDocument/2006/relationships/notesSlide" Target="/ppt/notesSlides/notesSlide60.xml" Id="R198b467c1bdc48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A568876-E225-4384-9102-ECC46A75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20B903B-18C2-4263-A9B7-5674E490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829CFC6-6461-483F-B8EE-9894B981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大模型推理系统与实践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两小时快速介绍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4F0EDAC-4C32-49A9-9F16-82F97508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从模型生成到服务调度、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内存、异构执行与实验验证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0108B16-C2CF-4A19-B0C3-4E61C6EB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单文件速览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55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+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休息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10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+ 55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68A8651-CF9E-4DDF-A608-0DBDC58D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1A873014-E547-410A-85BD-041F7E3B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22E3113-42B4-492D-BFC6-D3180C41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速览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D28E0B88-E275-4E80-A894-49DAA6AE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7BB7866-CA22-42F4-A9C3-659F8CAB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51511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697BFEF-854F-4A63-A4C8-58531D65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59F94DC-0B7E-448D-BB4B-E9F0120B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D45FDEB-4349-478B-A675-958E6974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B50700C-8157-4DC9-BD70-E845A0D0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两段各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55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分钟，中间休息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DBDC8C6-3479-429C-B5F1-B366509D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7208DA3-ED0F-4A7A-970D-8FE56830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7D21D15-9F3C-4BAB-A30E-C0045CCD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模型与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45A905E-8881-4B4B-A728-FF20D6C4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D8D0749-115D-49BA-8E70-1FB3EFC2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C7E7050-28D3-40EA-905C-02C240CC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0FA25F7-06E6-4FC0-8AEA-A75A6FFD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请求与指标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CE4A11C-961A-47EB-9E7F-A8B5A29D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168C608A-CA2C-4262-9E72-0DB620FB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3895DEC-EB52-4B28-92BF-C7F873DA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82572A2-CC97-42A7-97B0-9DA169E9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调度与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1D3BBAB-0EDF-4DF7-AF3A-AC5CB2C7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9EC7E23-0E72-4E4B-80FD-F06D7B9FE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D0A1526E-F17E-4323-837A-3E3BF230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B990591A-9315-4B75-A457-D14A22BF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执行与证据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BE49ECD1-3BAD-4FCE-B85C-60630169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课后应能从一个请求出发，解释生成、调度、内存与实验验证的完整链路。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01C4E98-FC9F-4F92-9AEB-50FE63F1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4C2F82F-7DC7-4CF9-97CC-08E05CC8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140682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52AC208-E9D0-411A-BA46-0BE876EB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92D96D4-4669-4117-8774-2B946490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54578BF-2E75-42D7-8EC3-23F8E0B1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模型、推理与推理服务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A91AA5A-7294-49E0-AA6C-62BF6C4A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BDFF1C4-553B-4B44-9492-275DBE00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B185E08-B927-4B75-B2B4-7F7BF591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模型：给定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序列，计算下一个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的概率分布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FD61ED2-53E6-4A88-A20C-4892D36A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CCA69BD-751E-47BF-9864-A05E8E5B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推理：反复执行模型并按采样规则选择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D60496C-5FB5-4C27-A72A-116BAA1D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E5304FF-6F70-4652-95D4-E16D655E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推理服务：让许多用户通过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API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共享模型和硬件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ABE3A973-11B7-455E-8477-8D28CBDA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7DE348A-4928-480A-9B00-28C76F08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本课程研究服务层到硬件执行层的完整路径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9417668-C499-4B9D-BA88-9E4044A8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B22F210-F870-4C77-9BB2-5F750DAD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7665AB6-10B8-4D19-886D-D4E016A9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3220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先把模型看成计算函数，再把推理看成循环，最后把服务看成多请求共享系统。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D3EA0BC-B4CF-48AA-8BC1-3D4245E8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D776CCA5-0C88-44C5-B2CD-FDFF3961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045673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EEE72DB-21CB-4DB2-91A9-B1E6121D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2E16908-400F-41CD-ADDD-789A86B67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F1AA3AC-AFF9-4ECD-9C1C-E5E66DDA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一句话如何变成流式输出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ECD9119-467D-44C6-AC00-87A71C58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5B93C68-7271-4127-A8CC-27337A5F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例子：用户输入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请用两句话解释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Cache”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B052CCC-B179-4B1D-BF76-1C5A5990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874F908-F4A3-480C-8C33-87B53962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B255FE3-7D0D-41DE-B01A-1318B52E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文本切成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96E4BC2-2750-4625-94BB-ABEBEAC6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7494010-0FF7-429B-A8C2-96DB3BC7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22AB84B-8B45-4F37-8AA9-0E9D0298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82E3D94-594F-497B-8EB5-C41363B5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进入等待队列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BED30DA-CE10-4CE0-B561-C6D453D5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1EA6091-2820-4AA4-8EE6-54D3C4D7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7140B77-13E6-4AEC-A7B2-F05A1956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3EDD2DF0-7845-4729-AF5B-9CD0B465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读完整输入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FFE26C0F-A41A-4EEE-8569-CF0E648B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13EB90F-44B6-43B6-AAC4-A92326E9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1AE2063-8E3F-48E3-AC60-B475EB5C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9BF38A9E-C5EA-4980-BC70-4D14CABE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逐个生成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8B807CD1-F046-484A-8022-C2FBDE0D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7DD355E-F411-4AE7-8F98-04D4C0C7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A8CE47FC-E642-46A2-863E-40959C15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2191FEAF-6516-439A-BB9C-C5CBDD10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流式返回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973E15E6-A140-4D17-B9C4-178EFF3D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后续所有指标都可以标在这条时间线上。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36886801-B0BC-441C-8668-29E30742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F4E50D68-C280-49C6-B8FE-94334237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540865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ED8BEE5-3F99-4F1A-9E43-C5EEA847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907873A-F3FD-4DBC-AFE8-0EB5956F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56E97E4-8BFC-4C29-A193-E53BE918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与采样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710EE9C-C872-435B-B754-00A37CE4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27BE2A2-7470-4C48-A37B-25061368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7BA9F2B-C2BC-47E4-A7B2-9240B3D4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是模型处理的离散编号，不一定对应一个汉字或单词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3A5A22B-DEDC-4832-B3D7-C62D3F87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77DD483-3777-4B3F-86FE-FE290790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是模型对词表中每个候选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给出的未归一化分数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2D5F40AD-0173-436F-9DE0-26ECBA47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7A02548-DC59-411E-96CC-49C6CA7D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Softmax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转成概率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C536916-27EB-4CA3-B1E4-55F9B2727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98D74BB-120E-4CE7-8400-2B90A8D0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Temperature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top-k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top-p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改变候选分布和随机性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FF342E3-156A-465E-B186-8ED48923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5586D02-7663-41F6-9962-8BD8DE0A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9976A73-9869-49F1-A94C-C0FA8808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系统优化必须保持采样语义，否则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更快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可能来自输出行为改变。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BA3FF99-2205-4A62-B83B-D42189AC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F9AC28D-21A3-4AF4-B317-9F234285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595929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8D12C8B-3F13-49F6-8D6F-CA5C4A9B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785802E-D9E9-42DA-A793-2829F6E1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课程研究对象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2FB7C9D-D9D7-42A3-9C12-E1B177D5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4354BDA-E9EE-4666-8FBB-EC77CA0B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B08FACB-D146-4395-AB4B-17620196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对象是在线大模型推理服务，不是模型训练过程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2374CFB-2B74-4FE6-9E2F-C541E478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5B98FC0-02F4-4DA7-87D6-699C7BAD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系统需要同时处理模型执行、请求调度、状态管理与服务接口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2D12C63D-1964-4735-9677-6BFA9372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FE587D1-BF4A-4514-B5E1-00FE7441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核心问题是有限资源下的延迟、吞吐、成本和可靠性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21FF65A8-8920-4A54-A8B2-5911B06A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5BD3B83-74DE-4B03-A1F0-5D77C847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EF6489D-A069-49C7-ABF8-3A095BC7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后续七讲都围绕同一条请求路径展开。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D70E96D-B8B2-4A2F-935D-7765703B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6FC0D65-4BFA-4306-85D7-664CE638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701053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7DA2984-9F6B-4248-AB60-4DC5A90E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330F0EE-233F-4B4C-B351-E451E005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端到端请求路径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83769BE-3C66-4D6F-A890-ACA2BCC0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85C51CA-913A-4585-B541-EFEAE10B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一条请求跨越服务层、运行时和硬件执行层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C4A430A6-5B50-4BEE-8D37-34BC98F7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12B3AB9-C8BF-4E52-A626-DF16CCF4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ECB1E65-585C-4F43-A383-D66D19AD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API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接入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鉴权与排队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B692E52-5F4D-4016-9DA8-0F20C70B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268902C-33C2-40BF-9E87-C9276BA9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D08D122-8A39-4818-8441-C728AEF6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F171C0B-7D70-4753-AAE9-D08A47E8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选择批次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84B12855-DB7C-40AE-BC72-378685F1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9C4CE177-EC98-40AE-BBA3-DCCDDD17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B939EB0-EA65-4D43-988B-B174B883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1CD261F-B90A-41DF-A12F-3785B114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处理输入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1056E43D-CE02-4700-AA04-5BBB312F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AF89D02-F50B-4281-BB20-2FC36049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2D267BA6-C08B-4427-83CF-F0A0256D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2C0403E7-736B-4D93-B9A3-031FC2C1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CCCD9B62-9088-44B8-B592-5336C79B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91797CF-EF37-47CE-BDA7-865FCA20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AD18BA6B-A017-4024-AB0D-A67B0E1C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52D8BF9F-CCC5-454B-9BA7-7CFB674FE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流式返回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结束与回收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C4B897CC-D582-4C0F-B86A-006ABE9E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任何局部优化都要回到端到端路径判断收益。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B1F5245-3AD5-41D3-9767-EE9A3F95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E65F08C-E8DB-4BE5-B1D6-37219E4C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570767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1A7FAE1-663E-4AF9-9B4B-ADE1802AC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F8B793F-F9C3-4DF5-B827-B898C6C8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训练与推理的系统差异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3EC3E11-0FA7-4E79-A866-03ECFF6B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DDCD445-79AF-4815-9749-C7BD1DB95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训练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E56219D-8C48-4A01-983D-B933134D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批次结构更稳定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F4D0D46-777F-496C-9F4B-74A6C946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目标通常是吞吐与收敛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07B9677-F691-4234-BE30-E09B19F8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状态随训练步骤更新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98EAEFA-A6DE-4808-BF47-BD688874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推理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CBD6F7E-BB06-40F4-832E-98B61D95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请求长度高度变化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6D6AFDA-C680-44E7-9A74-AC6E2723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用户直接感知尾延迟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EE43329-A46F-400C-A8C8-8A783E55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每个请求维护独立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33036B7-5F95-4805-A457-0D94EE31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推理系统的难点来自动态到达、动态长度和在线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SLO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92C7AB9-D931-4B76-95D2-EEDE8F89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DA70081-B9A5-4D22-85FB-E8FA2030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035512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0910918-DEEC-44DC-9747-B194104F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481E0F1-24C7-4B9D-B04A-2FA462C9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F343429-83CB-400C-B270-21246DB16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Transformer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推理的最小路径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EF29BDD-E205-48A4-93DD-9040A025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AEDDEB1-53A2-412B-B1CB-1D7947BB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不展开训练，只保留生成一个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所需的计算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FA37873-CD1F-469D-9D34-947499DA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F4EB917-71AE-4538-9FEA-45AB2DFB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8C248B9-45A6-4D29-9FE6-CE3F1977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Embedding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编号变向量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3A08538-386B-4751-9D15-CA05C4C1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1243910-9BCF-4449-9B73-37780F06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0EB3ABB-9425-4C88-B9EF-2794D9A9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FAD8921-9CD5-4F3F-BFB6-672DFD42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Attention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从上下文取信息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B3FF07DC-7EE3-4174-BD06-2B6274CD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53526F29-50AD-4224-96EA-6F96E9DD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1EEDF5C-82AA-45EF-9D11-D8A17BA3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92AB6E2-FBAE-4FFF-835C-A3A2205C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MLP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逐位置变换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67E833E-BA0A-400D-B056-CE118A3D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B1E67D7F-C852-46C2-B580-B160E09F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DAFB8BC7-3A09-4E45-A23E-F80F3928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3DD54183-1D93-41DA-B4EC-98C9046A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得到词表分数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217D98A5-6C36-48D9-BCCC-10B85E61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F63C3F4-C00C-4709-BAEA-38F9E1D22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338106D5-8323-462C-9FF9-9B5E46EC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77486787-7638-4500-87C2-405A3180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Sampling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选下一个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1A3BBE94-07E6-4302-B814-12C51D0E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每一层都会读写中间状态，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位于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路径。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7CF9186-BB32-4091-B831-903F229B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2871B0D3-6203-4C22-9A74-EC493957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374484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7C94856-CAE2-40EF-9973-AA9E23F5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5C7A0BD-8401-4F93-AA6C-D3DE0F15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015291A-5E93-40C8-9524-C53F4732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71DD9CC-7CAD-4F3F-8EFD-AE746293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7469BCF1-7B5F-4369-BD72-1336C963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D84D3D1-7BD9-41BF-93BD-5C168DDC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Query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表示当前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想从历史中查什么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646EE920-C81C-491A-88E8-621C1AF7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4D766A6-FC55-4D07-8B3B-AB3BF1EE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Key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表示每个历史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可被怎样匹配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A315CA19-DF12-490E-B57A-AA236AE2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4ED13D7-6A7D-41D9-A008-C447F87B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Value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是匹配后取回的信息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82C0EB72-F6DE-468B-B033-1F3DA968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A11F1FE-E132-4F39-8F44-2BC4DBA5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权重由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的相似度决定，再加权求和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7EC8825-9B85-4B70-9E42-B1F2DADB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8E805E4-6F57-4A08-B6DA-7DF53406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0F70529-EE84-4E52-B222-E330F4E7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图书馆类比：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是检索词，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是索引，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是书中的内容。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0368B1C-A00A-4D29-A84B-015D0A39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FFAA8B28-46A9-43D5-84B6-A0A4A544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0106923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EF15CE8-74C3-45FC-B6F7-67144262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DCACFC9-9CA1-45D4-A3CA-E1E50554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636013A-7133-415A-8FFC-4B7C07383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为什么缓存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515929E-CD41-4C69-97D4-A4091CEF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31BC65B-0DD9-4F79-ADA8-3BA6224D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步生成时，历史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不会改变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50B1C03-7100-409B-9238-72C8BA2F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271C83F-524C-461E-A124-1AB48951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没有缓存：每一步重新计算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1…t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有缓存：只计算新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旧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直接从显存读取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Q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只服务当前一步，因此通常不长期保存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15C0546-3A00-4F82-B357-835BFE43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减少重复计算，但引入持续增长的显存占用和带宽压力。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E9DD73D-AA41-4F4C-A7D1-76AAF585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2DDBEC8-DD0F-4D13-91A1-1E6C8DA7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271651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5960370-556A-4EFE-A031-AE6213D9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D480A08-7083-4638-8AD2-E862190E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C5ABD61-782B-40CC-B3A1-CBAB434C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的张量变化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D1486BA-5B9A-4348-BF5B-8B5EDC25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7B5BC88-26ED-4AB0-AA7D-34882C52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以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8-token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输入为例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41A52C1B-06ED-428D-B7C0-FEF16D1D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6BEBBC2-5EC4-4C35-98CE-522A4AA0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F1F5ED7-F3C4-4A81-8928-73C18390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8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914624B-945E-471C-A735-72F326E9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55467418-725A-4B8D-8348-9CE61A00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5F1DC94-4DE4-4D66-B387-56785581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0F22723-3858-44D0-A360-E852AB7D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一次并行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forward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4908B22F-9AD6-4C9C-900C-6B14AF8B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D807CE5E-3FD0-43A2-8F8B-8D2DC64A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6EF1881-779F-461C-A361-84E9F4D6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D83D0028-CF6B-45A7-9198-2D9531E6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产生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8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D770C36-1CF5-4F26-A06B-F601BD69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2BD491A-CBCE-46BD-82D5-51C40EC4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91099EA8-86EF-45A6-9A7B-4EA76DB9C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78B139FE-4F93-43AE-A5AB-053B7F57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得到最后位置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155EE559-BFF9-4292-BAD8-872DFC07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DEFABB5-7182-4F35-BA55-90E08E59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69FB7BF3-E3DA-4B80-8492-37F1107A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92434B7D-1260-4FA2-9005-96920E4A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采样首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9A998C71-539A-46A1-BB34-6068F715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指序列位置可批量计算，不代表没有层间依赖。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8C2512B-C709-4D16-9C3B-E494EBAF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3B124429-AF22-4794-AEAF-F278CF63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020254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5807D67-CBAB-4814-9802-C44D841C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3C49541-F96F-46FE-99E8-4440FBE8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DDE29D6-8152-4880-9FE5-3E2ABFAF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的逐步增长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051BDF4-4A6E-4985-83FB-FC7D77D2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745F022-B820-43DE-9334-29F766F9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生成后，每轮只增加一个位置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0EE12C0-1C84-4D17-9677-A61CA9C9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3274530-58A2-4A35-A614-3D7BE03F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1: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2: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3: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11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序列越长，每步需要读取的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越多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6394654-3742-406E-BC36-F81471D1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长输出会同时增加迭代次数和单次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的数据量。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AFC3B2D-BB49-4236-93E7-073F9B63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B2C9214-6B39-4C85-9556-22C52348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6651047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0004894-2E1B-4D76-BE6F-FAD0A8B8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7F5BBEB-82E9-4F11-A965-E01EDEB7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最小调用链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8C106A9-A003-4DF1-9E03-AA9FC0AF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58494F8-BDE9-4D06-BAAE-91A300B1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不同实现命名可能变化，但职责顺序稳定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52FE8C5-443D-4B30-AE5A-377E1E9B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EDD1373-8978-4FA5-B237-1F8AFAB4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API server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└─ engine.generate(request)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└─ scheduler.schedule()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└─ model_runner.execute_model()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└─ sampler.sample()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    └─ output_processor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C22A71F-DEA3-4C1B-AE21-EA8D1E6A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阅读代码时先找对象边界，再跟踪数据结构。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24DDD2A8-812F-4086-B4CF-DF874C00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D008FA0-F1E1-4B0D-A5D8-F3E170EB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4868132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7C7C8A-80F9-4D99-BC04-F87FB7FC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D05A22F-24B8-4F76-98E4-BC3DF8F6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请求状态机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F6207C2-B426-4B93-95B6-FE0CBFB9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848C0B2-7E31-4997-8319-B14DAB14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请求不是一次函数调用，而是一组持续演化的状态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C302F8C6-8FBD-45F7-8300-AE3347FB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02A7AAE-256A-4FDE-B838-4B4A0123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19FA960-8ED8-4406-B4F4-E5310E95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WAITING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进入队列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89F6E0C-5F50-41E1-8DA8-DB886FEA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FAB7EBD1-1546-4024-A621-4E8372A2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B54CC32-3E5C-475D-BA77-A6D221D0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DBFAB40-7335-4DB3-A579-87C8BAAD0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RUNNING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获得执行槽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65BF5EA8-C451-425D-B254-FEFF5C36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80B93A7-2BE5-4989-BAF1-D2CB7136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D07CE59-988C-4586-AE19-FA07C918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4C599E73-B6CE-4050-B598-151A4421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PREEMPTED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让出资源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4E981255-FC20-4F61-B4C8-BF902E35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5D944D98-C960-4235-ACA3-FB434437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BC5A77AA-F2AE-49DC-A2B1-A78EF8DB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27AEBAA-CAE0-496F-9135-F14FA73A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FINISHED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释放状态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D50048F-9FF5-4447-B539-9B3E8F08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状态转换由调度决策、内存压力和终止条件共同触发。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7727F88-7581-4822-8095-2CC7CA7C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4CA3B4F-F91A-4EF3-8743-6CF4BE4B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4666718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D5490D3-43E9-44AA-B556-F925FCEC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C8438FF-A071-4D7D-BC3D-2FB6572C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入口层的职责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14E15D7-E738-4466-B27A-16F2208C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7ABDB141-D8FD-44DB-968F-DBB519EF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D4F14D0-4403-4772-B2A9-24D4F011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解析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prompt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、采样参数与停止条件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70FC127-C54F-4798-97B6-76819033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C138E79-91B5-4536-93EB-E6A7FB0D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request_id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并维护流式连接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1909B30-3B7F-41BC-BC5D-64C4296B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4561C56-1011-4EB6-A62A-8F561F4B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执行限流、鉴权和输入校验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F724C00-F049-450D-B81C-71DD2662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D7AF9A0-AA14-4200-A2BD-CC17A5BC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把请求交给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engine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，而不是直接调用模型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CB03B00-E680-473C-9F6A-6C2C6221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F13D1AA-6F62-4C9B-86C4-84F2A4E2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B4DA065-7BDA-40FE-9EB2-5020176B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入口层把用户协议转换为运行时对象。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36326D2-12D2-4320-97C5-9614AD8F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E427CEB-5D4C-484C-B531-BDCD6B9B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01333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6E7F196-A331-46E9-8A08-C35088C3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7CF3097-4084-4453-97A9-FE746D5F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72F05A0-C100-439A-A58A-F85A3DFD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AEECD02-442F-4369-9FD8-C8C97EAD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序列到首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91FD237-FA48-4B55-9770-DBA0E8FE3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5FF7A0E-DD47-48E2-AE4A-C0729091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BF38109-776A-4999-BE95-84F8A776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Tokenize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构造输入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7F3B730-8FB4-4379-BDD2-91B5B853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4CF539B-814E-4062-80E1-6E5D0E3D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448CD23-C937-4EC5-B80B-F6D1F50E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6348559-BE79-4B0D-BCCF-596B806B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分配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建立块表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CC05278-C694-4CED-BDD2-B497F701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813A10AC-CB95-44F0-AF84-55DDBB79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4D7E507-07A8-4AD4-BAE1-03ADB3EE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2212767F-10CB-46D7-9CD4-7EBE866D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Forward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7191A195-C9C0-4DAD-ACBE-D8CB115A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FD91257-4C88-4749-85C9-406FA96F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3B38E7AF-277D-447C-8D1A-781B3003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E1E97056-AB96-4FFD-BD87-29DD368D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Sample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产生首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8CA0530A-0C48-4720-9E00-8EB65B13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包含排队、预处理和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CC64102-E4BE-4D72-86B2-07098E58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7B1A3AA-7007-4537-B16B-927FCFA5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5534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9CDF98F-DBD4-4E08-B8DB-78015CF1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ACCE062-F40B-4337-86AA-897CCAA9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AFD0AF9-8E54-4D69-A82E-5B519E98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230F8BE-8554-4588-9FB5-6B0E0816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连续批处理在每次迭代重组运行集合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7756CDDA-201B-4255-8B2B-6E6D77DB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6CD3747-3FE9-4048-AA4E-87ADE511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87CC5D8-C969-46FF-9492-A5A7E208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选择活跃请求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2CCE22C-0B64-4183-A03C-124F0947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3DC8FA8-955E-4B38-A629-7501B4E8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2D79057-49DA-4487-A84D-8318C61A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4DB87DF-18A7-4485-8BF3-A520024A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准备位置与块表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BFB06A9-38B2-404B-BDB2-AD1031E0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10734D12-D13E-4BB6-AF51-305CCD4B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3A78C46-AC9E-4269-81BF-104DB03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88F5365B-5549-45C8-8375-A3BED86A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执行单步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forward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0A0FADA-74C3-4AB8-906B-48BB665A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3F1CCD4-4BE3-42F0-AA0A-EF80F460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F7692A8-193C-4BC7-87CA-48F3D625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6FB894C9-E5F1-4EF2-BC48-4117D40B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采样并更新状态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E4477385-C964-4DC4-B06D-78D412D1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4EB16CC-813C-4E1C-8E06-AF2FBA58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B9376650-863B-4B65-8273-1BE5E7BA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AE40E0EA-88F0-4795-AA2D-A55910E5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返回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或结束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45CB01BB-E903-4738-A3A2-D3FF7DD3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由多次迭代的稳定性决定。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3AB14AF-7982-4C19-A3DD-7DC87CF6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A960478-7C74-4D5A-8327-45EF38F3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387293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9F7F64-DAEE-4E8D-BA4F-B81970FC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6CB0F4E-08E9-4362-BA4D-68421D0A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5F68A0E-3E57-4945-9174-7F0DE448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AFD137F-3EFA-4F80-B9C3-FA348D36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阶段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2F52214-7319-402D-8633-26626ACA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一次处理整段输入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F05AD27-BEE0-49E6-8F3C-1BC8A7F6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并行度高，计算更密集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601E203-97B7-4300-8976-DF61136E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主要影响首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0DBEAA8-9AF0-4BD6-A839-5752535C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阶段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B30CEA2-713F-49B8-BD60-627C20CE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每轮只生成一个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3964F85-6D7E-44E4-A924-29512451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频繁读取权重与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14AC330-F943-42B9-AEE0-85231CF6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主要影响逐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延迟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97F49A9-9F38-4407-B0F2-5888B595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两个阶段的资源特征不同，混在一起调度会产生干扰。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AB0CE0C-6202-45AA-B4A3-A2610109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DAEC3FE-12CE-40B9-89AB-1B8CAA6B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355627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CDCF033-5678-4F35-8FDD-E88878B2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2B0FCAA-A78C-486C-9ACD-6BC5D764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6BFE2E1-B62E-40E0-B021-AD52EB9B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TPOT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的具体时间线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59FF1AA-AB1E-4A24-B1C6-1B4A387B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8CE4951-3454-4EB9-A69D-F2A6BE1D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假设请求在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0 ms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到达，首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在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420 ms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返回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36CF726-9D80-4623-8A0E-750B99E3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5F48AC6-6ED6-4483-8D8B-1FEA740D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753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到达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    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排队结束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120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Prefill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完成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/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首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 420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后续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         470, 520, 575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TTFT = 420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TPOT ≈ (575-420)/3 = 51.7 ms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02E3C07-F96F-4A28-AE2A-CE3C79D1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包含排队和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Prefill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描述首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之后的输出节奏。</a:t>
            </a:r>
            <a:endParaRPr sz="17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A5A8CFF-B5AD-47A4-9704-FB2A7EDA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55A7A5C-EB05-4B39-A973-30A52313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8245128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A92D432-E7E0-4CF8-85F1-87E7786F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A14473B-E5FE-4ADC-BEFC-21202B2D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用户可感知指标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C38A424-C702-4617-B112-9674F6A9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5C1587B4-B1DC-4EAD-BF97-9DC50A1F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FD3A66A-BCEC-4CF6-B0B9-C561AE1C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：请求到第一个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61FF933-ED22-41A0-B01E-5DFE9421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A32DDE0-A039-4D0A-ABFF-63A70744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：相邻输出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的平均间隔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F29E7E3-C727-4022-87A4-38F7B69F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F9A2CC6-9D3F-4D29-B39D-1334A37D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E2E latency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：完整请求完成时间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7081699-68F1-4D05-8CF8-7CEAD517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2E00688-D687-446B-92A2-3CED5758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P95/P99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：高分位延迟揭示拥塞和抖动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7BF3BDD-A9B0-430B-B82B-49ECD820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D1244A1-A4BB-4E1D-8889-258B88F0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3AA65C7-60BD-4AAA-9637-E598B349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平均值不足以描述在线体验。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F4EB88E-3A29-47DE-BB27-58B270DC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2F3F2B8-BAC4-47A1-988A-0485BF89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9382949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585875F-3BF8-477E-8F31-C869D76D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E5EAD1D-EDEB-4D6D-A836-3B863E1E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D6CE332-8754-4659-BDB6-E3B402B1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P95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P99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为什么重要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E2A51B9-F5A6-4896-A7F3-D4FF7342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393A7E9-43F1-4F67-B911-F505BB11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个请求按延迟从小到大排序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14F63EA-FAE5-410B-BA58-A0E65B08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B114C74-71A6-46ED-9A47-C7DDB736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P50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50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个请求，代表典型体验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P95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95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个请求，只有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5%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更慢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P99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个请求，揭示严重排队与抖动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平均值可能被大量短请求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“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稀释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”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16D0821-2E66-44B5-B410-F942CDC5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报告分位数时必须说明样本数、测量窗口与插值方法。</a:t>
            </a:r>
            <a:endParaRPr sz="17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F446402-E1A2-40AF-A5AF-1E04DE25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0F91A1E-E2B0-4294-8ACB-00029501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6741968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611AA33-2F1B-46CD-A43F-203EE215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338AB96-6586-49E1-99FF-0A3B594A7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系统效率指标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D786989-534E-4184-A456-68D875DB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FC8C997-36BE-4BD4-BA91-B8C635AC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2A85C2-94B5-43F7-9F8D-C130FBF2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Throughput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：单位时间完成的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EB79F92-0341-4129-8DB8-356B82CA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97A3156-82B8-40A9-BAFC-8B543753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：满足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的有效吞吐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C018289-65ED-4A91-BE7E-8EAE0526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3BC80CA-A756-4C7C-B1CF-C1310ED6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GPU/NPU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利用率：只能解释资源使用，不能替代服务指标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6E985CE-94B1-4221-991D-F3FBE163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08A4C77-2926-4191-96EE-80DA3E90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单位请求成本：把硬件时间和容量规划联系起来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71E721A-9862-4591-9C34-070429FC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EC993CA-152C-4274-8F28-E4FE4680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91D31D1-430E-4B04-89BD-CA2DB8FD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先写清分母、窗口和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，再报告数字。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1CCD1F8-AEC9-431F-9A7F-B48CC937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AE4A5CB-9DF9-46D0-AECC-A2D88707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8701279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366D58B-99AE-4119-8E86-B9A96C9E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55A5CBD-E02E-4BAD-86D6-E66C3BB8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1F095A1-C533-4113-B1EB-CC3AE512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吞吐、容量与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C69F7C5-2907-43AF-8907-0A4DB647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0CE5794-668A-4975-B29F-2D6BC4B8C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容易混淆</a:t>
            </a:r>
            <a:endParaRPr sz="20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194D557-3494-4DB2-9393-31EEF922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峰值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token/s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等于可服务用户数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828C935-D8C0-40EB-97E1-A429A27F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设备利用率高等于体验好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CE43DC0-073F-4581-AE88-7AC185EC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完成请求都算有效吞吐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2DD521E-748A-449C-BE35-8F62F684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正确区分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D60FBA7-FEB6-4BED-8ED3-E77FE178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容量受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和到达过程限制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B50886E-BBCC-4668-A6DA-F3E96EBD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高利用率可能伴随长排队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441453C-A731-46CF-BB1B-A16E759D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goodput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只计满足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B0065E7-4935-41E2-8604-20B371F9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评价系统时必须同时看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做了多少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按时完成多少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D88ECB9-53BF-4DEE-8A93-3A0B4479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B2F3A52-9A1A-401A-97FA-A08E08CD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742945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15E585-5458-4F7B-889A-65C915A7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7767B3C-CE64-4A97-A276-A1480A25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C88AD4C-1087-4CE1-B96C-B85F9B13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的数字例子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E3BD644-9B34-4B92-A1B4-DFF4C837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91F5C05-D1CB-4F19-93FA-00FD1B01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10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秒内完成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个请求，其中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72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个满足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SLO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510FD47-8F19-49E7-9456-AE398451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6A4FBC1-8933-445C-AA03-73BCCE33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throughput = 100 / 10 = 10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goodput = 72 / 10 = 7.2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若优化后完成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110 个但仅 60 个满足 SLO：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throughput = 11 req/s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goodput = 6 req/s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5F37A49-E3FD-4BFF-B26D-E13C93CF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吞吐提高仍可能伴随有效服务能力下降。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924FADD-5528-48EF-860C-44D9D1A5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355684B-864D-49B4-9030-D85424AF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3059384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3E3743F-F9A1-47D7-B94F-1DF7145E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EF335D6-C228-468C-88FA-475C5371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从指标回溯瓶颈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F97A4C1-5F6A-472F-9445-1443CCC6F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A29FC38-6F83-4D1A-8070-5177BF7D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症状需要映射到具体系统阶段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6763A5C-75E4-4D40-9F88-56B20DA2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41DAD66-3BD5-4F8C-A7C2-E609D915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3081FA8-A09F-4BCD-B2D9-5CF0B518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变差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查排队与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9A38CED-CB83-4824-99FD-5C4770CF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486CABB-ED0A-49C1-AA47-2A2E782D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06D9FFB1-14A1-4595-9AFD-81E7C323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AAF4636-32A3-465D-B481-BA358FD3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变差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干扰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D6D8391-E56F-46A6-AD08-ECAD5996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3ED2A3B-A8FD-485B-B407-2C9FB920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5B82C4E-FD2D-41B2-BB31-413E006C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2F018A73-53B0-48E5-9819-BD507EA3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抖动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查抢占与回收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214ED116-AD13-4908-8A2D-D5AE6C0E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0DD6A58-AEC3-413A-B575-B655A9FA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99E6784-25A7-4916-899B-D115DAE9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F8C58942-C9F6-44DF-9F02-06DB2903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吞吐低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查批次与算子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9AF1F05-D415-49FB-95EE-CAF59A0D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先定位路径，再选择优化手段。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018B909-BC8F-45A4-88B2-E30A5B60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FC527D6-15B3-4770-870C-2B752B0E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2352071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86F0523-EC16-4888-87A3-7B5BC722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FC73C2C-D6BC-4AF5-A6CB-7252D173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1E54EE8-FFFF-4226-AE61-B13C345C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FD114B3-A527-44C4-9C24-C12E47D5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320F7B2-AABD-48BD-9456-9B7E48D2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BF303E5-C5AD-48D4-A2A7-78F16CBB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“32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路在线对话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，写出至少四个必须明确的工作负载参数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82ED218-DC20-4B95-9807-9CF3342D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DD54C78-72AB-4D11-80AD-95F7E2EB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为聊天服务定义一组包含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D027FF1-496C-473C-8BAF-D95D7B0B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FB4CF09-63E3-4F64-B9EA-93B756B8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画出指标异常到系统模块的排查路径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BC2943C-8DB5-4C13-B16B-6D9E86C7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练习产出：一页工作负载卡片和一张端到端请求图。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57D95BA-BF32-4FB0-BE76-1DAFB23D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4975019-B7C9-4ED7-978C-F365691C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51257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B0D40F8-876C-435B-8B09-EAEB98C7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88FB8FD-053D-4013-9850-66122E09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405E0DE-BE90-4CC0-88F4-6B299C50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休息</a:t>
            </a: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10 </a:t>
            </a: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66210B7-B8B4-4460-BD38-82C0AC49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下半场：调度、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KV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、执行与证据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A17CF917-D56F-40A0-B509-0BBEAB8E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回来后从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continuous batching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开始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11F88EE-E499-44D8-99D6-4BE01E05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0EC5DEDB-CF91-466C-9A3F-E11B66F9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9DDACB8-3DF5-4B86-8FE3-DD10B70C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10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2EF2037-D953-4944-A26D-0DEA36B8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E32AFDB-1028-46A0-BB95-518A4D27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7869468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743FE7E-239B-4EFF-B971-9724305F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ADD22D7-DB35-4989-ADFF-D54CED93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1AAC827-FAFC-4D3A-B12C-183CF25C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排队系统的三个量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4ABD1CC-4316-4016-9076-D0E308B5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F7DDD62-DFAF-4A03-9894-1B49E96E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7BD0931-A466-414D-B501-19111F5A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λ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：单位时间进入多少请求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0BD901C-2539-4E3A-B3EB-2EE0F4BC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0B47AB9-7BBF-4DF6-83ED-BE50EDAA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μ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：系统单位时间能处理多少工作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F65EA17-F264-4CFF-8532-115EB8503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D4D7F40-C003-420C-AC4E-CCBACB79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利用率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ρ ≈ λ/μ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：到达负载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服务能力（需统一工作量单位）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961A9A3-697E-4AB0-A4FE-1796E3F6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8E851DC-3893-4E16-8FBB-7D240876E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当利用率接近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100%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，等待时间通常快速增长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ECFD543-D93F-4C6B-894F-5959F4EC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AE708B5-5AF4-4ADF-AB9F-A3AA3292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133B906-DCDD-495D-A07C-A32D160B5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“GPU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很忙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可能意味着效率高，也可能意味着队列已经失控。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82EE311-F42B-4CFD-8ACF-CB4A0914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BACAF2E3-2B02-4986-A2EF-A47B83AF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9398327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0EF815F-909C-4F88-A199-6F60B1CA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5348811-5B2A-4A4E-876E-C4CE9987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5D0132F-31B3-455A-A011-B058DCCB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队首阻塞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68B31EF9-B64E-4415-A0A6-7B8B0DE2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59276B3-2AB4-4DFC-8DE5-0325D3EC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一个长请求可能拖慢后面的短请求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7502B1BC-AB61-4C96-A621-98553B72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0D4895C-76DA-49BB-B7A4-098E1FB4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5DF71E1-90F9-4021-893A-3B55ABFC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长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1DB3F50-5D6B-4B29-ACD4-F7DA471D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0EA2439-CE44-42BE-A136-093DFD3D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D8C6C7C-A581-4D70-8512-C82C105E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3DC44A8-E935-4027-B8FB-F3F4F768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占满本轮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D127EC2-6DC4-4104-8ECB-A10C5B65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0C00EE06-F002-4BE5-B4FF-F9C74CEE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82F9E06-0AFD-4048-86DA-35216A9A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A6836DF-140B-43E7-B2AA-95AE9045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短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B993A851-7191-44E9-B68F-AFF6E6B1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CD323094-3624-45CD-A430-3368A75B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7A1D303-73A8-4996-A8DB-1EA395DD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924EA14A-6242-4727-8C33-42EBB567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出现尖峰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9498C60B-54D8-43AD-A5DC-378FF012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D12F4FC-A8AD-49E0-BE6D-AACC0871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074BD2DC-A24B-466C-9278-8777FCC7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84720F6F-C285-4D7E-B6C5-AB20B98F8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恶化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46EBA761-ABCC-45CC-9B07-6BB46896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调度策略需要识别工作的大小和紧迫程度。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363D4D07-6792-404B-BA58-55A76A9A6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A50C1450-BC89-432E-8D9D-004D4154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1659306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3B52D6-E468-4A00-A9AB-6DE3DFE9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F29FFF0-51F6-4C36-8873-3C24A4CD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2B485CD-9795-46E3-9B57-94F87807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budget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的一轮推演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35FB174-B818-41AF-8E6E-328C14DF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CE1BE39-C801-4499-B2D9-68F1F97F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假设每轮最多处理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16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15F16E26-D892-4A18-8126-09BAC159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6E0AA60-20A3-4E0C-BC73-C7794213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两个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Decode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请求：各需要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，共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一个新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Prefill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：输入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30 token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若不分块：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Prefill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无法进入本轮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若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chunk=14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：本轮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 Decode + 14 Prefill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下一轮继续处理剩余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16 Prefill token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7D34DBA-6D96-4909-BC50-CDCF086A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预算是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本轮处理量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，不是请求总长度。</a:t>
            </a:r>
            <a:endParaRPr sz="17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7041C99C-359B-4491-A9AD-8B0835CC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E7BAE5E-030A-4A26-BFC0-7B6F0089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2364320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AF8CAB3-E878-4BF3-8ABD-5B0B82B1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B38C84D-8E74-4149-9227-2565518A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F42F73D-5922-4727-ABB0-B8943D0B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Continuous batching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的时间轴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C9A0E15-BD49-4CB7-A4B3-460264F7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4C2ADD2-08A1-4C38-8211-13CCBABB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请求可以在迭代边界加入和退出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81D1A72C-E979-4E02-AEB4-1CD55A30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B08A384-A767-425D-8A5F-615E18967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54C8946-3FBA-4BB9-8BAE-ECA929AA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44E8D41-62DC-46F6-8125-F2E4529C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547E4E3-361E-47BE-B9DA-512ECE2B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0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5B3A043-8E52-49FA-9477-1D8FD05A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E7F0554-7D70-45D4-9AC1-110E3BA2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 Decode + B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8DD9D6E4-B0E8-4B84-9D3C-5579325A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153142C-DF2A-428C-92EF-4020D2F5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2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E82DB3B-0735-4587-9E38-3B3AA442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4DB8AD51-4E1B-4D40-BC65-10FF5E5E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3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A/B Decode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966AF5F-E316-4512-8628-3A826773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383555C9-0279-41B6-996A-F981FB0C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84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65820335-537C-48F9-890B-F086F2C6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E0E1291A-4BD0-463B-8D7D-868C2791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921000"/>
            <a:ext cx="231140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4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 Decode + C Prefill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1314C24A-0B5D-4D5E-A838-9C1EA801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每轮批次不同，因此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metadata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映射也随之变化。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49763A6-38E7-43BF-8C36-7D99428DB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40B73A5F-C0E3-4D7E-B305-5667E470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5405076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422DE2E-ECE8-4DA7-AF56-41864A0A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D990B16-1C2C-4DE9-A500-19661728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连续批处理循环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3293FDE-3DAD-4F59-8E42-F0025E05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7791894B-F968-4A4C-8EFE-15DC68AD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每轮都重新形成有效批次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5D8AD07-FBCF-499F-A75A-EFDDDE5F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D25CCC6-16C4-49F1-A6C8-7F7C8C69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EBA134B-86B1-4AC0-930E-8B5CF417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回收完成请求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04C4367-3EC2-494C-A974-80458DCB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5CF97B59-11CD-4279-B2E4-7463A93E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6372908-F803-40DB-B56A-5173D9A1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4915FA3-44E7-4A86-B9B6-836C5BCF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检查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waiting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队列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DA9D207-A6A2-4914-8069-22DA6186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2A2F781-73DC-4DE5-8D75-47CA9278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6E5B742-BC46-43DF-B07B-7C4703DD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7BA57A28-E8B4-4551-ACC6-924FC885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budget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810B19A1-A6AA-4760-BA01-072452B7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BA08CF61-494A-4FE1-AB1F-9C9728AB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1824685B-FE5B-4A6C-8219-8A2A13EE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500D2BC2-6B9A-46B5-B42D-487639A9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分配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C8087F21-BDC2-4872-82B2-614B5706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B280FF6-D918-4847-B761-8ED99C18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BD88BDED-4E21-46C8-9010-4653F5E8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043F2528-99D2-4629-BDF9-34455051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执行并更新状态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1F140D90-65DE-4CB6-8527-8B54C34A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调度循环本身就是运行时的主时钟。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AB04CDE-64A9-4238-A5D6-B473BF5E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6A394595-9203-4B3A-A362-F77ADF5F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063552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CD3B823-43A5-4533-96EB-F2D03253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C52ECF2-4FDF-4CAB-80C2-D94B6D4F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调度约束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4B9E05A-8191-4DDE-AF91-AAAC0B3C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D43DB62-34A5-4433-9A88-4AD45790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4E4322D-D7DF-4A37-A6A4-A3F62AB9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最大批次请求数与最大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BADFA1BB-DFCD-4B0C-AF30-92CBD1FE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11D09B4-143D-4F47-B657-738DBB2A7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设备可用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AE8AD584-E5A4-477F-9A20-88941F16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FAFEBA4-34C8-41EA-924D-ECB1FE96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chunk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大小与单轮预算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53110D1D-FFB0-4011-9B14-835FFE92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32993AE-C93F-443D-B23A-F58B3690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优先级、等待时间和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风险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90B65F1-4ACD-4174-9FF8-4B7E3C76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4ECD8846-256F-4B19-A692-24948D3C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2250E4F-C08A-451A-B012-DAE7F576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策略必须明确约束的优先顺序。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A92238D-7957-4580-937F-269E92D3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0A783DD-74B7-40DD-87AF-40E307C77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4242934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44AF789-F796-42B2-9A2E-AB626AF2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B6C9E0B-BE9F-46CA-B6AC-EF1F1DF5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FCFS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感知策略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1D6ED13-E008-4A61-8AF9-E841CEC0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90760F6-F966-4914-93F9-D6ED5BB4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FCFS</a:t>
            </a:r>
            <a:endParaRPr sz="21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E4E6AB9-365A-4788-95E8-C90A51D0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容易解释和复现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0115884-B4C3-4187-89AA-23B53B96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等待公平性较好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9B75584-FE8B-4D15-B0A6-28133EA5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无法区分紧急程度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304A2D1-4D6B-4672-ACDE-A3A3B561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SLO </a:t>
            </a: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感知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3CB47ED-CAA4-439B-B6AA-F587663C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根据剩余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slack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排序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E74C530-5281-4371-AA82-11A3E000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保护临近违约请求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0EE4C6F-8909-4E88-8791-93BD593F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需要可靠的代价预测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1BFF3052-73A6-4290-BBFD-F0F1F37C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复杂策略只有在预测与开销可控时才有价值。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EC266E0-5E3B-4454-8D33-13BAE85F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FE5DEBE-713B-4A2D-A6D4-9BE6A692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0411171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DBD364C-B36E-45CD-8976-29AC7894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10B4857-E7B7-4D44-BD45-F3C6A1A9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F5CAF43-09E5-4418-8F7B-094EFB58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Chunked Prefill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D0D8DADA-B108-4597-A845-55BE6E20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10BF42D-A50B-4EAB-B811-33EE39A9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Sarathi-Serve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OSDI 2024</a:t>
            </a:r>
            <a:endParaRPr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B67BC78-A904-4F58-9593-93B8B74A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问题：长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会造成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停顿并放大尾延迟。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C789479-A4B5-46B3-8B76-640D6405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方法：把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分块，与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组成更均匀的批次，并减少流水线气泡。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B9BE948-763D-4ED3-A454-E294522E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论文报告：论文在其模型与硬件配置下报告最高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5.6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倍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serving capacity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3462F99B-8B7B-4ACF-8888-F0AD8CDC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58489ED-F4E2-43EE-AC88-E9F7B67E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0471816-0823-4E38-A4AF-09090DF5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倍数依赖并行方式和延迟约束，课堂重点是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分块如何改变批次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AF51668-6B55-4DAD-9621-439EBFAC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https://www.usenix.org/conference/osdi24/presentation/agrawal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2D0D0E9-783F-4BBA-A32B-37476CA4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4928BEE-FE41-474E-A12C-8D583C9B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2185883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400A9B4-F79D-4A75-B77D-2D6DB9C0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72F9C61-0E0B-46EF-AE96-440494EC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DD97389-87E3-4342-AFAE-C665D69A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与模型权重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7D61C9F-B181-4501-A363-2CAA41C5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9638140-39D0-47E4-81D6-48261D50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57B486B-5AFD-48AD-8941-635E904C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模型权重对所有请求共享，加载后通常保持不变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442378F-EA36-4586-BD93-920780E0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EFC288B-A9EA-4EE8-B6BD-0B68FE16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属于具体请求，并随序列长度增长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69998DA1-0FBC-4A33-9122-71B2FA8B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8CC329A-343E-4203-8B3E-B4D6DCBF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权重决定模型能力，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保存当前上下文的中间结果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56B69A5-9414-4030-8A2D-2207970F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B922CD1-32BF-4169-8CAF-A24F2FB1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请求结束后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应释放，权重仍驻留设备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0936830-17E1-415D-BE12-48D03E21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B07C4905-436F-4584-A08E-44316322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E9AEEDD-028A-46BE-A203-0FAE2FC5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先区分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共享且固定的权重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每请求变化的状态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B9A3885-528B-4EE4-BC7D-1458E0D2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28E672E7-AFEC-4F03-B4C9-83FE8EB9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0651123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C6A5944-DA98-4E33-98C4-C339B08F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8813057-68D0-4203-AE1E-B57CD973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119616E-5721-4931-BC33-7D1AC054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MHA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GQA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MQA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880D6AA-D40D-440E-88E9-0003E54A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35CA68D-32C7-4BBD-A1BE-A9031F14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216C3B4-05BD-4D42-8874-2AD2C556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MHA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：每个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都有独立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44F43C5-118D-4EDF-B1CB-3AD6AFA8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CE1ADAE-DEFD-4087-8ECA-75514B49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GQA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：一组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共享一组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F4B2A93-BCE5-42A3-987E-BDC6E36D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85E16CA-8B76-4B6B-8909-AD5E75C5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MQA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：所有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共享同一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86EE914-43B9-4AA9-BFE2-2D13A641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772E862-E7BF-42B3-A43A-BAAD3EE2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可显著降低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容量和带宽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896E214-19E2-403E-BDEA-B21483BE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205B94C-E597-4FE0-BF0F-D6C633EC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FDC2542-40A4-4B33-B6D1-A994A5ECF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共享越多，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越省，但模型设计和质量由训练阶段决定。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DFB000C-0E7C-46E9-82C9-6F737CC8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C502C550-5246-4CA0-836A-000046A8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742664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64BFDEA-B5DF-4430-B92B-EC0F199B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DE8AA5F-F820-426E-B712-BE7E6B0D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0AE705D-7B40-4B55-8FF3-AA969F00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容量的数字例子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BE00AE6-65EA-441B-9D4C-78DCE2EE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8DA79BB-C5CB-41E9-B6D7-D39121F9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32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层、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8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heads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head_dim=128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FP16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F9DE3AD-9885-41C5-A7B2-5EC757A9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CFA7F29-4F08-49AD-A308-E21CC492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每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KV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2(K/V)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128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 bytes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131,072 bytes ≈ 128 KiB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一个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8K-token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≈ 1 GiB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个此类请求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≈ 32 GiB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3F31C4B-8CE1-42A1-A186-60754B5F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这里只估算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KV tensor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，不含权重、激活、碎片和运行时缓冲区。</a:t>
            </a:r>
            <a:endParaRPr sz="17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FBBEF94-C6E0-41DE-B0B0-778DBB86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FD5EF72-E72C-4AE9-B4E1-463BE0E7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0180578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4BD44B1-46EB-4B40-989F-7B4DB5EA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B81433C-5C2A-4D22-8536-8096856B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8177D61-5E19-4778-B202-C1A5A874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碎片与分页的具体例子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6368B0C-BB7F-4F36-A9A6-8A8CE87A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A810B81-5B48-4CCA-9935-799D3E27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三个请求实际长度分别为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5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9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13 token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block size=4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9DF8BA5-121C-4015-9541-7545B431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A942F56-414F-4230-B55C-376C479B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E37023E-BC8D-46E7-B75E-9ECBEC98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0979BDD4-9C90-468F-AF43-A4454FA7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8BB1394-C2F5-4883-9DA0-35990443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A5213AF-CDB0-4B80-9658-C3FD48D1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087E9AE-7D95-496D-816A-6A970566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3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0852A5DB-5F1B-4665-AC6C-AE681A22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E43B486-CD8D-4E77-B619-78F4FEA3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74DDD30-9CE8-493B-94F5-6F9F7FFD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119847D2-F00D-4ED0-A713-E7995FB3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4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1F3CB9A4-3896-4797-A97A-6D0C024E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679AA45-6950-437D-9F73-7B105C2A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5FD668E-B26F-44BA-82C7-8088D263F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E534499F-0307-4326-B8AE-153FF041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共分配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9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0C7B025D-316B-41AB-BF0F-9A4B5B69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91CB69E-14FD-436C-8F7C-BB43A9DC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EA5B96F2-945D-402F-8C1C-A98396FC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6C46BF46-0A33-4F46-A128-0DF8B67F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尾块未用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9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CAAA1B4D-BA1B-4FFE-91A3-D6A20F38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分页消除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大段预留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，但每个请求最后一块仍有内部碎片。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920A558-2E9B-4F7A-988E-782F8279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8" name="文本框 27">
            <a:extLst xmlns:a="http://schemas.openxmlformats.org/drawingml/2006/main">
              <a:ext uri="{FF2B5EF4-FFF2-40B4-BE49-F238E27FC236}">
                <a16:creationId xmlns:a16="http://schemas.microsoft.com/office/drawing/2014/main" id="{F7D722C6-055D-4B72-8AB7-16A46603D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7254042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6AECDDF-1B5E-4688-9F0F-D534B5C4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914553A-7630-49A8-9B1B-C3717526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容量估算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9B6A400-4CF2-462C-AFA7-886CB02A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B73F967-3EE9-4735-89D6-FA63933A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忽略额外元数据时的近似表达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1574C18-9B58-4019-AE69-B819E42C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6C71A20-582A-4E6E-870E-DFC246E0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bytes_per_token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2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num_layers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num_kv_heads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head_dim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bytes_per_element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total_kv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bytes_per_token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active_tokens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707D0DB-CEAE-49AE-904D-20B18257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GQA/MQA 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通过减少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KV head 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数降低状态开销。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5E0C7C9-3CB1-4AD0-8853-C41006FD3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53E415D-9499-4667-A584-A1AA9056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83891520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976571A-0CDB-454C-B948-1A2F6A6C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5C8736B-CAC8-48C8-92C8-186B6EBA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A716BFA-5877-4039-AEFB-C7C9B454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引用计数与所有权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443A19A3-083E-4CA9-92AE-6F91E4C4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673C008-146A-4358-B493-6A15244FE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共享发生时</a:t>
            </a:r>
            <a:endParaRPr sz="20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80FCD49-9526-4110-BD50-551E8C76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父请求与子请求指向同一物理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A3967B7-CC8E-43E8-B528-59780CEF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引用计数从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增加到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C017227-578B-4B49-8D4C-2BC56586F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block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内容必须只读或写时复制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06F5590-97B0-47FE-894E-284B8CCA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释放发生时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65AE87F-9884-4857-A964-D6333F3A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一个请求结束只减少引用计数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6E39411-119E-47EA-859C-DB79A0AF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计数为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0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才能回收物理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7040A92-5E88-459D-8F5A-05BE6104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取消、异常与驱逐都要走同一规则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158B38E-43F0-4533-ADDB-2272ADD2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共享错误通常不会立即崩溃，却可能导致静默串扰。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17DE812-53EB-405E-BB3E-A635B5A8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01CFC9F-1E1B-48EB-A914-9B32EB5B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4580464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8534181-8395-4DF7-9850-880383165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1315527-D245-40BB-9A53-08ECBEFBC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800F744-AED4-4813-8707-B7233C89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走向分层存储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DAE9C54-FBDA-4CCF-93D8-31788217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FE5EBDB-C8B8-494E-A7F0-68BB30FD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Mooncake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FAST 2025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）与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NEO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MLSys 2025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）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8A531B2-D9EE-41AD-A66E-015C9E68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问题：长上下文使显存容量成为主要限制。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241B7F3-E0A3-45E1-9391-56BBF36F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Mooncake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构建分布式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存储并分离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Prefill/Decode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NEO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将部分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卸载到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CPU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2F0E499-57F1-434F-96BC-6DEE4DD6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论文报告：两项工作都在特定部署和硬件下报告容量或吞吐收益。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1B892AF-E5FE-48D1-9AE5-2683E054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B7D6BF3-D552-4F91-8B80-43794689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C43E7F7-1A38-4DC3-A2C2-EC92ECE9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存储更大并不自动更快，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PCIe/RDMA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传输和命中率决定收益。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0282499-5E87-49C0-80AA-4AFB6848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https://www.usenix.org/conference/fast25/presentation/qin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https://proceedings.mlsys.org/paper_files/paper/2025/hash/66a026c0d17040889b50f0dfa650e5e0-Abstract-Conference.html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8843F981-810D-4E02-BACB-17606C37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F9E9EAE-A3A6-4CBD-B60F-807A1B6B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7553759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AB08DDD-817B-4E86-81EE-53F6CCA7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403EC57-3ECE-477B-B6A4-F8071B42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系统分层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DFBF5DC-4A83-41D4-8D7B-FD82D137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E8E8974-23D9-45E6-AAA5-2CF334C82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CFFD342-3F19-4099-BC63-95CF1CD9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服务层：协议、流式返回、限流和多租户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F0BBE67-634B-422D-AC74-B5DA46CC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15644FD-FE48-439E-B326-30BB07F6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引擎层：请求状态、调度、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管理与指标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BA9DA52-5CD1-4B6B-9AFE-36032247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A95994E-ED51-40C6-B91F-7AE1722C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执行层：模型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runner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、并行通信和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2F6C202A-7649-4AEA-9452-7F7B8233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AE67C6D-9BDA-499C-BA43-F71B0D106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平台层：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GPU/NPU runtime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、编译器和驱动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A2FCACA-0AD1-43EA-8546-91668F3B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66EE5D6-D505-4867-A33F-59856FFB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C2FE6E6-5BE1-42A9-8EF5-FE0D9C80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分层用于定位职责，不代表实现必须拆成独立进程。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1A412A6-EDCB-4210-81E3-D9E8CA83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7C1EE0C-9CEC-42AD-957D-7F941635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10619676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5C099D6-8FC5-44F0-8415-52DC19C1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37D71FC-D883-4190-B730-EB29E239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控制面与数据面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57123B3-9594-4932-A5CE-AEDD5267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06F8226-04BC-4F74-8EF2-C8C0A557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控制面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22CC1A0-1447-4B9F-90EE-2EF91066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调度请求与资源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4AFCBE5-51AF-4330-8ACD-40375F0C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维护状态和元数据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E0BBBD9-6E7F-4508-8BC8-62FEA467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决定何时、在哪里执行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E484DD75-1757-4B2D-8362-963E28F3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数据面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C4A33D3-D060-45E1-B23F-7A302C00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搬运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、权重和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4FE6005-51C0-4B96-8C69-F6BB832D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执行算子与通信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DBBACB1-509B-4A58-8B25-8214AAFD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返回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和采样结果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2876B2C-9FEE-4B48-BD2B-99D8F074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控制面决定路径，数据面承担主要计算与传输。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697720B-EAB4-4FD3-811C-E464E3FD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4077E3E-5D9B-4B5E-99B2-7A5855DDB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69002370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138B965-1AD6-4D9B-8D84-2B578B61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AA19C62-60A0-4CD8-9166-F50AE37C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8AF1967-2B42-41EA-9B11-90C445CE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PP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DP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F9655672-ADA2-4D23-8A5B-D8B089A0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85020D0-F314-4AA9-92C4-0017CA61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模型切分</a:t>
            </a:r>
            <a:endParaRPr sz="20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53E23FE-B80D-4838-8749-2C1D57C4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TP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：一层矩阵分到多卡，需要频繁集合通信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A42350B-AC74-4A70-9FC9-CF082ECC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PP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：不同层分到不同卡，请求经过流水线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B13B58C-11AD-45FD-8028-BB36C37C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请求切分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0CD3ACD6-DDEE-4CC7-A1E4-41D422B6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DP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：每组设备有完整模型，不同请求分流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66604B22-18AC-4C54-98ED-A977C6FC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容量扩展更直接，但每个副本需要完整权重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EDA0F30-BD67-42C4-A9AD-5D251B60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并行方式决定通信位置，也决定调度器能看到哪些资源。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169B91B-5F36-4699-9D2D-AB27A473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ABEFDE1-339B-45E2-84BE-AFF826431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957087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E0F802D-57A8-44CA-9693-C37983D4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9526C74-A538-49D7-B533-68E15DBD0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B2CC0D0-626A-4F7A-8C1C-D2925E8C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Prefill/Decode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分离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0A63823-DA4F-4B83-AF50-6691B97C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8A58598-707F-4845-9BF2-BE49A45B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DistServe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OSDI 2024</a:t>
            </a:r>
            <a:endParaRPr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DE0D067-72A9-41D7-8288-AA98CA87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偏计算密集，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偏带宽和延迟敏感，混部会互相干扰。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5BD694D-5187-4462-A410-BA50F4BE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方法：把两个阶段放在不同设备池，并独立配置并行策略和资源。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289AC02-C8F5-41D0-B9C8-0E2CA298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论文报告：论文在其工作负载和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下报告更高可服务请求数。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F5EC678-1751-48A8-88C2-E2559040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6D4A9EF-9B82-47B4-B8FD-BB29E3A1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CD95E45-291A-4B84-A086-3F5496BB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必须跨池传输，低负载或传输慢时，分离未必获益。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347AD63-9B3C-4706-A379-DD252F1E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https://www.usenix.org/conference/osdi24/presentation/zhong-yinmin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A75254A-F9B8-4E83-8E21-54B67339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2F8F8B6-4F49-4BAD-A108-EB90BA5B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74793726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B0C31C9-1016-455E-ADB3-E43DC074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2B2AF7C-3902-42E2-B47D-46003DF2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7A2D072-E455-4976-AFA4-8733B80E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计算受限与内存受限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8FEC699-23EA-4A04-9A53-368B66A8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A7D13DD-58FF-410C-B6E7-5C176473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A90578C-99A5-4224-879E-3001A5A3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计算受限：算术单元忙，增加带宽帮助有限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9582C2B-7F8D-4CCD-BC8F-5F7221EB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67BEC25-40FD-4FA2-81EC-2F3B55FF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内存受限：算术单元等待数据，更多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FLOPS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也用不上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097908B-DCE1-4773-A822-32110B6D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E60D2B3-9B02-4339-A347-DA08258F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的大矩阵乘更容易提高计算利用率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55D6E97-3862-4134-B96B-0879A480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7C6675E-F316-4AB2-94A8-647541D6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小批次反复读取权重，更容易受内存带宽限制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0A72931-6A61-4E37-862E-762DA913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7E1D6916-56BE-43B3-B402-AA57987A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D0D6B3C-10CC-4D16-AC8D-B10A9086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先判断瓶颈类型，再谈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或硬件优化。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14E53A5-0DFF-4B87-83CE-EF01B8DA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0C3A2BA2-3F69-4ECC-AA86-63CF94DB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6739042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BED8AB8-C568-4AC0-81D2-9DBBE96E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F823502-0434-4E49-9C22-56F0DBFF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FE77EE8-29E5-4E2D-92D5-0FB6D7C6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算术强度的直觉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DA1A68A-E9DE-4BBD-A76A-7840B364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984CEB3-5A29-4AEE-A581-A5C80692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算术强度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=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完成的计算量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从内存搬运的数据量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819DC5C8-B92A-4D04-9C15-036527F7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BE8AC18-0F2E-437F-901C-EE7A4BDF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同一份权重服务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：复用少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同一份权重服务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：复用更多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批次扩大通常提高算术强度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但批次过大也会增加排队延迟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FA141D7-2B40-4B32-B1D1-89DC0A82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Roofline 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模型帮助解释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为什么批次能提速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，不直接给出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最优点。</a:t>
            </a:r>
            <a:endParaRPr sz="17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B6C1093E-2743-4516-9464-78AF7008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93CD01F-4427-4291-92A7-AF6AB377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630331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30F6C32-764F-4655-AAA7-C8F07A8E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01499A5-73AB-4F04-ADA3-8D29BD8E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CA6751A-A77D-4AB6-A846-5138B6AB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GEMM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GEMV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390317AD-EB91-4BCC-A8A4-A5B00328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D9409B1-D5FB-434B-A0DE-743728DB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GEMM</a:t>
            </a:r>
            <a:endParaRPr sz="20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54402C6-61A8-4C9D-B03E-310D2924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矩阵乘矩阵，计算并行度高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F624898-B7DC-4BEF-8A0E-633DE075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或大批次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DBF0D4E-3F71-4ED3-9F1C-6A792E73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更容易利用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Tensor Core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789BBEF-F21D-43FB-BCC4-57E2E8CD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GEMV /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小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 GEMM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D9A2E03-ADC4-4E87-BA23-2E73E29C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矩阵乘向量或很窄的矩阵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FB427B5-7DDA-4626-9908-31D6A890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常见于小批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70BB3D3-02A0-4351-B077-2C97AF85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权重读取成本占比高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6960B3CC-23EF-4798-9B42-CAB32FE2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同一模型在两个阶段可能需要不同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kernel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D27FF4C-A309-48D5-BEE6-8BA624DA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3D3A7D9-E637-43EE-88E5-8E8E6560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94563252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F4B0448-7CEB-4B6E-AB3D-C9F2B65C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0ED233A-5428-491A-9EE5-4DFB8D40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FE5DF8B-352E-4A01-8F3A-E64F40B6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FlashAttention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容易被误解的地方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1052919-58FE-47D6-9A85-90988A87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0D5C659-0F81-4FA1-99D8-C08120F2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18A4FE8-DBAE-4BEF-9228-A943A1AC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它通过分块减少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中间结果的显存读写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C8EF1B8-514F-485E-954B-3AC2479D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6D66235-E51F-4EF0-BF33-026D928E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它保持精确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，不等同于稀疏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63CA200-73DE-434C-A18F-63A3C28A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1DEE381-5123-4A1D-A679-80F577D4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675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训练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的二维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paged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访问不同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73E372A8-9FF1-43A9-BAA6-228D4E00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8D21D9A-945A-479D-BA6E-6DAC8116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端到端收益还受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MLP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、通信和调度时间影响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641BA1B-AEA0-4DD8-8323-CA7BDF2B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86902B2-0FA7-4D47-8006-CBD94870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B61CAC9-77DC-4323-9440-B16F4C45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3220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使用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FlashAttention”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不能单独证明整个服务更快。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91DE904-C21C-49DB-81AE-2A5D444B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444D39E2-A6E2-490E-826E-CAF11441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4800430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C292186-7A20-4C31-871B-46C150BB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4989EE8-67D5-4B7C-83D4-5EDCE473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平台适配路线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6EFD537-0E82-4554-8872-02210B2D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1B9D374-3A26-4BF2-9425-CB9F4AAC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从可运行到可维护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C6C4423-61C3-4152-89CA-DAD6E80C5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057B15A-BA55-4D27-8EB8-BC5725B6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7825767-4774-4B1D-A32A-EE919379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CPU/GPU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基线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F279C44-0704-4568-9606-49227FE3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C7907B2-AAAF-41AB-AA28-77561CC8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04FCD82-C9DE-4049-8812-3302C4EE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A9E1BEE3-C933-468D-A9E0-F4994C14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枚举不支持路径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57B756AA-C9E2-4C17-BE32-4E7EE00B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DE75945-ED21-4DF3-B5D3-EE2D688B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3A69498-8892-4435-A12C-F18D4D7B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E29E17D-645F-400F-8356-1D93604F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实现最小适配层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2228F960-6EA1-47B2-B45D-2EE6471CE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FD424E2-7336-482C-8C1F-B3B3843B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C512F321-2692-4DAA-AFE3-5D2A605D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7F7E09EC-5053-47A7-9903-7267F7E7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验证正确性与数值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95058719-4FB5-42FA-BB87-D864BD7C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2A03234-611A-46A9-893D-E9225CE1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0F87925E-189D-4BCE-8C6E-2C4280CB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16A493A4-6F31-49D5-B000-0D7DEA2A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测量瓶颈并优化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141DE517-BF3B-4A4C-B2F5-73492F82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每一步都保留可回退的证据。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C891BA2-49FA-4C2F-B805-34190A71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1AAC994-5A34-4788-A40E-021BE1F4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30628536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5AF0C90-E193-47A7-BCA5-9849FCDD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9FF6C2D-43A0-416F-BE76-DD4EA6C2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631E16F-97DF-48D1-AE83-662B54AD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异构平台适配的验收顺序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C57B1C2-78BA-48BA-8A9B-72E01279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9B76FF0-0D09-4D01-856D-34387BEE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FA7FD99-34C4-4258-B289-4D178CDD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结果正确：固定输入下输出或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在允许误差内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468D6082-EA20-47FC-8E32-0F65F208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9B93070-A188-4557-9126-539DCF65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路径真实：日志与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profiler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证明运行在目标设备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D2F092B-EF58-447C-819F-B9CF3758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C7F2289-00B4-4FCD-8E8B-3FA2CB60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性能可解释：热点与平台能力对应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552EEAE-46F5-4326-94DE-87C55E8F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875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A119A50-7C33-4AEB-AA0C-3F104D40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维护可持续：平台分支集中，测试和回退明确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CF4D160-96F9-432A-B258-7F5EF01A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FF6875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8271E1E3-5A40-416A-97DB-4DCA7CB6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FF6875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FF68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2D25B7C-FB42-4AB0-9B40-60F38AAF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先证明跑对、跑真，再证明跑快。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8A8515C-913C-4785-AD22-B751FB7D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35850587-2586-452B-8D36-9DF7634E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32820471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DC8774D-BC9D-4930-947B-451D7B7A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696A6E6-058C-48A3-A7AC-F11D39BD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177E382-3FFD-445E-B37F-063DA2AA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近期案例：生产级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NPU Serving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24731DE-B8BB-4262-B342-310D6D98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097E043-2F50-49D5-96CA-6B80AB63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DEEPSERVE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USENIX ATC 2025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22BA266-43D3-44DF-828D-41052650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问题：大规模平台需要同时处理模型服务、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Agent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服务、冷启动和资源调度。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BE758B4-E1C5-436D-A815-1737339D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方法：系统采用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NPU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中心执行、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PD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混合部署调度和预热等机制。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63B6396-884D-4F22-B5E3-4668FED1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会议页面说明其在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Ascend NPU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集群上运行。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9630AB8-3B9A-4FC4-AA5B-99F59902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14BD89B-0E63-4ECA-9DC7-E7986D8A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16E8D0E-FE00-4783-89B9-08BE96DF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平台案例要区分公开机制、生产描述和可复现实验范围。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BD32AB9-2021-4B3D-BCE9-8D311D8C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https://www.usenix.org/conference/atc25/presentation/hu-junhao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8EB00B0-435B-41B6-A51B-1629A04E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8E61992-5082-4D5F-90A3-4A6B4FF6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11719749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A987660-C3D7-49A0-8D05-B708AC13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1FAC856-F0A7-43C9-8AD5-1966E402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C38745C-5562-4D84-BF01-68C13911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自变量、因变量与控制变量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08086BF-431D-47C3-8443-A4D797FC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68792DA-B59D-4289-BE12-D6908D66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实验中改变或测量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0CD0662-2EA0-48C2-B705-1601811B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自变量：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chunk size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、并发或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 size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6DB8998-8247-4749-9596-CBEDE3E7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因变量：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goodput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、显存占用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9001B88-4EB4-48EF-81F1-505596B9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为了公平而固定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12F5DF05-2E2E-456D-B39C-32275C6BE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模型、精度、硬件、软件版本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4EE0CE4-7CD0-4FAC-9E69-AB926F0A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输入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/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输出长度分布和随机种子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14171F0-E2B2-4651-85AC-A48BB5D8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控制变量不完整时，结果可能来自另一个变化。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4664C95B-75D2-404C-9256-8DA511AF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8B81F5AE-6C5E-40DC-A014-026217C1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85510579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C4D797E-5F8F-4638-B15B-2F25A043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53FAAFE-D07F-4C0A-999D-3F3FE257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B7896C0-CB03-4D1B-B955-5C18D684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Baseline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是什么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6DB499F-2634-4DF9-8AB1-E88CE8BD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312088E3-B7D3-4D8A-873D-65453604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440A642-EA80-48BC-8ECD-BC71536D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是要超越或解释的参照实现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31AF15E7-1779-4A83-99A8-C5B1365F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9273B53-1FD0-46D7-B51C-985AC1CAB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它应使用合理版本和公平调优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04F7113-27F1-44EF-9045-CE78CDBE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0314924-611A-4228-961A-0EA5C8E2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可分别代表默认系统、同类方法和上界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D561E182-EDBC-42C9-AFED-2A67F0B7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CA08C99-3F5D-47BA-9F2C-272356AB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报告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的配置与失败情况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4592094-A65F-4F9F-AC56-C60E1490A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2255998-AB62-4E6A-9051-C36198B3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632EBC6-F51F-43C6-B9EE-B7589DBC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默认参数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不一定是公平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baseline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C7B8AA9-EE89-4A46-B182-25846A1A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7DA72506-1FE4-48E2-B4D4-021E4185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88702178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43F8D79-26FE-4BB7-B773-FC74E475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54F3CC0-9D89-4BE2-AB4F-CF0B8DEE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CBE8BD4-3C42-4E03-8E16-600672E7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尾延迟样本数的陷阱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5D800A1-5F02-447C-A353-198FC500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54B7553-7063-4D7E-87B8-E8F62BFE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只有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100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个请求时，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P99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几乎由最慢的一个请求决定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AC580BB-7937-4593-B52A-21F39B93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C588C40-3CC8-4197-AD7C-06A1B5E5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样本少：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P99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估计高度不稳定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请求存在时间相关性：独立同分布假设不成立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预热与故障事件会改变分布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置信区间用区间估计表示重复采样的不确定性，并应说明算法、样本数和重复次数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8A4807D-84E9-4043-BC1C-E991BBCC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置信区间反映估计方法在重复采样中的不确定性，不等于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真值落在区间内的概率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E458974-9594-4924-BEB7-645A0EDC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32F0109-C7B5-44D0-827B-31189A0F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65789275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966C0EE-692D-4315-9895-4DC65B02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EE9F0F8-4EB8-4370-B576-4A12F53B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DD664ED-8382-452C-864D-33E71B49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一张图的审阅清单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3A77BD3A-804F-41DE-B85E-B190D4BD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3087BE6-C89F-45CD-899D-1647F0AA7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AE9861C-CC54-47AA-A07A-B7B6E96D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坐标轴、单位、对数刻度和归一化对象是否明确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3A422E4-0761-412F-82B3-71BFD8D1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CF1141A-964C-49B9-8134-7B63AF04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模型、硬件、并发和长度分布是否一致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09BD4EC-16AF-476A-99DC-B04FE05D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0E54121-798E-45F3-B25D-9BE1B111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误差线或重复实验是否支持差异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A0411B81-E090-48FF-8E29-96C594A5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51ADF5C-7A48-4FF7-B353-E30BE70D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标题中的结论是否超出图中证据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89EDAB3-DC67-4709-99FE-34B0D7B4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373E632-A87E-47EA-9C03-66E873A4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7142256-BD4A-4695-841B-668839E3D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先读实验条件，再读柱子高低。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F7083A8-039E-4781-97FF-6CA42714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A7974FA-953E-4965-8148-53B73D65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7614949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C02FE09-60C3-45C2-8309-33A31585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0690421-BDB4-4669-8D77-028C6DEE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EBFAC49-CE2F-4939-BEF7-D1DFF2F5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初学者项目的范围控制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EDF3885-195D-4B97-B9F0-CBB7FAF4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E8BEB699-BCA2-4FEE-8167-6D8DD172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2A41AD7-7D4D-49BF-B762-1A632AC5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只选择一个主要指标和一个主要机制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4DC79A8-51DB-4309-B049-30AF2D4D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290DC41-7356-4087-ACD7-46775A0B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先做最小规模稳定复现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83DDCDD-5B6D-4015-BA5E-84A1C88E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35D2163-47B3-459B-9F40-27BB1476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保留失败实验，它们帮助说明边界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6864D0B-7BF5-4FB5-BF2E-B1F98F72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1E1C2D9-2D86-4C7E-89E7-1D8816D6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若没有真实硬件，只报告仿真、回放或设计结果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52E2A89-7C21-4BEA-B6A4-626CD3F3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4D6313E-89A9-475D-871B-0EE68453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925250D-B8FB-4576-AB58-7817D110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可信的小闭环优于无法验证的大系统蓝图。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416DEB9-6A33-42C7-90EC-6383765B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A604A76E-997B-4C72-8303-8157ED61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18201776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0C9DC7B-0A92-49B5-95FF-3FE3BC3B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D598200-5ED3-4B4E-8653-4CEE15BC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两小时速览总结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C2DFAF5-4744-452B-AE06-AC106447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两小时快速介绍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76DD795-5A0F-441D-AF50-8CDE92DC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E7721C7-8EF2-44BE-AAAA-6BCADCE8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推理服务是一条跨层请求路径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A830476-32CB-4E95-8C09-CEEBB951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Prefill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具有不同资源特征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A1E0103-5F00-4B5D-9B79-86A1E53A5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尾延迟和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goodput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更接近用户体验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44CAE63-E578-45F8-9DCC-88FA1AF5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可复现实验从完整工作负载定义开始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FA11287-7F9E-451B-8FAA-01BB8774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完整版：</a:t>
            </a: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2027 </a:t>
            </a: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年</a:t>
            </a: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8 </a:t>
            </a: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讲课程课件。速览版用于两小时导论或课程预习。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72F2E2E6-7352-4C30-AEC5-5B69606E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18E21287-381E-420E-B7D6-40430DEF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6283339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2026-09-08T08:35:06.7540000Z</dcterms:created>
  <dcterms:modified xsi:type="dcterms:W3CDTF">2026-09-08T08:35:06.7550000Z</dcterms:modified>
</coreProperties>
</file>