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b31b8cadfff4762" /><Relationship Type="http://schemas.openxmlformats.org/officeDocument/2006/relationships/extended-properties" Target="/docProps/app.xml" Id="R9e15019b5c2f4f6f" /><Relationship Type="http://schemas.openxmlformats.org/officeDocument/2006/relationships/officeDocument" Target="/ppt/presentation.xml" Id="Rad3f7911fe524bb0" /></Relationships>
</file>

<file path=ppt/presentation.xml><?xml version="1.0" encoding="utf-8"?>
<p:presentation xmlns:p="http://schemas.openxmlformats.org/presentationml/2006/main">
  <p:sldMasterIdLst>
    <p:sldMasterId xmlns:r="http://schemas.openxmlformats.org/officeDocument/2006/relationships" id="2147483648" r:id="R3caacf376a1f4b67"/>
  </p:sldMasterIdLst>
  <p:notesMasterIdLst>
    <p:notesMasterId xmlns:r="http://schemas.openxmlformats.org/officeDocument/2006/relationships" r:id="R4831e0b739b440a3"/>
  </p:notesMasterIdLst>
  <p:sldIdLst>
    <p:sldId xmlns:r="http://schemas.openxmlformats.org/officeDocument/2006/relationships" id="256" r:id="R9137806691224a1b"/>
    <p:sldId xmlns:r="http://schemas.openxmlformats.org/officeDocument/2006/relationships" id="257" r:id="Re8936aad6da54647"/>
    <p:sldId xmlns:r="http://schemas.openxmlformats.org/officeDocument/2006/relationships" id="258" r:id="R0cb41727e85d4191"/>
    <p:sldId xmlns:r="http://schemas.openxmlformats.org/officeDocument/2006/relationships" id="259" r:id="R767518680a2a4420"/>
    <p:sldId xmlns:r="http://schemas.openxmlformats.org/officeDocument/2006/relationships" id="260" r:id="Rca889b20845b4053"/>
    <p:sldId xmlns:r="http://schemas.openxmlformats.org/officeDocument/2006/relationships" id="261" r:id="R60d52af9dab043ad"/>
    <p:sldId xmlns:r="http://schemas.openxmlformats.org/officeDocument/2006/relationships" id="262" r:id="R9187a1c824f64255"/>
    <p:sldId xmlns:r="http://schemas.openxmlformats.org/officeDocument/2006/relationships" id="263" r:id="R7b760f9ae2ca4e2f"/>
    <p:sldId xmlns:r="http://schemas.openxmlformats.org/officeDocument/2006/relationships" id="264" r:id="R00526ac4ebc448ae"/>
    <p:sldId xmlns:r="http://schemas.openxmlformats.org/officeDocument/2006/relationships" id="265" r:id="R63e755d582674b36"/>
    <p:sldId xmlns:r="http://schemas.openxmlformats.org/officeDocument/2006/relationships" id="266" r:id="R0f7138c8076c4562"/>
    <p:sldId xmlns:r="http://schemas.openxmlformats.org/officeDocument/2006/relationships" id="267" r:id="R28e35f568cb74845"/>
    <p:sldId xmlns:r="http://schemas.openxmlformats.org/officeDocument/2006/relationships" id="268" r:id="R6d991ac9f85843f2"/>
    <p:sldId xmlns:r="http://schemas.openxmlformats.org/officeDocument/2006/relationships" id="269" r:id="Rc93a462948fb4485"/>
    <p:sldId xmlns:r="http://schemas.openxmlformats.org/officeDocument/2006/relationships" id="270" r:id="R36fac21349764b10"/>
    <p:sldId xmlns:r="http://schemas.openxmlformats.org/officeDocument/2006/relationships" id="271" r:id="Re0e67c76992b4f67"/>
    <p:sldId xmlns:r="http://schemas.openxmlformats.org/officeDocument/2006/relationships" id="272" r:id="Rf2da148fb9414d61"/>
    <p:sldId xmlns:r="http://schemas.openxmlformats.org/officeDocument/2006/relationships" id="273" r:id="Rc0861d68da164ffb"/>
    <p:sldId xmlns:r="http://schemas.openxmlformats.org/officeDocument/2006/relationships" id="274" r:id="R42a03727ddb6450b"/>
    <p:sldId xmlns:r="http://schemas.openxmlformats.org/officeDocument/2006/relationships" id="275" r:id="R47352b28be514f09"/>
    <p:sldId xmlns:r="http://schemas.openxmlformats.org/officeDocument/2006/relationships" id="276" r:id="R5d02d13ab3534a15"/>
    <p:sldId xmlns:r="http://schemas.openxmlformats.org/officeDocument/2006/relationships" id="277" r:id="R09a358def9164006"/>
    <p:sldId xmlns:r="http://schemas.openxmlformats.org/officeDocument/2006/relationships" id="278" r:id="Rfcb97d9303fe4b08"/>
    <p:sldId xmlns:r="http://schemas.openxmlformats.org/officeDocument/2006/relationships" id="279" r:id="Rc105d8ef8e2f44a2"/>
    <p:sldId xmlns:r="http://schemas.openxmlformats.org/officeDocument/2006/relationships" id="280" r:id="R061fe0d748b84dbb"/>
    <p:sldId xmlns:r="http://schemas.openxmlformats.org/officeDocument/2006/relationships" id="281" r:id="R1676aab843fb45c9"/>
    <p:sldId xmlns:r="http://schemas.openxmlformats.org/officeDocument/2006/relationships" id="282" r:id="Rc37c7b68b9804cb8"/>
    <p:sldId xmlns:r="http://schemas.openxmlformats.org/officeDocument/2006/relationships" id="283" r:id="R82e99ece1fb647ed"/>
    <p:sldId xmlns:r="http://schemas.openxmlformats.org/officeDocument/2006/relationships" id="284" r:id="Re8cc988dcdfd4a27"/>
    <p:sldId xmlns:r="http://schemas.openxmlformats.org/officeDocument/2006/relationships" id="285" r:id="Rbfb9c06b724c4e59"/>
    <p:sldId xmlns:r="http://schemas.openxmlformats.org/officeDocument/2006/relationships" id="286" r:id="R378dce5cfbd949c4"/>
    <p:sldId xmlns:r="http://schemas.openxmlformats.org/officeDocument/2006/relationships" id="287" r:id="R19ab26aa0b2d4a9a"/>
    <p:sldId xmlns:r="http://schemas.openxmlformats.org/officeDocument/2006/relationships" id="288" r:id="Rfb5aa98ae2f54c55"/>
    <p:sldId xmlns:r="http://schemas.openxmlformats.org/officeDocument/2006/relationships" id="289" r:id="R3f2449fb0d52437b"/>
    <p:sldId xmlns:r="http://schemas.openxmlformats.org/officeDocument/2006/relationships" id="290" r:id="Rba44071cb6ef4c50"/>
    <p:sldId xmlns:r="http://schemas.openxmlformats.org/officeDocument/2006/relationships" id="291" r:id="R0c04a3074c214bf2"/>
    <p:sldId xmlns:r="http://schemas.openxmlformats.org/officeDocument/2006/relationships" id="292" r:id="Ref93bc2208ea4f82"/>
    <p:sldId xmlns:r="http://schemas.openxmlformats.org/officeDocument/2006/relationships" id="293" r:id="Rd7ef2c1d2f5a4c6a"/>
    <p:sldId xmlns:r="http://schemas.openxmlformats.org/officeDocument/2006/relationships" id="294" r:id="R18f9b280f2e746b1"/>
    <p:sldId xmlns:r="http://schemas.openxmlformats.org/officeDocument/2006/relationships" id="295" r:id="R864b86726cae4b07"/>
    <p:sldId xmlns:r="http://schemas.openxmlformats.org/officeDocument/2006/relationships" id="296" r:id="R8cfaa0ccad2f4231"/>
    <p:sldId xmlns:r="http://schemas.openxmlformats.org/officeDocument/2006/relationships" id="297" r:id="R62007fb6aa7548a6"/>
    <p:sldId xmlns:r="http://schemas.openxmlformats.org/officeDocument/2006/relationships" id="298" r:id="R99a79965736c42c1"/>
    <p:sldId xmlns:r="http://schemas.openxmlformats.org/officeDocument/2006/relationships" id="299" r:id="R6ba57597b3f540a4"/>
    <p:sldId xmlns:r="http://schemas.openxmlformats.org/officeDocument/2006/relationships" id="300" r:id="Rc2c4952412b1454f"/>
    <p:sldId xmlns:r="http://schemas.openxmlformats.org/officeDocument/2006/relationships" id="301" r:id="R5e36f64b90bc4ea1"/>
    <p:sldId xmlns:r="http://schemas.openxmlformats.org/officeDocument/2006/relationships" id="302" r:id="R9d2746d5f5a144c5"/>
    <p:sldId xmlns:r="http://schemas.openxmlformats.org/officeDocument/2006/relationships" id="303" r:id="Re01f4785318844b7"/>
    <p:sldId xmlns:r="http://schemas.openxmlformats.org/officeDocument/2006/relationships" id="304" r:id="Re16e38ff0cf146de"/>
    <p:sldId xmlns:r="http://schemas.openxmlformats.org/officeDocument/2006/relationships" id="305" r:id="R94696e2ca86b425d"/>
    <p:sldId xmlns:r="http://schemas.openxmlformats.org/officeDocument/2006/relationships" id="306" r:id="R7437aaec2b504f7b"/>
    <p:sldId xmlns:r="http://schemas.openxmlformats.org/officeDocument/2006/relationships" id="307" r:id="Rb0fc5fb612cd44e8"/>
    <p:sldId xmlns:r="http://schemas.openxmlformats.org/officeDocument/2006/relationships" id="308" r:id="R967b666337094797"/>
    <p:sldId xmlns:r="http://schemas.openxmlformats.org/officeDocument/2006/relationships" id="309" r:id="R8f552c04668945fb"/>
    <p:sldId xmlns:r="http://schemas.openxmlformats.org/officeDocument/2006/relationships" id="310" r:id="R3db2f9fc300e43d9"/>
    <p:sldId xmlns:r="http://schemas.openxmlformats.org/officeDocument/2006/relationships" id="311" r:id="R49e631ad591e42a4"/>
    <p:sldId xmlns:r="http://schemas.openxmlformats.org/officeDocument/2006/relationships" id="312" r:id="R4e5761386525425d"/>
    <p:sldId xmlns:r="http://schemas.openxmlformats.org/officeDocument/2006/relationships" id="313" r:id="R2f25c6fff36a4f9a"/>
    <p:sldId xmlns:r="http://schemas.openxmlformats.org/officeDocument/2006/relationships" id="314" r:id="R9954c3429dde4699"/>
    <p:sldId xmlns:r="http://schemas.openxmlformats.org/officeDocument/2006/relationships" id="315" r:id="R7b336fef5fe7492f"/>
    <p:sldId xmlns:r="http://schemas.openxmlformats.org/officeDocument/2006/relationships" id="316" r:id="R7a4397c635aa4e1b"/>
    <p:sldId xmlns:r="http://schemas.openxmlformats.org/officeDocument/2006/relationships" id="317" r:id="R53356aae88b242e5"/>
    <p:sldId xmlns:r="http://schemas.openxmlformats.org/officeDocument/2006/relationships" id="318" r:id="R4b11ec85d61e4d48"/>
    <p:sldId xmlns:r="http://schemas.openxmlformats.org/officeDocument/2006/relationships" id="319" r:id="R5abc21723ef843de"/>
    <p:sldId xmlns:r="http://schemas.openxmlformats.org/officeDocument/2006/relationships" id="320" r:id="Rf59d4dcd913f493f"/>
    <p:sldId xmlns:r="http://schemas.openxmlformats.org/officeDocument/2006/relationships" id="321" r:id="R95fa129c5c764ebc"/>
    <p:sldId xmlns:r="http://schemas.openxmlformats.org/officeDocument/2006/relationships" id="322" r:id="R963eb13169254044"/>
    <p:sldId xmlns:r="http://schemas.openxmlformats.org/officeDocument/2006/relationships" id="323" r:id="R24778f90e4624283"/>
    <p:sldId xmlns:r="http://schemas.openxmlformats.org/officeDocument/2006/relationships" id="324" r:id="R299ad24d68234410"/>
    <p:sldId xmlns:r="http://schemas.openxmlformats.org/officeDocument/2006/relationships" id="325" r:id="Rb15cea8c83d34a54"/>
    <p:sldId xmlns:r="http://schemas.openxmlformats.org/officeDocument/2006/relationships" id="326" r:id="R8fbf4c68d8464666"/>
    <p:sldId xmlns:r="http://schemas.openxmlformats.org/officeDocument/2006/relationships" id="327" r:id="Rfa85e796899c4e2a"/>
    <p:sldId xmlns:r="http://schemas.openxmlformats.org/officeDocument/2006/relationships" id="328" r:id="R59e2d41ad87f4c53"/>
    <p:sldId xmlns:r="http://schemas.openxmlformats.org/officeDocument/2006/relationships" id="329" r:id="Ra47fb177f95447bf"/>
    <p:sldId xmlns:r="http://schemas.openxmlformats.org/officeDocument/2006/relationships" id="330" r:id="R6e127499350041b8"/>
    <p:sldId xmlns:r="http://schemas.openxmlformats.org/officeDocument/2006/relationships" id="331" r:id="R67f758b8cc2542fa"/>
    <p:sldId xmlns:r="http://schemas.openxmlformats.org/officeDocument/2006/relationships" id="332" r:id="R8edfdf604bd74e0d"/>
    <p:sldId xmlns:r="http://schemas.openxmlformats.org/officeDocument/2006/relationships" id="333" r:id="Rfb184f611aa7430e"/>
    <p:sldId xmlns:r="http://schemas.openxmlformats.org/officeDocument/2006/relationships" id="334" r:id="Rd026013eac98482b"/>
    <p:sldId xmlns:r="http://schemas.openxmlformats.org/officeDocument/2006/relationships" id="335" r:id="R2df28d3378fd4830"/>
    <p:sldId xmlns:r="http://schemas.openxmlformats.org/officeDocument/2006/relationships" id="336" r:id="R959feda070dc4c59"/>
    <p:sldId xmlns:r="http://schemas.openxmlformats.org/officeDocument/2006/relationships" id="337" r:id="R76a19f66e4c1433d"/>
    <p:sldId xmlns:r="http://schemas.openxmlformats.org/officeDocument/2006/relationships" id="338" r:id="R1bb617fed41645d8"/>
    <p:sldId xmlns:r="http://schemas.openxmlformats.org/officeDocument/2006/relationships" id="339" r:id="R437685c84afa4ad6"/>
    <p:sldId xmlns:r="http://schemas.openxmlformats.org/officeDocument/2006/relationships" id="340" r:id="R0957775d6f6c4314"/>
    <p:sldId xmlns:r="http://schemas.openxmlformats.org/officeDocument/2006/relationships" id="341" r:id="R470d938440fb4deb"/>
    <p:sldId xmlns:r="http://schemas.openxmlformats.org/officeDocument/2006/relationships" id="342" r:id="Rc02180ae389d4d93"/>
    <p:sldId xmlns:r="http://schemas.openxmlformats.org/officeDocument/2006/relationships" id="343" r:id="R485877eec4cf41a9"/>
    <p:sldId xmlns:r="http://schemas.openxmlformats.org/officeDocument/2006/relationships" id="344" r:id="R4e3859b292ef4237"/>
    <p:sldId xmlns:r="http://schemas.openxmlformats.org/officeDocument/2006/relationships" id="345" r:id="Rd7a1b9d9ac504619"/>
    <p:sldId xmlns:r="http://schemas.openxmlformats.org/officeDocument/2006/relationships" id="346" r:id="Recc5b122299f497a"/>
    <p:sldId xmlns:r="http://schemas.openxmlformats.org/officeDocument/2006/relationships" id="347" r:id="R1f388b74c55046e8"/>
    <p:sldId xmlns:r="http://schemas.openxmlformats.org/officeDocument/2006/relationships" id="348" r:id="R895027c7ada540e0"/>
    <p:sldId xmlns:r="http://schemas.openxmlformats.org/officeDocument/2006/relationships" id="349" r:id="R766a1b16d2124f1f"/>
    <p:sldId xmlns:r="http://schemas.openxmlformats.org/officeDocument/2006/relationships" id="350" r:id="Rc84609cda21d463e"/>
    <p:sldId xmlns:r="http://schemas.openxmlformats.org/officeDocument/2006/relationships" id="351" r:id="R1322fb76ae2e422e"/>
    <p:sldId xmlns:r="http://schemas.openxmlformats.org/officeDocument/2006/relationships" id="352" r:id="Ra02e67f80cba4e0d"/>
    <p:sldId xmlns:r="http://schemas.openxmlformats.org/officeDocument/2006/relationships" id="353" r:id="Rb4e0c7481d0c4fd4"/>
    <p:sldId xmlns:r="http://schemas.openxmlformats.org/officeDocument/2006/relationships" id="354" r:id="R1f023eb81d174a5b"/>
    <p:sldId xmlns:r="http://schemas.openxmlformats.org/officeDocument/2006/relationships" id="355" r:id="R8a71972362b041d8"/>
    <p:sldId xmlns:r="http://schemas.openxmlformats.org/officeDocument/2006/relationships" id="356" r:id="R81eacc96a9454d3f"/>
    <p:sldId xmlns:r="http://schemas.openxmlformats.org/officeDocument/2006/relationships" id="357" r:id="Rad064102b30c43b0"/>
    <p:sldId xmlns:r="http://schemas.openxmlformats.org/officeDocument/2006/relationships" id="358" r:id="R1cd98ba0bdbf4afa"/>
    <p:sldId xmlns:r="http://schemas.openxmlformats.org/officeDocument/2006/relationships" id="359" r:id="Rfefb1586729b4561"/>
    <p:sldId xmlns:r="http://schemas.openxmlformats.org/officeDocument/2006/relationships" id="360" r:id="Re9fcd5d0faeb430d"/>
    <p:sldId xmlns:r="http://schemas.openxmlformats.org/officeDocument/2006/relationships" id="361" r:id="Rac5a5571a7e0442f"/>
    <p:sldId xmlns:r="http://schemas.openxmlformats.org/officeDocument/2006/relationships" id="362" r:id="R303918bafa554dd2"/>
    <p:sldId xmlns:r="http://schemas.openxmlformats.org/officeDocument/2006/relationships" id="363" r:id="R9236adc4ba3c4630"/>
    <p:sldId xmlns:r="http://schemas.openxmlformats.org/officeDocument/2006/relationships" id="364" r:id="R18671953df0342f7"/>
    <p:sldId xmlns:r="http://schemas.openxmlformats.org/officeDocument/2006/relationships" id="365" r:id="Rab28485ea7c54d45"/>
    <p:sldId xmlns:r="http://schemas.openxmlformats.org/officeDocument/2006/relationships" id="366" r:id="Rfd97176f8b5442ab"/>
    <p:sldId xmlns:r="http://schemas.openxmlformats.org/officeDocument/2006/relationships" id="367" r:id="R2de74ade25eb4541"/>
    <p:sldId xmlns:r="http://schemas.openxmlformats.org/officeDocument/2006/relationships" id="368" r:id="R50d129a4c34d4ed9"/>
    <p:sldId xmlns:r="http://schemas.openxmlformats.org/officeDocument/2006/relationships" id="369" r:id="R2afcf2d8cbc84e37"/>
    <p:sldId xmlns:r="http://schemas.openxmlformats.org/officeDocument/2006/relationships" id="370" r:id="Rc05a7a3b87cf4548"/>
    <p:sldId xmlns:r="http://schemas.openxmlformats.org/officeDocument/2006/relationships" id="371" r:id="R27d10413fecb479c"/>
    <p:sldId xmlns:r="http://schemas.openxmlformats.org/officeDocument/2006/relationships" id="372" r:id="R1ef4839a6ac34b9a"/>
    <p:sldId xmlns:r="http://schemas.openxmlformats.org/officeDocument/2006/relationships" id="373" r:id="R10af53a627704572"/>
    <p:sldId xmlns:r="http://schemas.openxmlformats.org/officeDocument/2006/relationships" id="374" r:id="R0a4e36f85de44e22"/>
    <p:sldId xmlns:r="http://schemas.openxmlformats.org/officeDocument/2006/relationships" id="375" r:id="Rd16dcc441d8d4b1a"/>
    <p:sldId xmlns:r="http://schemas.openxmlformats.org/officeDocument/2006/relationships" id="376" r:id="R7d5353403e544a78"/>
    <p:sldId xmlns:r="http://schemas.openxmlformats.org/officeDocument/2006/relationships" id="377" r:id="R83cf1e6cf73e4520"/>
    <p:sldId xmlns:r="http://schemas.openxmlformats.org/officeDocument/2006/relationships" id="378" r:id="Rea1f9d8d6cbe427b"/>
    <p:sldId xmlns:r="http://schemas.openxmlformats.org/officeDocument/2006/relationships" id="379" r:id="R3d578f7760be4b2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2aef677c2f04fb6" /><Relationship Type="http://schemas.openxmlformats.org/officeDocument/2006/relationships/slideMaster" Target="/ppt/slideMasters/slideMaster1.xml" Id="R3caacf376a1f4b67" /><Relationship Type="http://schemas.openxmlformats.org/officeDocument/2006/relationships/notesMaster" Target="/ppt/notesMasters/notesMaster1.xml" Id="R4831e0b739b440a3" /><Relationship Type="http://schemas.openxmlformats.org/officeDocument/2006/relationships/presProps" Target="/ppt/presProps.xml" Id="Rb5dbf4e9c823430a" /><Relationship Type="http://schemas.openxmlformats.org/officeDocument/2006/relationships/tableStyles" Target="/ppt/tableStyles.xml" Id="Rfdcbb8d5cd904180" /><Relationship Type="http://schemas.openxmlformats.org/officeDocument/2006/relationships/slide" Target="/ppt/slides/slide1.xml" Id="R9137806691224a1b" /><Relationship Type="http://schemas.openxmlformats.org/officeDocument/2006/relationships/slide" Target="/ppt/slides/slide2.xml" Id="Re8936aad6da54647" /><Relationship Type="http://schemas.openxmlformats.org/officeDocument/2006/relationships/slide" Target="/ppt/slides/slide3.xml" Id="R0cb41727e85d4191" /><Relationship Type="http://schemas.openxmlformats.org/officeDocument/2006/relationships/slide" Target="/ppt/slides/slide4.xml" Id="R767518680a2a4420" /><Relationship Type="http://schemas.openxmlformats.org/officeDocument/2006/relationships/slide" Target="/ppt/slides/slide5.xml" Id="Rca889b20845b4053" /><Relationship Type="http://schemas.openxmlformats.org/officeDocument/2006/relationships/slide" Target="/ppt/slides/slide6.xml" Id="R60d52af9dab043ad" /><Relationship Type="http://schemas.openxmlformats.org/officeDocument/2006/relationships/slide" Target="/ppt/slides/slide7.xml" Id="R9187a1c824f64255" /><Relationship Type="http://schemas.openxmlformats.org/officeDocument/2006/relationships/slide" Target="/ppt/slides/slide8.xml" Id="R7b760f9ae2ca4e2f" /><Relationship Type="http://schemas.openxmlformats.org/officeDocument/2006/relationships/slide" Target="/ppt/slides/slide9.xml" Id="R00526ac4ebc448ae" /><Relationship Type="http://schemas.openxmlformats.org/officeDocument/2006/relationships/slide" Target="/ppt/slides/slide10.xml" Id="R63e755d582674b36" /><Relationship Type="http://schemas.openxmlformats.org/officeDocument/2006/relationships/slide" Target="/ppt/slides/slide11.xml" Id="R0f7138c8076c4562" /><Relationship Type="http://schemas.openxmlformats.org/officeDocument/2006/relationships/slide" Target="/ppt/slides/slide12.xml" Id="R28e35f568cb74845" /><Relationship Type="http://schemas.openxmlformats.org/officeDocument/2006/relationships/slide" Target="/ppt/slides/slide13.xml" Id="R6d991ac9f85843f2" /><Relationship Type="http://schemas.openxmlformats.org/officeDocument/2006/relationships/slide" Target="/ppt/slides/slide14.xml" Id="Rc93a462948fb4485" /><Relationship Type="http://schemas.openxmlformats.org/officeDocument/2006/relationships/slide" Target="/ppt/slides/slide15.xml" Id="R36fac21349764b10" /><Relationship Type="http://schemas.openxmlformats.org/officeDocument/2006/relationships/slide" Target="/ppt/slides/slide16.xml" Id="Re0e67c76992b4f67" /><Relationship Type="http://schemas.openxmlformats.org/officeDocument/2006/relationships/slide" Target="/ppt/slides/slide17.xml" Id="Rf2da148fb9414d61" /><Relationship Type="http://schemas.openxmlformats.org/officeDocument/2006/relationships/slide" Target="/ppt/slides/slide18.xml" Id="Rc0861d68da164ffb" /><Relationship Type="http://schemas.openxmlformats.org/officeDocument/2006/relationships/slide" Target="/ppt/slides/slide19.xml" Id="R42a03727ddb6450b" /><Relationship Type="http://schemas.openxmlformats.org/officeDocument/2006/relationships/slide" Target="/ppt/slides/slide20.xml" Id="R47352b28be514f09" /><Relationship Type="http://schemas.openxmlformats.org/officeDocument/2006/relationships/slide" Target="/ppt/slides/slide21.xml" Id="R5d02d13ab3534a15" /><Relationship Type="http://schemas.openxmlformats.org/officeDocument/2006/relationships/slide" Target="/ppt/slides/slide22.xml" Id="R09a358def9164006" /><Relationship Type="http://schemas.openxmlformats.org/officeDocument/2006/relationships/slide" Target="/ppt/slides/slide23.xml" Id="Rfcb97d9303fe4b08" /><Relationship Type="http://schemas.openxmlformats.org/officeDocument/2006/relationships/slide" Target="/ppt/slides/slide24.xml" Id="Rc105d8ef8e2f44a2" /><Relationship Type="http://schemas.openxmlformats.org/officeDocument/2006/relationships/slide" Target="/ppt/slides/slide25.xml" Id="R061fe0d748b84dbb" /><Relationship Type="http://schemas.openxmlformats.org/officeDocument/2006/relationships/slide" Target="/ppt/slides/slide26.xml" Id="R1676aab843fb45c9" /><Relationship Type="http://schemas.openxmlformats.org/officeDocument/2006/relationships/slide" Target="/ppt/slides/slide27.xml" Id="Rc37c7b68b9804cb8" /><Relationship Type="http://schemas.openxmlformats.org/officeDocument/2006/relationships/slide" Target="/ppt/slides/slide28.xml" Id="R82e99ece1fb647ed" /><Relationship Type="http://schemas.openxmlformats.org/officeDocument/2006/relationships/slide" Target="/ppt/slides/slide29.xml" Id="Re8cc988dcdfd4a27" /><Relationship Type="http://schemas.openxmlformats.org/officeDocument/2006/relationships/slide" Target="/ppt/slides/slide30.xml" Id="Rbfb9c06b724c4e59" /><Relationship Type="http://schemas.openxmlformats.org/officeDocument/2006/relationships/slide" Target="/ppt/slides/slide31.xml" Id="R378dce5cfbd949c4" /><Relationship Type="http://schemas.openxmlformats.org/officeDocument/2006/relationships/slide" Target="/ppt/slides/slide32.xml" Id="R19ab26aa0b2d4a9a" /><Relationship Type="http://schemas.openxmlformats.org/officeDocument/2006/relationships/slide" Target="/ppt/slides/slide33.xml" Id="Rfb5aa98ae2f54c55" /><Relationship Type="http://schemas.openxmlformats.org/officeDocument/2006/relationships/slide" Target="/ppt/slides/slide34.xml" Id="R3f2449fb0d52437b" /><Relationship Type="http://schemas.openxmlformats.org/officeDocument/2006/relationships/slide" Target="/ppt/slides/slide35.xml" Id="Rba44071cb6ef4c50" /><Relationship Type="http://schemas.openxmlformats.org/officeDocument/2006/relationships/slide" Target="/ppt/slides/slide36.xml" Id="R0c04a3074c214bf2" /><Relationship Type="http://schemas.openxmlformats.org/officeDocument/2006/relationships/slide" Target="/ppt/slides/slide37.xml" Id="Ref93bc2208ea4f82" /><Relationship Type="http://schemas.openxmlformats.org/officeDocument/2006/relationships/slide" Target="/ppt/slides/slide38.xml" Id="Rd7ef2c1d2f5a4c6a" /><Relationship Type="http://schemas.openxmlformats.org/officeDocument/2006/relationships/slide" Target="/ppt/slides/slide39.xml" Id="R18f9b280f2e746b1" /><Relationship Type="http://schemas.openxmlformats.org/officeDocument/2006/relationships/slide" Target="/ppt/slides/slide40.xml" Id="R864b86726cae4b07" /><Relationship Type="http://schemas.openxmlformats.org/officeDocument/2006/relationships/slide" Target="/ppt/slides/slide41.xml" Id="R8cfaa0ccad2f4231" /><Relationship Type="http://schemas.openxmlformats.org/officeDocument/2006/relationships/slide" Target="/ppt/slides/slide42.xml" Id="R62007fb6aa7548a6" /><Relationship Type="http://schemas.openxmlformats.org/officeDocument/2006/relationships/slide" Target="/ppt/slides/slide43.xml" Id="R99a79965736c42c1" /><Relationship Type="http://schemas.openxmlformats.org/officeDocument/2006/relationships/slide" Target="/ppt/slides/slide44.xml" Id="R6ba57597b3f540a4" /><Relationship Type="http://schemas.openxmlformats.org/officeDocument/2006/relationships/slide" Target="/ppt/slides/slide45.xml" Id="Rc2c4952412b1454f" /><Relationship Type="http://schemas.openxmlformats.org/officeDocument/2006/relationships/slide" Target="/ppt/slides/slide46.xml" Id="R5e36f64b90bc4ea1" /><Relationship Type="http://schemas.openxmlformats.org/officeDocument/2006/relationships/slide" Target="/ppt/slides/slide47.xml" Id="R9d2746d5f5a144c5" /><Relationship Type="http://schemas.openxmlformats.org/officeDocument/2006/relationships/slide" Target="/ppt/slides/slide48.xml" Id="Re01f4785318844b7" /><Relationship Type="http://schemas.openxmlformats.org/officeDocument/2006/relationships/slide" Target="/ppt/slides/slide49.xml" Id="Re16e38ff0cf146de" /><Relationship Type="http://schemas.openxmlformats.org/officeDocument/2006/relationships/slide" Target="/ppt/slides/slide50.xml" Id="R94696e2ca86b425d" /><Relationship Type="http://schemas.openxmlformats.org/officeDocument/2006/relationships/slide" Target="/ppt/slides/slide51.xml" Id="R7437aaec2b504f7b" /><Relationship Type="http://schemas.openxmlformats.org/officeDocument/2006/relationships/slide" Target="/ppt/slides/slide52.xml" Id="Rb0fc5fb612cd44e8" /><Relationship Type="http://schemas.openxmlformats.org/officeDocument/2006/relationships/slide" Target="/ppt/slides/slide53.xml" Id="R967b666337094797" /><Relationship Type="http://schemas.openxmlformats.org/officeDocument/2006/relationships/slide" Target="/ppt/slides/slide54.xml" Id="R8f552c04668945fb" /><Relationship Type="http://schemas.openxmlformats.org/officeDocument/2006/relationships/slide" Target="/ppt/slides/slide55.xml" Id="R3db2f9fc300e43d9" /><Relationship Type="http://schemas.openxmlformats.org/officeDocument/2006/relationships/slide" Target="/ppt/slides/slide56.xml" Id="R49e631ad591e42a4" /><Relationship Type="http://schemas.openxmlformats.org/officeDocument/2006/relationships/slide" Target="/ppt/slides/slide57.xml" Id="R4e5761386525425d" /><Relationship Type="http://schemas.openxmlformats.org/officeDocument/2006/relationships/slide" Target="/ppt/slides/slide58.xml" Id="R2f25c6fff36a4f9a" /><Relationship Type="http://schemas.openxmlformats.org/officeDocument/2006/relationships/slide" Target="/ppt/slides/slide59.xml" Id="R9954c3429dde4699" /><Relationship Type="http://schemas.openxmlformats.org/officeDocument/2006/relationships/slide" Target="/ppt/slides/slide60.xml" Id="R7b336fef5fe7492f" /><Relationship Type="http://schemas.openxmlformats.org/officeDocument/2006/relationships/slide" Target="/ppt/slides/slide61.xml" Id="R7a4397c635aa4e1b" /><Relationship Type="http://schemas.openxmlformats.org/officeDocument/2006/relationships/slide" Target="/ppt/slides/slide62.xml" Id="R53356aae88b242e5" /><Relationship Type="http://schemas.openxmlformats.org/officeDocument/2006/relationships/slide" Target="/ppt/slides/slide63.xml" Id="R4b11ec85d61e4d48" /><Relationship Type="http://schemas.openxmlformats.org/officeDocument/2006/relationships/slide" Target="/ppt/slides/slide64.xml" Id="R5abc21723ef843de" /><Relationship Type="http://schemas.openxmlformats.org/officeDocument/2006/relationships/slide" Target="/ppt/slides/slide65.xml" Id="Rf59d4dcd913f493f" /><Relationship Type="http://schemas.openxmlformats.org/officeDocument/2006/relationships/slide" Target="/ppt/slides/slide66.xml" Id="R95fa129c5c764ebc" /><Relationship Type="http://schemas.openxmlformats.org/officeDocument/2006/relationships/slide" Target="/ppt/slides/slide67.xml" Id="R963eb13169254044" /><Relationship Type="http://schemas.openxmlformats.org/officeDocument/2006/relationships/slide" Target="/ppt/slides/slide68.xml" Id="R24778f90e4624283" /><Relationship Type="http://schemas.openxmlformats.org/officeDocument/2006/relationships/slide" Target="/ppt/slides/slide69.xml" Id="R299ad24d68234410" /><Relationship Type="http://schemas.openxmlformats.org/officeDocument/2006/relationships/slide" Target="/ppt/slides/slide70.xml" Id="Rb15cea8c83d34a54" /><Relationship Type="http://schemas.openxmlformats.org/officeDocument/2006/relationships/slide" Target="/ppt/slides/slide71.xml" Id="R8fbf4c68d8464666" /><Relationship Type="http://schemas.openxmlformats.org/officeDocument/2006/relationships/slide" Target="/ppt/slides/slide72.xml" Id="Rfa85e796899c4e2a" /><Relationship Type="http://schemas.openxmlformats.org/officeDocument/2006/relationships/slide" Target="/ppt/slides/slide73.xml" Id="R59e2d41ad87f4c53" /><Relationship Type="http://schemas.openxmlformats.org/officeDocument/2006/relationships/slide" Target="/ppt/slides/slide74.xml" Id="Ra47fb177f95447bf" /><Relationship Type="http://schemas.openxmlformats.org/officeDocument/2006/relationships/slide" Target="/ppt/slides/slide75.xml" Id="R6e127499350041b8" /><Relationship Type="http://schemas.openxmlformats.org/officeDocument/2006/relationships/slide" Target="/ppt/slides/slide76.xml" Id="R67f758b8cc2542fa" /><Relationship Type="http://schemas.openxmlformats.org/officeDocument/2006/relationships/slide" Target="/ppt/slides/slide77.xml" Id="R8edfdf604bd74e0d" /><Relationship Type="http://schemas.openxmlformats.org/officeDocument/2006/relationships/slide" Target="/ppt/slides/slide78.xml" Id="Rfb184f611aa7430e" /><Relationship Type="http://schemas.openxmlformats.org/officeDocument/2006/relationships/slide" Target="/ppt/slides/slide79.xml" Id="Rd026013eac98482b" /><Relationship Type="http://schemas.openxmlformats.org/officeDocument/2006/relationships/slide" Target="/ppt/slides/slide80.xml" Id="R2df28d3378fd4830" /><Relationship Type="http://schemas.openxmlformats.org/officeDocument/2006/relationships/slide" Target="/ppt/slides/slide81.xml" Id="R959feda070dc4c59" /><Relationship Type="http://schemas.openxmlformats.org/officeDocument/2006/relationships/slide" Target="/ppt/slides/slide82.xml" Id="R76a19f66e4c1433d" /><Relationship Type="http://schemas.openxmlformats.org/officeDocument/2006/relationships/slide" Target="/ppt/slides/slide83.xml" Id="R1bb617fed41645d8" /><Relationship Type="http://schemas.openxmlformats.org/officeDocument/2006/relationships/slide" Target="/ppt/slides/slide84.xml" Id="R437685c84afa4ad6" /><Relationship Type="http://schemas.openxmlformats.org/officeDocument/2006/relationships/slide" Target="/ppt/slides/slide85.xml" Id="R0957775d6f6c4314" /><Relationship Type="http://schemas.openxmlformats.org/officeDocument/2006/relationships/slide" Target="/ppt/slides/slide86.xml" Id="R470d938440fb4deb" /><Relationship Type="http://schemas.openxmlformats.org/officeDocument/2006/relationships/slide" Target="/ppt/slides/slide87.xml" Id="Rc02180ae389d4d93" /><Relationship Type="http://schemas.openxmlformats.org/officeDocument/2006/relationships/slide" Target="/ppt/slides/slide88.xml" Id="R485877eec4cf41a9" /><Relationship Type="http://schemas.openxmlformats.org/officeDocument/2006/relationships/slide" Target="/ppt/slides/slide89.xml" Id="R4e3859b292ef4237" /><Relationship Type="http://schemas.openxmlformats.org/officeDocument/2006/relationships/slide" Target="/ppt/slides/slide90.xml" Id="Rd7a1b9d9ac504619" /><Relationship Type="http://schemas.openxmlformats.org/officeDocument/2006/relationships/slide" Target="/ppt/slides/slide91.xml" Id="Recc5b122299f497a" /><Relationship Type="http://schemas.openxmlformats.org/officeDocument/2006/relationships/slide" Target="/ppt/slides/slide92.xml" Id="R1f388b74c55046e8" /><Relationship Type="http://schemas.openxmlformats.org/officeDocument/2006/relationships/slide" Target="/ppt/slides/slide93.xml" Id="R895027c7ada540e0" /><Relationship Type="http://schemas.openxmlformats.org/officeDocument/2006/relationships/slide" Target="/ppt/slides/slide94.xml" Id="R766a1b16d2124f1f" /><Relationship Type="http://schemas.openxmlformats.org/officeDocument/2006/relationships/slide" Target="/ppt/slides/slide95.xml" Id="Rc84609cda21d463e" /><Relationship Type="http://schemas.openxmlformats.org/officeDocument/2006/relationships/slide" Target="/ppt/slides/slide96.xml" Id="R1322fb76ae2e422e" /><Relationship Type="http://schemas.openxmlformats.org/officeDocument/2006/relationships/slide" Target="/ppt/slides/slide97.xml" Id="Ra02e67f80cba4e0d" /><Relationship Type="http://schemas.openxmlformats.org/officeDocument/2006/relationships/slide" Target="/ppt/slides/slide98.xml" Id="Rb4e0c7481d0c4fd4" /><Relationship Type="http://schemas.openxmlformats.org/officeDocument/2006/relationships/slide" Target="/ppt/slides/slide99.xml" Id="R1f023eb81d174a5b" /><Relationship Type="http://schemas.openxmlformats.org/officeDocument/2006/relationships/slide" Target="/ppt/slides/slide100.xml" Id="R8a71972362b041d8" /><Relationship Type="http://schemas.openxmlformats.org/officeDocument/2006/relationships/slide" Target="/ppt/slides/slide101.xml" Id="R81eacc96a9454d3f" /><Relationship Type="http://schemas.openxmlformats.org/officeDocument/2006/relationships/slide" Target="/ppt/slides/slide102.xml" Id="Rad064102b30c43b0" /><Relationship Type="http://schemas.openxmlformats.org/officeDocument/2006/relationships/slide" Target="/ppt/slides/slide103.xml" Id="R1cd98ba0bdbf4afa" /><Relationship Type="http://schemas.openxmlformats.org/officeDocument/2006/relationships/slide" Target="/ppt/slides/slide104.xml" Id="Rfefb1586729b4561" /><Relationship Type="http://schemas.openxmlformats.org/officeDocument/2006/relationships/slide" Target="/ppt/slides/slide105.xml" Id="Re9fcd5d0faeb430d" /><Relationship Type="http://schemas.openxmlformats.org/officeDocument/2006/relationships/slide" Target="/ppt/slides/slide106.xml" Id="Rac5a5571a7e0442f" /><Relationship Type="http://schemas.openxmlformats.org/officeDocument/2006/relationships/slide" Target="/ppt/slides/slide107.xml" Id="R303918bafa554dd2" /><Relationship Type="http://schemas.openxmlformats.org/officeDocument/2006/relationships/slide" Target="/ppt/slides/slide108.xml" Id="R9236adc4ba3c4630" /><Relationship Type="http://schemas.openxmlformats.org/officeDocument/2006/relationships/slide" Target="/ppt/slides/slide109.xml" Id="R18671953df0342f7" /><Relationship Type="http://schemas.openxmlformats.org/officeDocument/2006/relationships/slide" Target="/ppt/slides/slide110.xml" Id="Rab28485ea7c54d45" /><Relationship Type="http://schemas.openxmlformats.org/officeDocument/2006/relationships/slide" Target="/ppt/slides/slide111.xml" Id="Rfd97176f8b5442ab" /><Relationship Type="http://schemas.openxmlformats.org/officeDocument/2006/relationships/slide" Target="/ppt/slides/slide112.xml" Id="R2de74ade25eb4541" /><Relationship Type="http://schemas.openxmlformats.org/officeDocument/2006/relationships/slide" Target="/ppt/slides/slide113.xml" Id="R50d129a4c34d4ed9" /><Relationship Type="http://schemas.openxmlformats.org/officeDocument/2006/relationships/slide" Target="/ppt/slides/slide114.xml" Id="R2afcf2d8cbc84e37" /><Relationship Type="http://schemas.openxmlformats.org/officeDocument/2006/relationships/slide" Target="/ppt/slides/slide115.xml" Id="Rc05a7a3b87cf4548" /><Relationship Type="http://schemas.openxmlformats.org/officeDocument/2006/relationships/slide" Target="/ppt/slides/slide116.xml" Id="R27d10413fecb479c" /><Relationship Type="http://schemas.openxmlformats.org/officeDocument/2006/relationships/slide" Target="/ppt/slides/slide117.xml" Id="R1ef4839a6ac34b9a" /><Relationship Type="http://schemas.openxmlformats.org/officeDocument/2006/relationships/slide" Target="/ppt/slides/slide118.xml" Id="R10af53a627704572" /><Relationship Type="http://schemas.openxmlformats.org/officeDocument/2006/relationships/slide" Target="/ppt/slides/slide119.xml" Id="R0a4e36f85de44e22" /><Relationship Type="http://schemas.openxmlformats.org/officeDocument/2006/relationships/slide" Target="/ppt/slides/slide120.xml" Id="Rd16dcc441d8d4b1a" /><Relationship Type="http://schemas.openxmlformats.org/officeDocument/2006/relationships/slide" Target="/ppt/slides/slide121.xml" Id="R7d5353403e544a78" /><Relationship Type="http://schemas.openxmlformats.org/officeDocument/2006/relationships/slide" Target="/ppt/slides/slide122.xml" Id="R83cf1e6cf73e4520" /><Relationship Type="http://schemas.openxmlformats.org/officeDocument/2006/relationships/slide" Target="/ppt/slides/slide123.xml" Id="Rea1f9d8d6cbe427b" /><Relationship Type="http://schemas.openxmlformats.org/officeDocument/2006/relationships/slide" Target="/ppt/slides/slide124.xml" Id="R3d578f7760be4b2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c01d240de2c470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94890723ab54e0a" /><Relationship Type="http://schemas.openxmlformats.org/officeDocument/2006/relationships/notesMaster" Target="/ppt/notesMasters/notesMaster1.xml" Id="R38ac8654087e4ce1" /></Relationships>
</file>

<file path=ppt/notesSlides/_rels/notesSlide2.xml.rels>&#65279;<?xml version="1.0" encoding="utf-8"?><Relationships xmlns="http://schemas.openxmlformats.org/package/2006/relationships"><Relationship Type="http://schemas.openxmlformats.org/officeDocument/2006/relationships/slide" Target="/ppt/slides/slide2.xml" Id="R56c47ccdf7a0497e" /><Relationship Type="http://schemas.openxmlformats.org/officeDocument/2006/relationships/notesMaster" Target="/ppt/notesMasters/notesMaster1.xml" Id="Re305bbeccd2a433c" /></Relationships>
</file>

<file path=ppt/notesSlides/_rels/notesSlide3.xml.rels>&#65279;<?xml version="1.0" encoding="utf-8"?><Relationships xmlns="http://schemas.openxmlformats.org/package/2006/relationships"><Relationship Type="http://schemas.openxmlformats.org/officeDocument/2006/relationships/slide" Target="/ppt/slides/slide3.xml" Id="R6b752fb465b84344" /><Relationship Type="http://schemas.openxmlformats.org/officeDocument/2006/relationships/notesMaster" Target="/ppt/notesMasters/notesMaster1.xml" Id="R8b9e632f9fc1474c" /></Relationships>
</file>

<file path=ppt/notesSlides/_rels/notesSlide4.xml.rels>&#65279;<?xml version="1.0" encoding="utf-8"?><Relationships xmlns="http://schemas.openxmlformats.org/package/2006/relationships"><Relationship Type="http://schemas.openxmlformats.org/officeDocument/2006/relationships/slide" Target="/ppt/slides/slide4.xml" Id="R847338ce5b3c44a2" /><Relationship Type="http://schemas.openxmlformats.org/officeDocument/2006/relationships/notesMaster" Target="/ppt/notesMasters/notesMaster1.xml" Id="R3d953d69c5ac4fbf" /></Relationships>
</file>

<file path=ppt/notesSlides/_rels/notesSlide5.xml.rels>&#65279;<?xml version="1.0" encoding="utf-8"?><Relationships xmlns="http://schemas.openxmlformats.org/package/2006/relationships"><Relationship Type="http://schemas.openxmlformats.org/officeDocument/2006/relationships/slide" Target="/ppt/slides/slide5.xml" Id="R5f9cb11cc7ce4f0d" /><Relationship Type="http://schemas.openxmlformats.org/officeDocument/2006/relationships/notesMaster" Target="/ppt/notesMasters/notesMaster1.xml" Id="R8fcae75bea8c4eb6" /></Relationships>
</file>

<file path=ppt/notesSlides/_rels/notesSlide6.xml.rels>&#65279;<?xml version="1.0" encoding="utf-8"?><Relationships xmlns="http://schemas.openxmlformats.org/package/2006/relationships"><Relationship Type="http://schemas.openxmlformats.org/officeDocument/2006/relationships/slide" Target="/ppt/slides/slide6.xml" Id="Rf5fb09221efb42b1" /><Relationship Type="http://schemas.openxmlformats.org/officeDocument/2006/relationships/notesMaster" Target="/ppt/notesMasters/notesMaster1.xml" Id="R110c6f35010e4c91" /></Relationships>
</file>

<file path=ppt/notesSlides/_rels/notesSlide7.xml.rels>&#65279;<?xml version="1.0" encoding="utf-8"?><Relationships xmlns="http://schemas.openxmlformats.org/package/2006/relationships"><Relationship Type="http://schemas.openxmlformats.org/officeDocument/2006/relationships/slide" Target="/ppt/slides/slide7.xml" Id="R16975b134fa04e92" /><Relationship Type="http://schemas.openxmlformats.org/officeDocument/2006/relationships/notesMaster" Target="/ppt/notesMasters/notesMaster1.xml" Id="R45c0145fa1614aec" /></Relationships>
</file>

<file path=ppt/notesSlides/_rels/notesSlide8.xml.rels>&#65279;<?xml version="1.0" encoding="utf-8"?><Relationships xmlns="http://schemas.openxmlformats.org/package/2006/relationships"><Relationship Type="http://schemas.openxmlformats.org/officeDocument/2006/relationships/slide" Target="/ppt/slides/slide8.xml" Id="Ra9a983fa206b4e50" /><Relationship Type="http://schemas.openxmlformats.org/officeDocument/2006/relationships/notesMaster" Target="/ppt/notesMasters/notesMaster1.xml" Id="R330961abcda5443f" /></Relationships>
</file>

<file path=ppt/notesSlides/_rels/notesSlide9.xml.rels>&#65279;<?xml version="1.0" encoding="utf-8"?><Relationships xmlns="http://schemas.openxmlformats.org/package/2006/relationships"><Relationship Type="http://schemas.openxmlformats.org/officeDocument/2006/relationships/slide" Target="/ppt/slides/slide9.xml" Id="R2f151489ecf0465c" /><Relationship Type="http://schemas.openxmlformats.org/officeDocument/2006/relationships/notesMaster" Target="/ppt/notesMasters/notesMaster1.xml" Id="R4e7b9711b30f484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7ec550281184444" /><Relationship Type="http://schemas.openxmlformats.org/officeDocument/2006/relationships/notesMaster" Target="/ppt/notesMasters/notesMaster1.xml" Id="R4d629ed165a14c4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9dd421a29484a63" /><Relationship Type="http://schemas.openxmlformats.org/officeDocument/2006/relationships/notesMaster" Target="/ppt/notesMasters/notesMaster1.xml" Id="Rb4523f775582416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94ab514315d4e2f" /><Relationship Type="http://schemas.openxmlformats.org/officeDocument/2006/relationships/notesMaster" Target="/ppt/notesMasters/notesMaster1.xml" Id="Rd99537faa63c4a8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62439bf409b4532" /><Relationship Type="http://schemas.openxmlformats.org/officeDocument/2006/relationships/notesMaster" Target="/ppt/notesMasters/notesMaster1.xml" Id="R9e86df7bff3e45a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08b468ed08b4885" /><Relationship Type="http://schemas.openxmlformats.org/officeDocument/2006/relationships/notesMaster" Target="/ppt/notesMasters/notesMaster1.xml" Id="Rd9cde23890d34a2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6ac82b8f4724aa1" /><Relationship Type="http://schemas.openxmlformats.org/officeDocument/2006/relationships/notesMaster" Target="/ppt/notesMasters/notesMaster1.xml" Id="Ra6daa5c0cf544ed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50e6699b6124a1e" /><Relationship Type="http://schemas.openxmlformats.org/officeDocument/2006/relationships/notesMaster" Target="/ppt/notesMasters/notesMaster1.xml" Id="R24f33837828f415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080ed4ecd824490" /><Relationship Type="http://schemas.openxmlformats.org/officeDocument/2006/relationships/notesMaster" Target="/ppt/notesMasters/notesMaster1.xml" Id="Rab6286bdb132436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9d0181ea82748be" /><Relationship Type="http://schemas.openxmlformats.org/officeDocument/2006/relationships/notesMaster" Target="/ppt/notesMasters/notesMaster1.xml" Id="Rdbcd511875fb431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9b9f3850fb44a7e" /><Relationship Type="http://schemas.openxmlformats.org/officeDocument/2006/relationships/notesMaster" Target="/ppt/notesMasters/notesMaster1.xml" Id="R33501f83753643d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eb10527365f4984" /><Relationship Type="http://schemas.openxmlformats.org/officeDocument/2006/relationships/notesMaster" Target="/ppt/notesMasters/notesMaster1.xml" Id="R237adabc81b2476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6541f37c36b47a4" /><Relationship Type="http://schemas.openxmlformats.org/officeDocument/2006/relationships/notesMaster" Target="/ppt/notesMasters/notesMaster1.xml" Id="Rd4b5c4e3cf37476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f348b977c1e48fb" /><Relationship Type="http://schemas.openxmlformats.org/officeDocument/2006/relationships/notesMaster" Target="/ppt/notesMasters/notesMaster1.xml" Id="Rb174e4ee2d2b448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58eeb26fce74b19" /><Relationship Type="http://schemas.openxmlformats.org/officeDocument/2006/relationships/notesMaster" Target="/ppt/notesMasters/notesMaster1.xml" Id="R4eb03e6d62694cb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091904886914f46" /><Relationship Type="http://schemas.openxmlformats.org/officeDocument/2006/relationships/notesMaster" Target="/ppt/notesMasters/notesMaster1.xml" Id="Re9b477593e75431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d4946ccb7884f69" /><Relationship Type="http://schemas.openxmlformats.org/officeDocument/2006/relationships/notesMaster" Target="/ppt/notesMasters/notesMaster1.xml" Id="Ra5fe61eb370240c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317d3b232c8443e" /><Relationship Type="http://schemas.openxmlformats.org/officeDocument/2006/relationships/notesMaster" Target="/ppt/notesMasters/notesMaster1.xml" Id="R1fa622893cbd452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8ec28652e1840e1" /><Relationship Type="http://schemas.openxmlformats.org/officeDocument/2006/relationships/notesMaster" Target="/ppt/notesMasters/notesMaster1.xml" Id="Reff20350b8654a3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7646fafe50e4fdf" /><Relationship Type="http://schemas.openxmlformats.org/officeDocument/2006/relationships/notesMaster" Target="/ppt/notesMasters/notesMaster1.xml" Id="R2ea0ac5dd22f469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5cd79f0385a4e6d" /><Relationship Type="http://schemas.openxmlformats.org/officeDocument/2006/relationships/notesMaster" Target="/ppt/notesMasters/notesMaster1.xml" Id="Rdd6cd81cd659444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917e20a9ac44bde" /><Relationship Type="http://schemas.openxmlformats.org/officeDocument/2006/relationships/notesMaster" Target="/ppt/notesMasters/notesMaster1.xml" Id="R05a85803b5d84a0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290b1cb5c0e4598" /><Relationship Type="http://schemas.openxmlformats.org/officeDocument/2006/relationships/notesMaster" Target="/ppt/notesMasters/notesMaster1.xml" Id="Rea12e0d693934e3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b3a85563d5c4543" /><Relationship Type="http://schemas.openxmlformats.org/officeDocument/2006/relationships/notesMaster" Target="/ppt/notesMasters/notesMaster1.xml" Id="R79e8cc5be9fe4ef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830bc3f9e704a66" /><Relationship Type="http://schemas.openxmlformats.org/officeDocument/2006/relationships/notesMaster" Target="/ppt/notesMasters/notesMaster1.xml" Id="R8f40319bfd6948b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f4a400180f74cf7" /><Relationship Type="http://schemas.openxmlformats.org/officeDocument/2006/relationships/notesMaster" Target="/ppt/notesMasters/notesMaster1.xml" Id="Rfca8a597c241405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0ae79784952496c" /><Relationship Type="http://schemas.openxmlformats.org/officeDocument/2006/relationships/notesMaster" Target="/ppt/notesMasters/notesMaster1.xml" Id="Re78f5b39cdc04fcb"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6032ddf1b2d14359" /><Relationship Type="http://schemas.openxmlformats.org/officeDocument/2006/relationships/notesMaster" Target="/ppt/notesMasters/notesMaster1.xml" Id="Rcc09f9d6d2a04bd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9e4c37f9b4d34fee" /><Relationship Type="http://schemas.openxmlformats.org/officeDocument/2006/relationships/notesMaster" Target="/ppt/notesMasters/notesMaster1.xml" Id="Rb9ef876d7282457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1ab9456dd9f4e05" /><Relationship Type="http://schemas.openxmlformats.org/officeDocument/2006/relationships/notesMaster" Target="/ppt/notesMasters/notesMaster1.xml" Id="R1a2af03a43db46a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d786ac18c134182" /><Relationship Type="http://schemas.openxmlformats.org/officeDocument/2006/relationships/notesMaster" Target="/ppt/notesMasters/notesMaster1.xml" Id="R9048812303de48c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ee46b048ca0548a5" /><Relationship Type="http://schemas.openxmlformats.org/officeDocument/2006/relationships/notesMaster" Target="/ppt/notesMasters/notesMaster1.xml" Id="R1e4d4276195c4fa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0523cb5fb46340b1" /><Relationship Type="http://schemas.openxmlformats.org/officeDocument/2006/relationships/notesMaster" Target="/ppt/notesMasters/notesMaster1.xml" Id="R4752260d24e74303"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1cea6e3121eb4e55" /><Relationship Type="http://schemas.openxmlformats.org/officeDocument/2006/relationships/notesMaster" Target="/ppt/notesMasters/notesMaster1.xml" Id="R8dc5a5849e724f64"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99a77cb4323e4aec" /><Relationship Type="http://schemas.openxmlformats.org/officeDocument/2006/relationships/notesMaster" Target="/ppt/notesMasters/notesMaster1.xml" Id="R1c51de0fe31b415d"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b7488a8dcab442fa" /><Relationship Type="http://schemas.openxmlformats.org/officeDocument/2006/relationships/notesMaster" Target="/ppt/notesMasters/notesMaster1.xml" Id="R857ca8a92cad46e5"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f7916530dee14d22" /><Relationship Type="http://schemas.openxmlformats.org/officeDocument/2006/relationships/notesMaster" Target="/ppt/notesMasters/notesMaster1.xml" Id="Rb02862a695664ada"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0902aeeebc3a4390" /><Relationship Type="http://schemas.openxmlformats.org/officeDocument/2006/relationships/notesMaster" Target="/ppt/notesMasters/notesMaster1.xml" Id="R462cae6c3e584489"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782dcd29c7074c4f" /><Relationship Type="http://schemas.openxmlformats.org/officeDocument/2006/relationships/notesMaster" Target="/ppt/notesMasters/notesMaster1.xml" Id="Rd0b5cacd12d843a8"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532368d3e8d64451" /><Relationship Type="http://schemas.openxmlformats.org/officeDocument/2006/relationships/notesMaster" Target="/ppt/notesMasters/notesMaster1.xml" Id="R3e4da847963e4996"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dd63dbcf51da47d6" /><Relationship Type="http://schemas.openxmlformats.org/officeDocument/2006/relationships/notesMaster" Target="/ppt/notesMasters/notesMaster1.xml" Id="R56e9a4798daa4dba"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0b40205b96e1461f" /><Relationship Type="http://schemas.openxmlformats.org/officeDocument/2006/relationships/notesMaster" Target="/ppt/notesMasters/notesMaster1.xml" Id="R7a8a59287a6744ff"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95f5fa599a454f57" /><Relationship Type="http://schemas.openxmlformats.org/officeDocument/2006/relationships/notesMaster" Target="/ppt/notesMasters/notesMaster1.xml" Id="R3f35c2eb9fab4e5e"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afdb4455fd784cb6" /><Relationship Type="http://schemas.openxmlformats.org/officeDocument/2006/relationships/notesMaster" Target="/ppt/notesMasters/notesMaster1.xml" Id="Re1b6b82968a34719"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fb9c695869e5444b" /><Relationship Type="http://schemas.openxmlformats.org/officeDocument/2006/relationships/notesMaster" Target="/ppt/notesMasters/notesMaster1.xml" Id="Ra257092b7a24430e"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0adee6f597fc4d08" /><Relationship Type="http://schemas.openxmlformats.org/officeDocument/2006/relationships/notesMaster" Target="/ppt/notesMasters/notesMaster1.xml" Id="R6721fb3e3f514c01"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a51776d72d6f440d" /><Relationship Type="http://schemas.openxmlformats.org/officeDocument/2006/relationships/notesMaster" Target="/ppt/notesMasters/notesMaster1.xml" Id="R5e359cf2482f4dae"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fddfc5a997ea49ae" /><Relationship Type="http://schemas.openxmlformats.org/officeDocument/2006/relationships/notesMaster" Target="/ppt/notesMasters/notesMaster1.xml" Id="R29858c5cc9b3464b"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fbc5e51332984de0" /><Relationship Type="http://schemas.openxmlformats.org/officeDocument/2006/relationships/notesMaster" Target="/ppt/notesMasters/notesMaster1.xml" Id="Rcf07a4aed51c4d5d"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4e99eddda7e44d93" /><Relationship Type="http://schemas.openxmlformats.org/officeDocument/2006/relationships/notesMaster" Target="/ppt/notesMasters/notesMaster1.xml" Id="R47f18fa3f9f64d50"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d717ea38316e48be" /><Relationship Type="http://schemas.openxmlformats.org/officeDocument/2006/relationships/notesMaster" Target="/ppt/notesMasters/notesMaster1.xml" Id="Rbe68f9be50044e79"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64bf5af3123d4fd5" /><Relationship Type="http://schemas.openxmlformats.org/officeDocument/2006/relationships/notesMaster" Target="/ppt/notesMasters/notesMaster1.xml" Id="Rdc9f8141f0a34645"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2d39d6863bc5434f" /><Relationship Type="http://schemas.openxmlformats.org/officeDocument/2006/relationships/notesMaster" Target="/ppt/notesMasters/notesMaster1.xml" Id="Re5e507be711744cf"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9949ce039f5940af" /><Relationship Type="http://schemas.openxmlformats.org/officeDocument/2006/relationships/notesMaster" Target="/ppt/notesMasters/notesMaster1.xml" Id="R881670ff46f948f5"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5ac80f6fd1ac480e" /><Relationship Type="http://schemas.openxmlformats.org/officeDocument/2006/relationships/notesMaster" Target="/ppt/notesMasters/notesMaster1.xml" Id="R4d6c31df73034a6a"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a5a9a833ef2e46ad" /><Relationship Type="http://schemas.openxmlformats.org/officeDocument/2006/relationships/notesMaster" Target="/ppt/notesMasters/notesMaster1.xml" Id="Re23d8a60a5f14d1b"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24ccc4c516ac400d" /><Relationship Type="http://schemas.openxmlformats.org/officeDocument/2006/relationships/notesMaster" Target="/ppt/notesMasters/notesMaster1.xml" Id="R5acbd381405d478e"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d247c11e80e745a6" /><Relationship Type="http://schemas.openxmlformats.org/officeDocument/2006/relationships/notesMaster" Target="/ppt/notesMasters/notesMaster1.xml" Id="R99a9cc6e0ddb486f"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a14cc2f7975b48c5" /><Relationship Type="http://schemas.openxmlformats.org/officeDocument/2006/relationships/notesMaster" Target="/ppt/notesMasters/notesMaster1.xml" Id="Ra630854195144516"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3b69621bbeae460b" /><Relationship Type="http://schemas.openxmlformats.org/officeDocument/2006/relationships/notesMaster" Target="/ppt/notesMasters/notesMaster1.xml" Id="R20b0e4e93bbb45fb"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49735b1786cd4cd8" /><Relationship Type="http://schemas.openxmlformats.org/officeDocument/2006/relationships/notesMaster" Target="/ppt/notesMasters/notesMaster1.xml" Id="R2019304317304ea8"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57b0d9ee26cd46bd" /><Relationship Type="http://schemas.openxmlformats.org/officeDocument/2006/relationships/notesMaster" Target="/ppt/notesMasters/notesMaster1.xml" Id="R66bb946efe064eb9"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74e1fbb0b0e045d9" /><Relationship Type="http://schemas.openxmlformats.org/officeDocument/2006/relationships/notesMaster" Target="/ppt/notesMasters/notesMaster1.xml" Id="R3da2eaf787064ed5"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9deae78fd8414fb5" /><Relationship Type="http://schemas.openxmlformats.org/officeDocument/2006/relationships/notesMaster" Target="/ppt/notesMasters/notesMaster1.xml" Id="R348889a0c080435d"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0278046a26cc4f09" /><Relationship Type="http://schemas.openxmlformats.org/officeDocument/2006/relationships/notesMaster" Target="/ppt/notesMasters/notesMaster1.xml" Id="R5322e62f877340cb"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4241813b2a29441e" /><Relationship Type="http://schemas.openxmlformats.org/officeDocument/2006/relationships/notesMaster" Target="/ppt/notesMasters/notesMaster1.xml" Id="Rc236692fd66e44c6"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610f561083f54a30" /><Relationship Type="http://schemas.openxmlformats.org/officeDocument/2006/relationships/notesMaster" Target="/ppt/notesMasters/notesMaster1.xml" Id="R4a1caebdf6404abc"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27a4b38915374101" /><Relationship Type="http://schemas.openxmlformats.org/officeDocument/2006/relationships/notesMaster" Target="/ppt/notesMasters/notesMaster1.xml" Id="R57f9941924204e80"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86eac56210a7496c" /><Relationship Type="http://schemas.openxmlformats.org/officeDocument/2006/relationships/notesMaster" Target="/ppt/notesMasters/notesMaster1.xml" Id="R05a1b1e120564892"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87a5b9701aa34ee9" /><Relationship Type="http://schemas.openxmlformats.org/officeDocument/2006/relationships/notesMaster" Target="/ppt/notesMasters/notesMaster1.xml" Id="R9dbfed6ac37f475a"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e905665cea4248d6" /><Relationship Type="http://schemas.openxmlformats.org/officeDocument/2006/relationships/notesMaster" Target="/ppt/notesMasters/notesMaster1.xml" Id="Rd56525362ba24945"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65f9df3f97654d3d" /><Relationship Type="http://schemas.openxmlformats.org/officeDocument/2006/relationships/notesMaster" Target="/ppt/notesMasters/notesMaster1.xml" Id="R9c9c1dbfa57248be"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3e057efd57d34fd3" /><Relationship Type="http://schemas.openxmlformats.org/officeDocument/2006/relationships/notesMaster" Target="/ppt/notesMasters/notesMaster1.xml" Id="Rd70a53f3b1f346ca"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6e0c9f05caa44ceb" /><Relationship Type="http://schemas.openxmlformats.org/officeDocument/2006/relationships/notesMaster" Target="/ppt/notesMasters/notesMaster1.xml" Id="R768a5de88887431e"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87465332509f4e89" /><Relationship Type="http://schemas.openxmlformats.org/officeDocument/2006/relationships/notesMaster" Target="/ppt/notesMasters/notesMaster1.xml" Id="R76701fead7924d6a"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030c34329b7a43f4" /><Relationship Type="http://schemas.openxmlformats.org/officeDocument/2006/relationships/notesMaster" Target="/ppt/notesMasters/notesMaster1.xml" Id="Rfaf17df3d66745b9"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2932583e6f15490b" /><Relationship Type="http://schemas.openxmlformats.org/officeDocument/2006/relationships/notesMaster" Target="/ppt/notesMasters/notesMaster1.xml" Id="Rbd5784bdc7714df5"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9cb76a3c4f0c4c1f" /><Relationship Type="http://schemas.openxmlformats.org/officeDocument/2006/relationships/notesMaster" Target="/ppt/notesMasters/notesMaster1.xml" Id="Re5ac7e1cde9149f0"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20940bae94f24789" /><Relationship Type="http://schemas.openxmlformats.org/officeDocument/2006/relationships/notesMaster" Target="/ppt/notesMasters/notesMaster1.xml" Id="R5bec670a993044b0"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d26250351cf4405f" /><Relationship Type="http://schemas.openxmlformats.org/officeDocument/2006/relationships/notesMaster" Target="/ppt/notesMasters/notesMaster1.xml" Id="Rabc8ef489e734cc1"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5aa398a2ca334584" /><Relationship Type="http://schemas.openxmlformats.org/officeDocument/2006/relationships/notesMaster" Target="/ppt/notesMasters/notesMaster1.xml" Id="R1caa3d7cebc44a64"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9f29d990310b4b0d" /><Relationship Type="http://schemas.openxmlformats.org/officeDocument/2006/relationships/notesMaster" Target="/ppt/notesMasters/notesMaster1.xml" Id="Rf4e0a32195544ae4"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2869edf4129641c5" /><Relationship Type="http://schemas.openxmlformats.org/officeDocument/2006/relationships/notesMaster" Target="/ppt/notesMasters/notesMaster1.xml" Id="Rda3db4ac15f84a97"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f9ae24e6621940a7" /><Relationship Type="http://schemas.openxmlformats.org/officeDocument/2006/relationships/notesMaster" Target="/ppt/notesMasters/notesMaster1.xml" Id="R150bd966dd504215"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aa18fcd5298b4fd9" /><Relationship Type="http://schemas.openxmlformats.org/officeDocument/2006/relationships/notesMaster" Target="/ppt/notesMasters/notesMaster1.xml" Id="R22cb213b126442f7"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2632a33dd37a4ad8" /><Relationship Type="http://schemas.openxmlformats.org/officeDocument/2006/relationships/notesMaster" Target="/ppt/notesMasters/notesMaster1.xml" Id="Ra565f4f8f5434201"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cb099d168468476b" /><Relationship Type="http://schemas.openxmlformats.org/officeDocument/2006/relationships/notesMaster" Target="/ppt/notesMasters/notesMaster1.xml" Id="R7c69c4996ca94e0c"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6c4c82c6126047c5" /><Relationship Type="http://schemas.openxmlformats.org/officeDocument/2006/relationships/notesMaster" Target="/ppt/notesMasters/notesMaster1.xml" Id="R2c03722205af4ba6"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ecccf22904bc4dcb" /><Relationship Type="http://schemas.openxmlformats.org/officeDocument/2006/relationships/notesMaster" Target="/ppt/notesMasters/notesMaster1.xml" Id="R55edc77d27e44fde" /></Relationships>
</file>

<file path=ppt/notesSlides/_rels/notesSlide98.xml.rels>&#65279;<?xml version="1.0" encoding="utf-8"?><Relationships xmlns="http://schemas.openxmlformats.org/package/2006/relationships"><Relationship Type="http://schemas.openxmlformats.org/officeDocument/2006/relationships/slide" Target="/ppt/slides/slide98.xml" Id="R0d1c7d8e4c734564" /><Relationship Type="http://schemas.openxmlformats.org/officeDocument/2006/relationships/notesMaster" Target="/ppt/notesMasters/notesMaster1.xml" Id="R597fc01fff4e417c" /></Relationships>
</file>

<file path=ppt/notesSlides/_rels/notesSlide99.xml.rels>&#65279;<?xml version="1.0" encoding="utf-8"?><Relationships xmlns="http://schemas.openxmlformats.org/package/2006/relationships"><Relationship Type="http://schemas.openxmlformats.org/officeDocument/2006/relationships/slide" Target="/ppt/slides/slide99.xml" Id="R5a35c6e6ad934d5d" /><Relationship Type="http://schemas.openxmlformats.org/officeDocument/2006/relationships/notesMaster" Target="/ppt/notesMasters/notesMaster1.xml" Id="R0f90ee3a6bac489c" /></Relationships>
</file>

<file path=ppt/notesSlides/_rels/notesSlide100.xml.rels>&#65279;<?xml version="1.0" encoding="utf-8"?><Relationships xmlns="http://schemas.openxmlformats.org/package/2006/relationships"><Relationship Type="http://schemas.openxmlformats.org/officeDocument/2006/relationships/slide" Target="/ppt/slides/slide100.xml" Id="Rf1a6396f0d494da4" /><Relationship Type="http://schemas.openxmlformats.org/officeDocument/2006/relationships/notesMaster" Target="/ppt/notesMasters/notesMaster1.xml" Id="R34380b5f4e8748be" /></Relationships>
</file>

<file path=ppt/notesSlides/_rels/notesSlide101.xml.rels>&#65279;<?xml version="1.0" encoding="utf-8"?><Relationships xmlns="http://schemas.openxmlformats.org/package/2006/relationships"><Relationship Type="http://schemas.openxmlformats.org/officeDocument/2006/relationships/slide" Target="/ppt/slides/slide101.xml" Id="Rfff431097b9c4fec" /><Relationship Type="http://schemas.openxmlformats.org/officeDocument/2006/relationships/notesMaster" Target="/ppt/notesMasters/notesMaster1.xml" Id="Rad2d16f2d3014d87" /></Relationships>
</file>

<file path=ppt/notesSlides/_rels/notesSlide102.xml.rels>&#65279;<?xml version="1.0" encoding="utf-8"?><Relationships xmlns="http://schemas.openxmlformats.org/package/2006/relationships"><Relationship Type="http://schemas.openxmlformats.org/officeDocument/2006/relationships/slide" Target="/ppt/slides/slide102.xml" Id="Rc5c02d73c2434893" /><Relationship Type="http://schemas.openxmlformats.org/officeDocument/2006/relationships/notesMaster" Target="/ppt/notesMasters/notesMaster1.xml" Id="Rdc259e58d2a7493c" /></Relationships>
</file>

<file path=ppt/notesSlides/_rels/notesSlide103.xml.rels>&#65279;<?xml version="1.0" encoding="utf-8"?><Relationships xmlns="http://schemas.openxmlformats.org/package/2006/relationships"><Relationship Type="http://schemas.openxmlformats.org/officeDocument/2006/relationships/slide" Target="/ppt/slides/slide103.xml" Id="R6f6650da9a4d4252" /><Relationship Type="http://schemas.openxmlformats.org/officeDocument/2006/relationships/notesMaster" Target="/ppt/notesMasters/notesMaster1.xml" Id="Rbd42aa1b2bf14113" /></Relationships>
</file>

<file path=ppt/notesSlides/_rels/notesSlide104.xml.rels>&#65279;<?xml version="1.0" encoding="utf-8"?><Relationships xmlns="http://schemas.openxmlformats.org/package/2006/relationships"><Relationship Type="http://schemas.openxmlformats.org/officeDocument/2006/relationships/slide" Target="/ppt/slides/slide104.xml" Id="R54c3608e89a048be" /><Relationship Type="http://schemas.openxmlformats.org/officeDocument/2006/relationships/notesMaster" Target="/ppt/notesMasters/notesMaster1.xml" Id="R0e208119bb704d19" /></Relationships>
</file>

<file path=ppt/notesSlides/_rels/notesSlide105.xml.rels>&#65279;<?xml version="1.0" encoding="utf-8"?><Relationships xmlns="http://schemas.openxmlformats.org/package/2006/relationships"><Relationship Type="http://schemas.openxmlformats.org/officeDocument/2006/relationships/slide" Target="/ppt/slides/slide105.xml" Id="R1db8916607f84dcf" /><Relationship Type="http://schemas.openxmlformats.org/officeDocument/2006/relationships/notesMaster" Target="/ppt/notesMasters/notesMaster1.xml" Id="Rb7fedbc502214762" /></Relationships>
</file>

<file path=ppt/notesSlides/_rels/notesSlide106.xml.rels>&#65279;<?xml version="1.0" encoding="utf-8"?><Relationships xmlns="http://schemas.openxmlformats.org/package/2006/relationships"><Relationship Type="http://schemas.openxmlformats.org/officeDocument/2006/relationships/slide" Target="/ppt/slides/slide106.xml" Id="Rc8125ccad1fb463f" /><Relationship Type="http://schemas.openxmlformats.org/officeDocument/2006/relationships/notesMaster" Target="/ppt/notesMasters/notesMaster1.xml" Id="R65b26cde021b473a" /></Relationships>
</file>

<file path=ppt/notesSlides/_rels/notesSlide107.xml.rels>&#65279;<?xml version="1.0" encoding="utf-8"?><Relationships xmlns="http://schemas.openxmlformats.org/package/2006/relationships"><Relationship Type="http://schemas.openxmlformats.org/officeDocument/2006/relationships/slide" Target="/ppt/slides/slide107.xml" Id="R055367f1516d4a13" /><Relationship Type="http://schemas.openxmlformats.org/officeDocument/2006/relationships/notesMaster" Target="/ppt/notesMasters/notesMaster1.xml" Id="Rd33996d610d94686" /></Relationships>
</file>

<file path=ppt/notesSlides/_rels/notesSlide108.xml.rels>&#65279;<?xml version="1.0" encoding="utf-8"?><Relationships xmlns="http://schemas.openxmlformats.org/package/2006/relationships"><Relationship Type="http://schemas.openxmlformats.org/officeDocument/2006/relationships/slide" Target="/ppt/slides/slide108.xml" Id="R5c6c7645a89a48e3" /><Relationship Type="http://schemas.openxmlformats.org/officeDocument/2006/relationships/notesMaster" Target="/ppt/notesMasters/notesMaster1.xml" Id="R46c5f10ad7fe4b8e" /></Relationships>
</file>

<file path=ppt/notesSlides/_rels/notesSlide109.xml.rels>&#65279;<?xml version="1.0" encoding="utf-8"?><Relationships xmlns="http://schemas.openxmlformats.org/package/2006/relationships"><Relationship Type="http://schemas.openxmlformats.org/officeDocument/2006/relationships/slide" Target="/ppt/slides/slide109.xml" Id="Rdd0e93102d114016" /><Relationship Type="http://schemas.openxmlformats.org/officeDocument/2006/relationships/notesMaster" Target="/ppt/notesMasters/notesMaster1.xml" Id="Ra9b222335d774af2" /></Relationships>
</file>

<file path=ppt/notesSlides/_rels/notesSlide110.xml.rels>&#65279;<?xml version="1.0" encoding="utf-8"?><Relationships xmlns="http://schemas.openxmlformats.org/package/2006/relationships"><Relationship Type="http://schemas.openxmlformats.org/officeDocument/2006/relationships/slide" Target="/ppt/slides/slide110.xml" Id="R874235440f954044" /><Relationship Type="http://schemas.openxmlformats.org/officeDocument/2006/relationships/notesMaster" Target="/ppt/notesMasters/notesMaster1.xml" Id="Rfa0a567842544ce6" /></Relationships>
</file>

<file path=ppt/notesSlides/_rels/notesSlide111.xml.rels>&#65279;<?xml version="1.0" encoding="utf-8"?><Relationships xmlns="http://schemas.openxmlformats.org/package/2006/relationships"><Relationship Type="http://schemas.openxmlformats.org/officeDocument/2006/relationships/slide" Target="/ppt/slides/slide111.xml" Id="Rc0284e0702c64b77" /><Relationship Type="http://schemas.openxmlformats.org/officeDocument/2006/relationships/notesMaster" Target="/ppt/notesMasters/notesMaster1.xml" Id="R6990df9135b048dc" /></Relationships>
</file>

<file path=ppt/notesSlides/_rels/notesSlide112.xml.rels>&#65279;<?xml version="1.0" encoding="utf-8"?><Relationships xmlns="http://schemas.openxmlformats.org/package/2006/relationships"><Relationship Type="http://schemas.openxmlformats.org/officeDocument/2006/relationships/slide" Target="/ppt/slides/slide112.xml" Id="R9d743e2677294dec" /><Relationship Type="http://schemas.openxmlformats.org/officeDocument/2006/relationships/notesMaster" Target="/ppt/notesMasters/notesMaster1.xml" Id="Rb5ddaf44c1b4462e" /></Relationships>
</file>

<file path=ppt/notesSlides/_rels/notesSlide113.xml.rels>&#65279;<?xml version="1.0" encoding="utf-8"?><Relationships xmlns="http://schemas.openxmlformats.org/package/2006/relationships"><Relationship Type="http://schemas.openxmlformats.org/officeDocument/2006/relationships/slide" Target="/ppt/slides/slide113.xml" Id="R3789d50bab22485c" /><Relationship Type="http://schemas.openxmlformats.org/officeDocument/2006/relationships/notesMaster" Target="/ppt/notesMasters/notesMaster1.xml" Id="Rd1c4b8e63f094237" /></Relationships>
</file>

<file path=ppt/notesSlides/_rels/notesSlide114.xml.rels>&#65279;<?xml version="1.0" encoding="utf-8"?><Relationships xmlns="http://schemas.openxmlformats.org/package/2006/relationships"><Relationship Type="http://schemas.openxmlformats.org/officeDocument/2006/relationships/slide" Target="/ppt/slides/slide114.xml" Id="R9a8699828a5440d8" /><Relationship Type="http://schemas.openxmlformats.org/officeDocument/2006/relationships/notesMaster" Target="/ppt/notesMasters/notesMaster1.xml" Id="R925b32362a364ff3" /></Relationships>
</file>

<file path=ppt/notesSlides/_rels/notesSlide115.xml.rels>&#65279;<?xml version="1.0" encoding="utf-8"?><Relationships xmlns="http://schemas.openxmlformats.org/package/2006/relationships"><Relationship Type="http://schemas.openxmlformats.org/officeDocument/2006/relationships/slide" Target="/ppt/slides/slide115.xml" Id="Rf577dc26ee864f2a" /><Relationship Type="http://schemas.openxmlformats.org/officeDocument/2006/relationships/notesMaster" Target="/ppt/notesMasters/notesMaster1.xml" Id="Rca0c26a4700e45e5" /></Relationships>
</file>

<file path=ppt/notesSlides/_rels/notesSlide116.xml.rels>&#65279;<?xml version="1.0" encoding="utf-8"?><Relationships xmlns="http://schemas.openxmlformats.org/package/2006/relationships"><Relationship Type="http://schemas.openxmlformats.org/officeDocument/2006/relationships/slide" Target="/ppt/slides/slide116.xml" Id="R085b78ce9ea04001" /><Relationship Type="http://schemas.openxmlformats.org/officeDocument/2006/relationships/notesMaster" Target="/ppt/notesMasters/notesMaster1.xml" Id="R57450ff68ce24818" /></Relationships>
</file>

<file path=ppt/notesSlides/_rels/notesSlide117.xml.rels>&#65279;<?xml version="1.0" encoding="utf-8"?><Relationships xmlns="http://schemas.openxmlformats.org/package/2006/relationships"><Relationship Type="http://schemas.openxmlformats.org/officeDocument/2006/relationships/slide" Target="/ppt/slides/slide117.xml" Id="R507288b69a7649c7" /><Relationship Type="http://schemas.openxmlformats.org/officeDocument/2006/relationships/notesMaster" Target="/ppt/notesMasters/notesMaster1.xml" Id="R332bf2cd2d944486" /></Relationships>
</file>

<file path=ppt/notesSlides/_rels/notesSlide118.xml.rels>&#65279;<?xml version="1.0" encoding="utf-8"?><Relationships xmlns="http://schemas.openxmlformats.org/package/2006/relationships"><Relationship Type="http://schemas.openxmlformats.org/officeDocument/2006/relationships/slide" Target="/ppt/slides/slide118.xml" Id="Rebcd60919ae84466" /><Relationship Type="http://schemas.openxmlformats.org/officeDocument/2006/relationships/notesMaster" Target="/ppt/notesMasters/notesMaster1.xml" Id="R60843d7ce3df4adb" /></Relationships>
</file>

<file path=ppt/notesSlides/_rels/notesSlide119.xml.rels>&#65279;<?xml version="1.0" encoding="utf-8"?><Relationships xmlns="http://schemas.openxmlformats.org/package/2006/relationships"><Relationship Type="http://schemas.openxmlformats.org/officeDocument/2006/relationships/slide" Target="/ppt/slides/slide119.xml" Id="Rfa2584bc190f4001" /><Relationship Type="http://schemas.openxmlformats.org/officeDocument/2006/relationships/notesMaster" Target="/ppt/notesMasters/notesMaster1.xml" Id="Rf213559b19c64acd" /></Relationships>
</file>

<file path=ppt/notesSlides/_rels/notesSlide120.xml.rels>&#65279;<?xml version="1.0" encoding="utf-8"?><Relationships xmlns="http://schemas.openxmlformats.org/package/2006/relationships"><Relationship Type="http://schemas.openxmlformats.org/officeDocument/2006/relationships/slide" Target="/ppt/slides/slide120.xml" Id="Rae8bbd8454664d6b" /><Relationship Type="http://schemas.openxmlformats.org/officeDocument/2006/relationships/notesMaster" Target="/ppt/notesMasters/notesMaster1.xml" Id="R5d22b374e70d48d9" /></Relationships>
</file>

<file path=ppt/notesSlides/_rels/notesSlide121.xml.rels>&#65279;<?xml version="1.0" encoding="utf-8"?><Relationships xmlns="http://schemas.openxmlformats.org/package/2006/relationships"><Relationship Type="http://schemas.openxmlformats.org/officeDocument/2006/relationships/slide" Target="/ppt/slides/slide121.xml" Id="R3451c6b1133f4a14" /><Relationship Type="http://schemas.openxmlformats.org/officeDocument/2006/relationships/notesMaster" Target="/ppt/notesMasters/notesMaster1.xml" Id="R8ff35b90c2ad4bf5" /></Relationships>
</file>

<file path=ppt/notesSlides/_rels/notesSlide122.xml.rels>&#65279;<?xml version="1.0" encoding="utf-8"?><Relationships xmlns="http://schemas.openxmlformats.org/package/2006/relationships"><Relationship Type="http://schemas.openxmlformats.org/officeDocument/2006/relationships/slide" Target="/ppt/slides/slide122.xml" Id="Refec487da20f4dd5" /><Relationship Type="http://schemas.openxmlformats.org/officeDocument/2006/relationships/notesMaster" Target="/ppt/notesMasters/notesMaster1.xml" Id="R79a6f2e66a1243c1" /></Relationships>
</file>

<file path=ppt/notesSlides/_rels/notesSlide123.xml.rels>&#65279;<?xml version="1.0" encoding="utf-8"?><Relationships xmlns="http://schemas.openxmlformats.org/package/2006/relationships"><Relationship Type="http://schemas.openxmlformats.org/officeDocument/2006/relationships/slide" Target="/ppt/slides/slide123.xml" Id="R40b3c39709cf4723" /><Relationship Type="http://schemas.openxmlformats.org/officeDocument/2006/relationships/notesMaster" Target="/ppt/notesMasters/notesMaster1.xml" Id="R42a8a34a58e3470e" /></Relationships>
</file>

<file path=ppt/notesSlides/_rels/notesSlide124.xml.rels>&#65279;<?xml version="1.0" encoding="utf-8"?><Relationships xmlns="http://schemas.openxmlformats.org/package/2006/relationships"><Relationship Type="http://schemas.openxmlformats.org/officeDocument/2006/relationships/slide" Target="/ppt/slides/slide124.xml" Id="R090524c4282449ba" /><Relationship Type="http://schemas.openxmlformats.org/officeDocument/2006/relationships/notesMaster" Target="/ppt/notesMasters/notesMaster1.xml" Id="R101b082c5006434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Good morning. We have two hours together, with a twenty-minute break midway. We will follow one user request from text to a production service. Inference is not one model call; it is an online, stateful system that organizes requests, preserves intermediate state, uses hardware efficiently, and verifies performance claims.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make the user experience concrete, a user types one question, waits for the first token, and watches the answer stream. Behind that simple experience, the system tokenizes, queues, prefills, decodes, streams, and releases memory. LLM serving is online because requests arrive over time, and stateful because unfinished requests must preserve progress.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opening the machinery, the first half explains tokens, generation, and user-visible latency. After a twenty-minute break, the second half covers scheduling, KV memory, hardware, and performance evidence. Keep four questions in mind: what moves, who owns it, what state survives, and what measurement supports the claim?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keep both halves understandable, use three questions throughout the course. What moves from prompt to output? Who owns the tokens, KV cache, and progress? What evidence makes a performance claim trustworthy? We will apply these questions to the same cat request from beginning to end.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With those three questions in mind, follow the request through the application, API, queue, scheduler, executor, and output stream. The scheduling rule determines who runs; state management preserves KV pages and sessions; the response is assembled, formatted, and delivered. Measurements then feed back into future scheduling decisions, because an optimization matters only when it improves the user-visible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With the full route in view, let us open the model itself. Text becomes token IDs, token IDs select vectors, attention mixes visible context, and the final position selects one next token. We will follow those stages in that order.</a:t>
            </a:r>
          </a:p>
          <a:p xmlns:a="http://schemas.openxmlformats.org/drawingml/2006/main">
            <a:r>
              <a:t/>
            </a:r>
          </a:p>
          <a:p xmlns:a="http://schemas.openxmlformats.org/drawingml/2006/main">
            <a:r>
              <a:t>[Sources]</a:t>
            </a:r>
          </a:p>
          <a:p xmlns:a="http://schemas.openxmlformats.org/drawingml/2006/main">
            <a:r>
              <a:t>Generated illustration: OpenAI image generation, created for this deck, 2026-08-09.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begin, use three visible word cards: ‘The,’ ‘cat,’ and ‘sat.’ ‘The’ opens the noun phrase, ‘cat’ names the actor, and ‘sat’ names the action. Punctuation may become a separate token later, but it is not needed for this first picture.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prompt is frozen at “sat,” so the model has all three cards available before generation begins. The useful question is not how the words entered, but which earlier card helps explain the action. That question becomes Q, K, V, scores, masking, and weights.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Keep the same cards on the table as the mechanism becomes more precise. We will turn them into tokens, compare one query with several keys, hide the future, divide a one-hundred-percent relevance budget, and mix the useful information together.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start with tokenization because the model cannot operate directly on words. The tokenizer splits the prompt into countable pieces; here, “The cat sat” becomes three pieces. Real tokenizers may also split punctuation, word fragments, or bytes. Each piece then receives an integer ID, which becomes useful on the next slide.</a:t>
            </a:r>
          </a:p>
          <a:p xmlns:a="http://schemas.openxmlformats.org/drawingml/2006/main">
            <a:r>
              <a:t/>
            </a:r>
          </a:p>
          <a:p xmlns:a="http://schemas.openxmlformats.org/drawingml/2006/main">
            <a:r>
              <a:t>[Sources]</a:t>
            </a:r>
          </a:p>
          <a:p xmlns:a="http://schemas.openxmlformats.org/drawingml/2006/main">
            <a:r>
              <a:t>Generated illustration: OpenAI image generation, created for this deck, 2026-08-09.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That integer becomes useful as an address: it selects one learned row from an embedding table. The resulting vector is a learned coordinate, not a dictionary definition. Stacking one vector per token will give us the tensor shape on the next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With one vector per token, make the tensor concrete: each token contributes one row, and every row has the same hidden width. Sequence length tells us how many positions are present; hidden width tells us how much information each position carries. The positions can now be compared mathematically, which creates the need for attention.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that every token is a vector, we can describe attention in ordinary language. The position “sat” needs context: which visible tokens help explain the action and its actor? Attention turns that question into a repeatable calculation. We will separate the calculation into three ideas—asking, matching, and carrying—before looking at the numbers.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three letters are easier to remember as three jobs. The query asks what this position needs. The key advertises what each position can offer. The value carries the information that will actually be retrieved. Keeping those jobs separate prevents a common confusion: a key is used for matching, while a value is the payload that gets mixed into the new representation.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query is compared with every visible key, and the resulting weights decide how much of each value to collect. In our toy sentence, “cat” contributes an actor clue and “sat” contributes an action clue. These are attention weights over positions—not probabilities of future tokens. Vocabulary probabilities appear later, after the final hidden state is projected.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can make the idea concrete with a deliberately tiny example. Follow only the position “sat.” Its query is [1, 1]: one coordinate looks for an actor clue and the other looks for an action clue. The numbers are invented for teaching, but the operation is the same as in a real model, where the vectors are much wider and learned from data.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Adding the actor clue, the key for “cat” is one, zero. The key for “sat” is one, one. The future token ‘on’ has key zero, one. You can picture the query as a two-part checklist. One coordinate looks for an actor clue, and the other looks for an action clue. The card “cat” matches the first part.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card “sat” matches both toy features. The future token “on” also matches one feature numerically, but the causal rule will remove it before the weights are formed. The essential move is that one current query is compared with every candidate key.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the verbal question becomes arithmetic. Compare the query at “sat,” [1, 1], with each key by multiplying matching coordinates and adding them. The dot products are 0 for “The,” 1 for “cat,” 2 for “sat,” and 1 for the future token “on.” Dividing by the square root of the head width keeps the scale manageable as vectors get wider.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scaled scores as a relevance ranking before the causal rule is applied. “The” is a weak match, “cat” contributes the actor, and “sat” is strongest because the current position carries the action itself. “On” also has a numerical score, but it has not happened yet. Scaling prevents wider vectors from making softmax unnecessarily sharp.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turning scores into percentages, remember what a dot product means. We multiply corresponding coordinates and add the results. A larger total means that the query and key point in more compatible learned directions for this head. One future token also has a raw score, so the next step must remove information the current position is not allowed to see.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raw scores are not enough because generation must be causal. At “sat,” the model may use “The,” “cat,” and “sat,” but it cannot use “on,” which is a future token in the training sequence. The mask is a visibility rule applied before the scores become attention weights.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causal mask replaces the future score with negative infinity, which softmax turns into exactly zero weight. The token “on” therefore receives none of the attention budget at this position. The same rule prevents information leakage during training and preserves left-to-right generation during inference.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Even with a different mask per row, for a known prompt, all query rows can still be computed in parallel. Each row simply has a different boundary that hides later positions. The mask changes what each position may see, not whether the GPU may process many positions together.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masking, softmax turns the allowed scores into one shared attention budget. For the “sat” row, the rounded weights are fourteen percent for “The,” twenty-nine percent for “cat,” fifty-seven percent for “sat,” and zero for “on.” The key idea is not the exact decimals; it is that the allowed weights are non-negative and sum to one.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 the allowed scores compete, a higher score receives more of the budget. Every visible position receives a nonnegative share, and all shares add up to one. The mask guarantees that a forbidden future position receives zero. This gives us an intuitive reading. The model keeps a little broad context from “The.” It spends a meaningful share on “cat” because that token supplies the actor.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largest share goes to “sat” because the current action is the strongest match. These are attention weights over token positions, not a fifty-seven-percent chance that the next token will be “sat.” Their defining property is that the allowed weights are non-negative and sum to one.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Finally, every allowed position receives a non-negative share, all shares add to one, and masked positions receive exactly zero. That makes the result interpretable as a relevance budget.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weights now act on values, not keys. Each value carries a piece of information, and the weights say how much of that piece to retrieve. In the toy example, “cat” carries the actor coordinate and “sat” carries the action coordinate. Multiply, add, and the result is one context-aware vector for “sat.”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fourteen-percent contribution from zero, zero adds nothing. The twenty-nine-percent actor value contributes an actor signal, and the fifty-seven-percent action value contributes an action signal. The mixed output is approximately zero point two nine, zero point five seven, so the representation at “sat” now carries both the actor and the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all contributions are mixed, a real model uses many learned dimensions rather than two named axes, and it repeats this operation across many heads and layers. The toy story simply makes the mechanism visible.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same mechanism can run in parallel: multiple attention heads act like several readers asking different questions about the same sentence. Each head has its own Q, K, and V projections and can learn a different relationship. Their outputs are concatenated and projected back to the model width before the network continues.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head receives its own learned slice of the model width. For a batch of B sequences with S positions and total width H, the heads partition H into smaller head dimensions, perform attention independently, then concatenate their outputs. The projection restores the original B by S by H shape before the network continues.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the heads finish, this shape restoration is important because the next operation expects the same model width. It also lets residual connections add the input back to the output.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first full view of a Transformer block. Attention mixes information across positions. The MLP then transforms the features at each position. Residual paths add each update back to the main stream, so the representation keeps its identity while gaining new information. The important systems fact is that the block returns the same B × S × H shape it received.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Inside the block, the operations take turns. Normalize the current stream, run attention to exchange information across positions, and add that update back. Then run the MLP to transform features within each position, and add that update back as well. Attention changes who a position can learn from; the MLP changes what features it computes from that context.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shape invariant is what makes depth possible. If the input is B × S × H, the output is still B × S × H, so another block can receive it without a reshaping detour. After many such blocks, the final active position contains the context used to choose the next token.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the final Transformer block, the model uses the hidden state at the final active position to choose what may come next. The language-model head maps that model-width vector to one score for every vocabulary token. These unnormalized scores are logits; temperature, top-k, top-p, or another decoding rule later changes how a token is selected from them.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Projecting that final state, the selected token is appended to the sequence. Only one next token is selected per active sequence at a decode step. Different sequences may choose different tokens and finish at different times. This is where the model computation becomes an online loop. The selected token changes the input for the next step, so the next token cannot be finalized before the current one has been selected.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Once all candidate tokens have scores, keep the boundaries clear. Attention weights choose positions inside the current sequence. Vocabulary logits appear later, after the final hidden state is projected into one score for every candidate token.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Autoregressive generation is a short loop: read the current state, score candidate tokens, select one token, then append it and repeat. The loop stops at an end-of-sequence token, a maximum length, or an application rule.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loop explains the serving architecture. Prompt positions are known together, so prefill can expose substantial parallelism. Output tokens depend on earlier choices, so decode repeats a smaller operation many times.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That contrast gives us two serving phases. Prefill reads the prompt and creates the first KV state; decode consumes that state and extends the sequence one token at a time.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That completes the model-side path: text became vectors, vectors exchanged context, one token was selected, and the selected token reopened the loop. Before moving into serving, let us check that causal chain in plain language.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short pause lets the room phrase the four answers in plain language; the point is a causal account, not identical wording. The listener should be able to explain how text enters, how context is shared, how one token is chosen, and why the loop repeats.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plain language, here are the answers. Text becomes token vectors; attention mixes visible context; the final hidden state produces vocabulary logits; and the selected token becomes input to the next step. In the toy example, the causal mask removes the future “on” from the current “sat” position, and generation repeats until a stop condition.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same computation now has to live inside an online service. The API receives a request, the queue holds it, prefill reads the prompt, decode generates one token at a time, and the stream delivers those tokens to the user. This route is the map for the serving section.</a:t>
            </a:r>
          </a:p>
          <a:p xmlns:a="http://schemas.openxmlformats.org/drawingml/2006/main">
            <a:r>
              <a:t/>
            </a:r>
          </a:p>
          <a:p xmlns:a="http://schemas.openxmlformats.org/drawingml/2006/main">
            <a:r>
              <a:t>[Sources]</a:t>
            </a:r>
          </a:p>
          <a:p xmlns:a="http://schemas.openxmlformats.org/drawingml/2006/main">
            <a:r>
              <a:t>Generated illustration: OpenAI image generation, created for this deck, 2026-08-09.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With the service map in view, a capable model is like a powerful engine; a usable service also needs roads, traffic rules, and fuel. Models now support longer context, mixture-of-experts layers, multimodal input, and tool-using agents. Services also changed: chat APIs, enterprise assistants, scientific agents, and multi-tenant platforms.</a:t>
            </a:r>
          </a:p>
          <a:p xmlns:a="http://schemas.openxmlformats.org/drawingml/2006/main"/>
          <a:p xmlns:a="http://schemas.openxmlformats.org/drawingml/2006/main">
            <a:r>
              <a:t>So raw throughput is no longer enough. We also care about first-token delay, tail latency, cost per request, and whether requests meet their service objective.</a:t>
            </a:r>
          </a:p>
          <a:p xmlns:a="http://schemas.openxmlformats.org/drawingml/2006/main"/>
          <a:p xmlns:a="http://schemas.openxmlformats.org/drawingml/2006/main">
            <a:r>
              <a:t>A good model can still become a bad product if serving is slow, unstable, or too expensive.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From the user's perspective, server A uses large batches and achieves higher average throughput, but some users wait a long time for the first token. Server B has slightly lower throughput, shorter waits, and more requests meeting the latency target.</a:t>
            </a:r>
          </a:p>
          <a:p xmlns:a="http://schemas.openxmlformats.org/drawingml/2006/main"/>
          <a:p xmlns:a="http://schemas.openxmlformats.org/drawingml/2006/main">
            <a:r>
              <a:t>For offline work, Server A may be better. For an interactive assistant, Server B may provide better service.</a:t>
            </a:r>
          </a:p>
          <a:p xmlns:a="http://schemas.openxmlformats.org/drawingml/2006/main"/>
          <a:p xmlns:a="http://schemas.openxmlformats.org/drawingml/2006/main">
            <a:r>
              <a:t>Throughput counts completed work. Goodput means completed work that also meets the latency target. Always report throughput together with first-token latency, streaming latency, and tail behavior.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Training and inference use the same model family but optimize different control loops. Training favors large, stable batches and time-to-train; its persistent state includes parameters, gradients, and optimizer state. Serving receives online arrivals with mixed lengths and balances first-token time, token-to-token latency, tail behavior, cost, and service objectives. Its persistent state includes KV cache, queues, sessions, and logs.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evaluate any serving choice, use four checks for every serving decision.</a:t>
            </a:r>
          </a:p>
          <a:p xmlns:a="http://schemas.openxmlformats.org/drawingml/2006/main"/>
          <a:p xmlns:a="http://schemas.openxmlformats.org/drawingml/2006/main">
            <a:r>
              <a:t>How are requests organized? Inspect queues, batches, priorities, and objectives.</a:t>
            </a:r>
          </a:p>
          <a:p xmlns:a="http://schemas.openxmlformats.org/drawingml/2006/main"/>
          <a:p xmlns:a="http://schemas.openxmlformats.org/drawingml/2006/main">
            <a:r>
              <a:t>How is state managed? Inspect KV allocation, reuse, movement, ownership, and eviction.</a:t>
            </a:r>
          </a:p>
          <a:p xmlns:a="http://schemas.openxmlformats.org/drawingml/2006/main"/>
          <a:p xmlns:a="http://schemas.openxmlformats.org/drawingml/2006/main">
            <a:r>
              <a:t>Which execution path runs? Inspect kernels, graph replay, accelerator backends, and fallbacks.</a:t>
            </a:r>
          </a:p>
          <a:p xmlns:a="http://schemas.openxmlformats.org/drawingml/2006/main"/>
          <a:p xmlns:a="http://schemas.openxmlformats.org/drawingml/2006/main">
            <a:r>
              <a:t>What evidence supports the result? Inspect workload, baseline, metadata, and metrics.</a:t>
            </a:r>
          </a:p>
          <a:p xmlns:a="http://schemas.openxmlformats.org/drawingml/2006/main"/>
          <a:p xmlns:a="http://schemas.openxmlformats.org/drawingml/2006/main">
            <a:r>
              <a:t>Together, these checks cover request, state, execution, and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Apply the four checks to one request. The visible route has five stages: the API receives the prompt and generation parameters; the scheduler admits the request into the queue; prefill reads the prompt and creates the first KV state; decode generates tokens repeatedly; and the server streams output before releasing resources.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route is now complete: receive, queue, prefill, decode, then stream and release. The important point is ownership of work and state at each stage. A performance claim should name which stage it changes rather than treating the lifecycle as one undifferentiated operation.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Because each stage owns different work, a faster tokenizer does not automatically reduce decode latency. A better scheduler may reduce queueing without changing kernel speed. A cache retention rule may reduce prefill work but increase memory pressure.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stage-and-resource view matters because it lets us explain where a benefit comes from and where its cost moves. Prefill mainly spends compute to read the prompt and create KV state; decode repeatedly consumes that state while producing one token at a time.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complete route creates two distinct waits: getting started and producing the rest. Time to first token includes queueing and prefill. After the first token, smoothness depends on repeated decode, KV residency, changing batches, and streaming. A request can therefore start quickly but stream unevenly, or start slowly and then stream smoothly.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first distinction is between reading and writing: prefill is the one-time reading phase; decode is the token-by-token writing phase. Prefill reads the whole prompt. It is relatively compute intensive, determines first-token latency, and becomes expensive with long context and retrieval-augmented generation. Decode generates one or a few tokens per iteration. Each step is smaller, but it repeats many times. Decode depends on KV cache remaining available and is sensitive to scheduling jitter.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Prefill and decode scale differently, so they expose different bottlenecks and need different optimization paths. Prefix reuse may remove repeated prompt work, while continuous batching may improve decode utilization. Performance reports should separate the two phases rather than hide them inside one average.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a longer output, this distinction predicts optimization value. A longer prompt increases the one-time prefill workload, while a longer answer increases the number of decode iterations. The same request can therefore shift bottlenecks as its input-output ratio changes.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Put concrete lengths on the same split: consider a request with a six-hundred-token prompt and a one-hundred-twenty-token output. Prefill is one relatively heavy pass over the six hundred prompt tokens. Decode is one hundred twenty smaller iterations, each extending the sequence and updating KV state.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timeline makes the asymmetry visible. Prefill happens once; decode repeats. The wait before the first token reflects queueing and prefill, while output smoothness reflects decode scheduling, KV residency, batch changes, and stream congestion.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Because one phase happens once and the other repeats, request latency is not one indivisible number. For an output of N tokens, the engine performs one prefill pass and enters the decode loop N times. The metrics should reveal which part of that experience changed.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the user, that repeated structure is why even small per-token overheads can dominate long generations, while prefill optimizations matter most for long inputs.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describe that experience precisely, these metrics are different clocks for the same user experience. TTFT is time to first token, mainly affected by queueing and prefill. TPOT and inter-token latency describe decode behavior. Throughput counts tokens or requests per second. Goodput counts work completed within a latency target. P95 and P99 reveal slow-tail behavior.</a:t>
            </a:r>
          </a:p>
          <a:p xmlns:a="http://schemas.openxmlformats.org/drawingml/2006/main"/>
          <a:p xmlns:a="http://schemas.openxmlformats.org/drawingml/2006/main">
            <a:r>
              <a:t>Report throughput, latency, tail behavior, workload, and configuration together. Otherwise the result cannot be interpreted or reproduced.</a:t>
            </a:r>
          </a:p>
          <a:p xmlns:a="http://schemas.openxmlformats.org/drawingml/2006/main"/>
          <a:p xmlns:a="http://schemas.openxmlformats.org/drawingml/2006/main">
            <a:r>
              <a:t>A service can produce the first token quickly and then stream slowly, so TTFT and TPOT must remain separate.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Those clocks point to two places where waiting accumulates: before the first token, time is spent in queueing and admission, tokenization and validation, prefill, and any allocation or graph-path selection. After the first token, time is spent in repeated decode iterations, batch reshaping, KV-page lookup and residency, and stream output congestion.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the first token, the same request contributes to different bottlenecks at different times. This is the final idea of the first half. If time to first token is poor, investigate queueing and prefill first. If token streaming is uneven, investigate decode scheduling, KV state, and output congestion.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If P99 is poor after the first token while the mean looks healthy, look for bursts, long requests, and resource contention. This is a natural place to pause for twenty minutes. When the course resumes, the same request will enter the scheduler and KV manager.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will pause here for twenty minutes; the return time is on the screen. During the break, keep one question in mind: when several requests compete for limited compute and memory, what should the scheduler know before it chooses the next batch?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back. The second half begins with the complete control loop: arrivals change the candidate set, the scheduler chooses feasible work, KV memory preserves each request's history, the executor advances selected requests, and completed work releases capacity. Every scheduling and memory mechanism in this section belongs somewhere on that loop.</a:t>
            </a:r>
          </a:p>
          <a:p xmlns:a="http://schemas.openxmlformats.org/drawingml/2006/main">
            <a:r>
              <a:t/>
            </a:r>
          </a:p>
          <a:p xmlns:a="http://schemas.openxmlformats.org/drawingml/2006/main">
            <a:r>
              <a:t>[Sources]</a:t>
            </a:r>
          </a:p>
          <a:p xmlns:a="http://schemas.openxmlformats.org/drawingml/2006/main">
            <a:r>
              <a:t>Generated illustration: OpenAI image generation, created for this deck, 2026-08-09.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section is easier to follow if we keep four questions in view. First, who runs in the next decode iteration? Second, can that work fit the token and KV budgets? Third, what state must survive between iterations? Fourth, where can that state live in memory? Continuous batching, scheduling, KV cache, ownership, and paging are different answers to those different questions.</a:t>
            </a:r>
          </a:p>
          <a:p xmlns:a="http://schemas.openxmlformats.org/drawingml/2006/main">
            <a:r>
              <a:t/>
            </a:r>
          </a:p>
          <a:p xmlns:a="http://schemas.openxmlformats.org/drawingml/2006/main">
            <a:r>
              <a:t>The first idea, iteration-level scheduling, is developed in Orca: G. Yu et al., “Orca: A Distributed Serving System for Transformer-Based Generative Models,” OSDI 2022. The memory-management idea is developed in vLLM: W. Kwon et al., “Efficient Memory Management for Large Language Model Serving with PagedAttention,” SOSP 2023.</a:t>
            </a:r>
          </a:p>
          <a:p xmlns:a="http://schemas.openxmlformats.org/drawingml/2006/main">
            <a:r>
              <a:t/>
            </a:r>
          </a:p>
          <a:p xmlns:a="http://schemas.openxmlformats.org/drawingml/2006/main">
            <a:r>
              <a:t>[Sources]</a:t>
            </a:r>
          </a:p>
          <a:p xmlns:a="http://schemas.openxmlformats.org/drawingml/2006/main">
            <a:r>
              <a:t>- https://www.usenix.org/system/files/osdi22-yu.pdf</a:t>
            </a:r>
          </a:p>
          <a:p xmlns:a="http://schemas.openxmlformats.org/drawingml/2006/main">
            <a:r>
              <a:t>- https://doi.org/10.1145/3600006.3613165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we discuss the scheduler’s individual choices, name the idea that organizes this section. Continuous batching does not wait for an entire batch of requests to finish. It runs one decode iteration, removes requests that are done, and refills the active batch with work that can run next.</a:t>
            </a:r>
          </a:p>
          <a:p xmlns:a="http://schemas.openxmlformats.org/drawingml/2006/main">
            <a:r>
              <a:t/>
            </a:r>
          </a:p>
          <a:p xmlns:a="http://schemas.openxmlformats.org/drawingml/2006/main">
            <a:r>
              <a:t>This differs from static batching, where the batch membership is fixed until the batch completes. The benefit is that the machine can keep working while short requests leave and new requests enter. The cost is that every request must carry its own state, including its token history and KV mapping.</a:t>
            </a:r>
          </a:p>
          <a:p xmlns:a="http://schemas.openxmlformats.org/drawingml/2006/main">
            <a:r>
              <a:t/>
            </a:r>
          </a:p>
          <a:p xmlns:a="http://schemas.openxmlformats.org/drawingml/2006/main">
            <a:r>
              <a:t>The idea is commonly associated with iteration-level scheduling in Orca: G. Yu et al., “Orca: A Distributed Serving System for Transformer-Based Generative Models,” Proceedings of the 16th USENIX Symposium on Operating Systems Design and Implementation (OSDI 2022), pp. 521–538. https://www.usenix.org/conference/osdi22/presentation/yu</a:t>
            </a:r>
          </a:p>
          <a:p xmlns:a="http://schemas.openxmlformats.org/drawingml/2006/main">
            <a:r>
              <a:t/>
            </a:r>
          </a:p>
          <a:p xmlns:a="http://schemas.openxmlformats.org/drawingml/2006/main">
            <a:r>
              <a:t>[Sources]</a:t>
            </a:r>
          </a:p>
          <a:p xmlns:a="http://schemas.openxmlformats.org/drawingml/2006/main">
            <a:r>
              <a:t>- Yu, G. et al. Orca: A Distributed Serving System for Transformer-Based Generative Models. OSDI 2022. https://www.usenix.org/system/files/osdi22-yu.pdf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definition gives us a precise boundary: one decode iteration at a time. In a fixed batch, the same requests remain together until completion. With iteration-level scheduling, the scheduler can reconsider the runnable set after each round. The next slides make that change visible, then explain the state and memory bookkeeping it requires.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that boundary, finished requests can leave and newly admitted requests can enter. The model still performs one decode step for each active request, but the membership is no longer frozen. This is the basic control idea behind continuous batching.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Continuous batching is not a different model operation. It is a different way to refill the active set between decode rounds. The machine stays useful while short requests finish and new work enters, but the runtime now has to preserve each request’s state independently.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moving batch is the service-level consequence of iteration-level scheduling. Each row is one decode round; the set of lanes changes from one row to the next. The system gains flexibility, but the scheduler and KV manager must agree on which state belongs to which request.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One decode round advances every active request by one token. At the next boundary, a request may finish, another may enter, and the remaining requests continue. Thinking in rounds makes the difference from a static batch visible without hiding the underlying token-by-token dependency.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cost of changing membership is bookkeeping. Each request needs its own token history, KV mapping, finish status, sampling settings, and execution progress. A batch can change shape safely only when those per-request records remain intact.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control point is now clear: update the runnable set, then preserve the state of every request that remains active. This is why scheduling and memory management cannot be separated in a serving system.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a policy can choose among requests, the candidate set must fit the hardware. In this example there are two independent limits: a token budget for the current iteration and a KV-block budget for the state that must remain resident.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order matters. First test whether a combination fits both budgets. Only after impossible combinations are removed should age, priority, fairness, or throughput rank the feasible choices.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two constraints are conjunctive: runnable means token demand fits and KV demand fits. Extra compute cannot compensate for missing memory, and free memory cannot compensate for a token budget that the iteration cannot execute.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Apply the rule to the concrete pairs. A plus B uses seven tokens and three blocks, so it fits. A plus C exceeds both budgets. B plus C fits the token budget but needs four blocks, so memory rejects 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Once invalid pairs are removed, A plus B is the only candidate that reaches the scheduling policy. Priority and fairness are tie-breakers inside the feasible set; they cannot make an impossible pair runnable.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important systems lesson is that a token count can look feasible while the memory request is not. That is why the next step is to open the KV cache and make its footprint concrete.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KV cache is not a side detail. It is the working state that lets decode reuse earlier context instead of recomputing it from scratch. Every live request therefore carries a growing memory footprint. The scheduler can only admit work when this state fits. The next slides quantify that footprint, then show why paging and ownership matter.</a:t>
            </a:r>
          </a:p>
          <a:p xmlns:a="http://schemas.openxmlformats.org/drawingml/2006/main">
            <a:r>
              <a:t/>
            </a:r>
          </a:p>
          <a:p xmlns:a="http://schemas.openxmlformats.org/drawingml/2006/main">
            <a:r>
              <a:t>[Sources]</a:t>
            </a:r>
          </a:p>
          <a:p xmlns:a="http://schemas.openxmlformats.org/drawingml/2006/main">
            <a:r>
              <a:t>- G. Yu et al., Orca, OSDI 2022: https://www.usenix.org/system/files/osdi22-yu.pdf</a:t>
            </a:r>
          </a:p>
          <a:p xmlns:a="http://schemas.openxmlformats.org/drawingml/2006/main">
            <a:r>
              <a:t>- W. Kwon et al., Efficient Memory Management for Large Language Model Serving with PagedAttention, SOSP 2023: https://doi.org/10.1145/3600006.3613165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Memory becomes a hard limit because the KV cache stores key and value vectors from earlier tokens. Think of it as each request's working memory between generated tokens. It grows with context length, survives across decode rounds, and limits how many requests fit at once. Prefix reuse can make this memory shared, which saves work but requires clear ownership.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KV cost can be estimated from the model configuration. With thirty-two layers, eight KV heads, head width one hundred twenty-eight, and FP16 values, each token stores one key and one value at every layer and head. The formula on the slide exposes exactly which terms create the footprint.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Substituting the worked dimensions gives 131,072 bytes, or 128 KiB, per token. The number is large enough to matter because it is multiplied by every active token across every live request.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One hundred new tokens add about 12.5 MiB for one request in this configuration. Context length and concurrency change at runtime; layer count, KV-head count, head width, and precision come from the model. Together they determine how much room the scheduler has.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Paging is the memory mechanism that follows from the KV footprint. A request still has an ordered token history, but the physical blocks holding its KV do not need to be contiguous. A page table reconnects the two views. This is the central intuition behind PagedAttention in vLLM. The following pages make block size, rounding, and fragmentation concrete.</a:t>
            </a:r>
          </a:p>
          <a:p xmlns:a="http://schemas.openxmlformats.org/drawingml/2006/main">
            <a:r>
              <a:t/>
            </a:r>
          </a:p>
          <a:p xmlns:a="http://schemas.openxmlformats.org/drawingml/2006/main">
            <a:r>
              <a:t>[Sources]</a:t>
            </a:r>
          </a:p>
          <a:p xmlns:a="http://schemas.openxmlformats.org/drawingml/2006/main">
            <a:r>
              <a:t>- W. Kwon et al., Efficient Memory Management for Large Language Model Serving with PagedAttention, SOSP 2023: https://doi.org/10.1145/3600006.3613165</a:t>
            </a:r>
          </a:p>
          <a:p xmlns:a="http://schemas.openxmlformats.org/drawingml/2006/main">
            <a:r>
              <a:t>- https://arxiv.org/abs/2309.06180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Once KV cost is visible, ask how to allocate it flexibly: paged KV splits that working memory into fixed-size pages, like a filing cabinet. Now suppose the logical block size is sixteen tokens and the sequence contains forty tokens. Tokens one through sixteen fill block zero. Tokens seventeen through thirty-two fill block one. Tokens thirty-three through forty require block two.</a:t>
            </a:r>
          </a:p>
          <a:p xmlns:a="http://schemas.openxmlformats.org/drawingml/2006/main">
            <a:r>
              <a:t/>
            </a:r>
          </a:p>
          <a:p xmlns:a="http://schemas.openxmlformats.org/drawingml/2006/main">
            <a:r>
              <a:t>[Sources]</a:t>
            </a:r>
          </a:p>
          <a:p xmlns:a="http://schemas.openxmlformats.org/drawingml/2006/main">
            <a:r>
              <a:t>https://doi.org/10.1145/3600006.3613165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With fixed-size pages, forty divided by sixteen rounds up to three blocks. Three blocks provide forty-eight slots, so eight slots are unused. Paging avoids the requirement for one contiguous forty-token allocation. However, capacity still grows in block-sized units, so the last block may contain internal fragmentation.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rounding reveals the block-size trade-off. Smaller blocks reduce unused slots but require more mappings and metadata. Larger blocks simplify metadata but can waste more capacity in the final block. That unused space is internal fragmentation.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That small waste buys simpler allocation: the allocator can extend a sequence one block at a time instead of searching for one large contiguous region. The next step is to separate the request's logical progress from the physical pages that store its KV data.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Paging separates logical progress from physical location: logical state says what the request is doing; physical state says where its memory currently sits. Logical request state is different from physical KV placement.</a:t>
            </a:r>
          </a:p>
          <a:p xmlns:a="http://schemas.openxmlformats.org/drawingml/2006/main"/>
          <a:p xmlns:a="http://schemas.openxmlformats.org/drawingml/2006/main">
            <a:r>
              <a:t>Logical state records tokens, phase, and progress. Physical state records devices, blocks, addresses, and in-flight operations.</a:t>
            </a:r>
          </a:p>
          <a:p xmlns:a="http://schemas.openxmlformats.org/drawingml/2006/main"/>
          <a:p xmlns:a="http://schemas.openxmlformats.org/drawingml/2006/main">
            <a:r>
              <a:t>After pausing and later resuming a request, the same logical tokens may resume on different blocks, so a request cannot depend on one permanent device pointer. A request can also be logically finished while a device operation still reads its state.</a:t>
            </a:r>
          </a:p>
          <a:p xmlns:a="http://schemas.openxmlformats.org/drawingml/2006/main"/>
          <a:p xmlns:a="http://schemas.openxmlformats.org/drawingml/2006/main">
            <a:r>
              <a:t>Separating the two forms of state enables migration, pausing and later resuming a request, safe release, and multi-level storage.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Prefix reuse is the next consequence of treating KV as managed state. Sharing can save prefill work and memory, but only if the runtime verifies identity and tracks ownership. A shared block with three owners is still live when one request finishes. The next slides use reference counting and page tables to make that rule operational.</a:t>
            </a:r>
          </a:p>
          <a:p xmlns:a="http://schemas.openxmlformats.org/drawingml/2006/main">
            <a:r>
              <a:t/>
            </a:r>
          </a:p>
          <a:p xmlns:a="http://schemas.openxmlformats.org/drawingml/2006/main">
            <a:r>
              <a:t>[Sources]</a:t>
            </a:r>
          </a:p>
          <a:p xmlns:a="http://schemas.openxmlformats.org/drawingml/2006/main">
            <a:r>
              <a:t>- W. Kwon et al., Efficient Memory Management for Large Language Model Serving with PagedAttention, SOSP 2023: https://doi.org/10.1145/3600006.3613165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Prefix reuse turns one KV block into a shared object. The first request owns it, so the reference count is one. The safe rule is that lifetime follows ownership, not the name of the block or the request that created 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second request can reuse the same prefix, raising the reference count to two. If either request leaves, the count drops, but the block remains live while another owner still reads 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third owner makes the rule harder to ignore: the block is freed only after the last release. Without ownership tracking, reuse can corrupt a live request; with it, sharing becomes a controlled memory optimization.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next problem is placement. A logical request has an ordered sequence, but the physical KV pool may have free space in scattered locations. Paging lets the logical sequence stay ordered without requiring one contiguous allocation.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page table is the bridge between those two views. The request follows logical blocks in order, while the memory manager maps them to whichever physical blocks are available.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Indirection reduces fragmentation and supports movement, reuse, and dynamic batching. The trade-off is extra mapping state: the scheduler and executor must agree on the current page table for every active request.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remaining choice is which state deserves scarce memory. Keeping KV avoids recomputation but consumes capacity; reusing a prefix saves prefill work but needs identity and ownership checks; moving state frees device memory but adds transfer cost; evicting state admits other work but may force recomputation. The scheduler is choosing both who runs and which intermediate state remains valuable.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is one scheduling decision to work through. The token budget is ten and four KV blocks are free. D needs six tokens and two blocks, E needs four and two, and F needs three and three. Ask which pairs are feasible, what changes if F has the oldest deadline, which metric might worsen, and what event fields would explain the choice. After the room has a solution, compare it with the answer key.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Checking the two budgets first, d plus E uses ten tokens and four blocks, so it is feasible. D plus F needs five blocks. E plus F also needs five. Any pair containing F exceeds the block limit.</a:t>
            </a:r>
          </a:p>
          <a:p xmlns:a="http://schemas.openxmlformats.org/drawingml/2006/main"/>
          <a:p xmlns:a="http://schemas.openxmlformats.org/drawingml/2006/main">
            <a:r>
              <a:t>If F has the oldest deadline, the scheduler can run F alone or free a block before pairing it. Running F alone may reduce throughput; delaying it may worsen tail latency.</a:t>
            </a:r>
          </a:p>
          <a:p xmlns:a="http://schemas.openxmlformats.org/drawingml/2006/main"/>
          <a:p xmlns:a="http://schemas.openxmlformats.org/drawingml/2006/main">
            <a:r>
              <a:t>To explain the choice, record candidates, token and block demand, budgets, free blocks, ages or deadlines, the selected set, and rejection reasons.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Modern workloads make the same serving choices harder in five different ways. Memory scarcity creates keep, move, or recompute decisions. Long context increases prefill and KV pressure. Expert routing changes load balance. Agents introduce pauses and resumptions. Different devices change kernels, communication, and numerical contracts.</a:t>
            </a:r>
          </a:p>
          <a:p xmlns:a="http://schemas.openxmlformats.org/drawingml/2006/main">
            <a:r>
              <a:t/>
            </a:r>
          </a:p>
          <a:p xmlns:a="http://schemas.openxmlformats.org/drawingml/2006/main">
            <a:r>
              <a:t>[Sources]</a:t>
            </a:r>
          </a:p>
          <a:p xmlns:a="http://schemas.openxmlformats.org/drawingml/2006/main">
            <a:r>
              <a:t>Generated illustration: OpenAI image generation, created for this deck, 2026-08-09.</a:t>
            </a:r>
          </a:p>
          <a:p xmlns:a="http://schemas.openxmlformats.org/drawingml/2006/main">
            <a:r>
              <a:t/>
            </a:r>
          </a:p>
          <a:p xmlns:a="http://schemas.openxmlformats.org/drawingml/2006/main">
            <a:r>
              <a:t>[Sources]</a:t>
            </a:r>
          </a:p>
          <a:p xmlns:a="http://schemas.openxmlformats.org/drawingml/2006/main">
            <a:r>
              <a:t>https://arxiv.org/abs/2312.07104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Start with memory pressure. When device memory is nearly full and a high-priority request arrives, the runtime can delay it, move existing KV, or discard state and recompute later. No option is always best; the decision depends on transfer cost, recomputation cost, priority, remaining length, and the value of the stored state.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Long context intensifies that pressure: long context and retrieval add more reading before the answer can start. Longer prompts amplify prefill cost and KV size. Retrieval-augmented generation makes input length and overlap more variable. Similar documents may create reuse opportunities, but the benefit depends on matching cost, memory pressure, and latency targets.</a:t>
            </a:r>
          </a:p>
          <a:p xmlns:a="http://schemas.openxmlformats.org/drawingml/2006/main"/>
          <a:p xmlns:a="http://schemas.openxmlformats.org/drawingml/2006/main">
            <a:r>
              <a:t>Consider a university assistant that answers one hundred questions using the same handbook. Blindly recomputing the handbook prefix wastes prefill work. Reuse may help, but only if the reused segment matches the model, parameters, version, permissions, and semantic boundary.</a:t>
            </a:r>
          </a:p>
          <a:p xmlns:a="http://schemas.openxmlformats.org/drawingml/2006/main"/>
          <a:p xmlns:a="http://schemas.openxmlformats.org/drawingml/2006/main">
            <a:r>
              <a:t>Long context therefore changes both compute and state management. It increases the value of reuse while also increasing the cost of keeping state resident.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Mixture-of-experts stresses a different resource: mixture-of-experts means different tokens may be routed to different specialist sub-networks. In a mixture-of-experts model, each token can activate different experts, so expert load changes from one step to the next.</a:t>
            </a:r>
          </a:p>
          <a:p xmlns:a="http://schemas.openxmlformats.org/drawingml/2006/main">
            <a:r>
              <a:t/>
            </a:r>
          </a:p>
          <a:p xmlns:a="http://schemas.openxmlformats.org/drawingml/2006/main">
            <a:r>
              <a:t>The system must handle load imbalance, communication, expert residency, and dynamic placement. This conflicts with graph replay, which prefers stable shapes, addresses, and execution paths.</a:t>
            </a:r>
          </a:p>
          <a:p xmlns:a="http://schemas.openxmlformats.org/drawingml/2006/main">
            <a:r>
              <a:t/>
            </a:r>
          </a:p>
          <a:p xmlns:a="http://schemas.openxmlformats.org/drawingml/2006/main">
            <a:r>
              <a:t>Efficient MoE serving is therefore not only a kernel problem. It is also a routing, placement, communication, and scheduling problem.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Agent workflows add time gaps and persistent state: an agent request is a multi-step workflow rather than one uninterrupted sequence. It may plan, search, call a tool, read the result, and then continue generating. Tool results and session state connect those steps. Some state can be reused; some must be isolated, expired, versioned, or permission-checked. During a tool call, the runtime must decide what to keep and how to account for the workflow's complete latency and cost.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Hardware changes where time is spent: two pieces of code can do the same arithmetic while moving very different amounts of data. Both kernels perform one GFLOP, but Kernel A reads sixty-four MiB while Kernel B reads sixteen.</a:t>
            </a:r>
          </a:p>
          <a:p xmlns:a="http://schemas.openxmlformats.org/drawingml/2006/main"/>
          <a:p xmlns:a="http://schemas.openxmlformats.org/drawingml/2006/main">
            <a:r>
              <a:t>Arithmetic intensity is operations divided by bytes moved. Kernel B has four times the arithmetic intensity, so under a bandwidth bottleneck it has a much lower memory-time bound.</a:t>
            </a:r>
          </a:p>
          <a:p xmlns:a="http://schemas.openxmlformats.org/drawingml/2006/main"/>
          <a:p xmlns:a="http://schemas.openxmlformats.org/drawingml/2006/main">
            <a:r>
              <a:t>FLOP count alone does not determine latency. Always ask how many bytes move, where they come from, and whether the operation is limited by compute or memory.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But a faster kernel must be judged end to end: Amdahl's law gives the common-sense limit: speeding up one part cannot transform the whole request if most time is spent elsewhere. If a kernel becomes twice as fast but accounts for only forty percent of request time, normalized time becomes zero point six plus zero point four divided by two, or zero point eight. The end-to-end speedup is therefore only one point two five times.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comparing speed across machines, different hardware may produce slightly different numbers, so correctness comes before speed. Cross-platform correctness begins with a numerical contract.</a:t>
            </a:r>
          </a:p>
          <a:p xmlns:a="http://schemas.openxmlformats.org/drawingml/2006/main"/>
          <a:p xmlns:a="http://schemas.openxmlformats.org/drawingml/2006/main">
            <a:r>
              <a:t>The GPU and NPU outputs differ slightly; the maximum absolute difference is zero point zero zero two. Compare that value with a tolerance chosen in advance for the data type and operator. Also test masks, boundary shapes, fallback paths, and state updates.</a:t>
            </a:r>
          </a:p>
          <a:p xmlns:a="http://schemas.openxmlformats.org/drawingml/2006/main"/>
          <a:p xmlns:a="http://schemas.openxmlformats.org/drawingml/2006/main">
            <a:r>
              <a:t>Portability means equivalent semantics and observable behavior, not necessarily bitwise identity. Correctness must be established before comparing speed.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Correctness makes performance comparison possible; evidence makes the result credible. A complete evidence chain defines the workload, records the model and hardware setup, measures a clear boundary, compares against a matched baseline, and states only the claim the experiment supports.</a:t>
            </a:r>
          </a:p>
          <a:p xmlns:a="http://schemas.openxmlformats.org/drawingml/2006/main">
            <a:r>
              <a:t/>
            </a:r>
          </a:p>
          <a:p xmlns:a="http://schemas.openxmlformats.org/drawingml/2006/main">
            <a:r>
              <a:t>[Sources]</a:t>
            </a:r>
          </a:p>
          <a:p xmlns:a="http://schemas.openxmlformats.org/drawingml/2006/main">
            <a:r>
              <a:t>Generated illustration: OpenAI image generation, created for this deck, 2026-08-09.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Begin the evidence chain with the experiment definition: a benchmark is a lab report, not one impressive number. The same benchmark name can hide different token lengths, precision, parallelism, backend defaults, or latency behavior. Treat the result as an evidence chain: workload, setup, measurement, matched comparison, and claim. If one link is missing, the number may be impossible to interpret or reproduce.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Once the experiment is defined, a credible result records enough detail for another person to repeat it. Record code and dependency versions; model, precision, quantization, and parallel strategy; hardware and runtime stack; service configuration; workload lengths and arrival pattern; and the exact metric boundary. This metadata is not administrative overhead—it defines the experiment.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With the recipe fixed, one trial can be lucky; a distribution shows the typical result and the bad cases. Begin with a narrow hypothesis: a fused kernel reduces latency for one fixed shape.</a:t>
            </a:r>
          </a:p>
          <a:p xmlns:a="http://schemas.openxmlformats.org/drawingml/2006/main"/>
          <a:p xmlns:a="http://schemas.openxmlformats.org/drawingml/2006/main">
            <a:r>
              <a:t>Hold the model, shape, data type, hardware, version, stream, and timing boundary constant. Warm up both paths and measure each thirty times.</a:t>
            </a:r>
          </a:p>
          <a:p xmlns:a="http://schemas.openxmlformats.org/drawingml/2006/main"/>
          <a:p xmlns:a="http://schemas.openxmlformats.org/drawingml/2006/main">
            <a:r>
              <a:t>The baseline median is twelve point four milliseconds; the fused median is ten point two. That is about a one point two two times speedup.</a:t>
            </a:r>
          </a:p>
          <a:p xmlns:a="http://schemas.openxmlformats.org/drawingml/2006/main"/>
          <a:p xmlns:a="http://schemas.openxmlformats.org/drawingml/2006/main">
            <a:r>
              <a:t>Report the distribution, not one run, because warm-up, synchronization, and noise can distort a single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microbenchmark isolates one component, while a system test includes the whole request. On the same workload, complete-request latency falls from one hundred milliseconds to ninety-six, about four point two percent. Both results are correct: the operator improved by one point two two times, while the user-visible request improved by about four percent. Their scopes are different, and the claim must preserve that boundary.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gap between component and system results motivates a repeatable loop: observe, form a testable hypothesis, measure with complete metadata, attribute the result, patch, and rerun. The return to measurement matters because engineering evidence is maintained through repetition, not created once and forgotten. The final exercise applies this loop to one trace.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trace reports a P99 latency of one point eight seconds, with queueing contributing one point one seconds, or about sixty-one percent. That is the fact. Capacity pressure is a plausible explanation, but the trace alone does not prove it. A controlled next step is to record candidate sets, budgets, free blocks, and request ages, then compare the current scheduler with an aging-aware rule on a fixed workload.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Six plain-language ideas summarize the journey. Attention mixes visible context. Autoregression makes one selected token unlock the next step. Prefill and decode expose different bottlenecks. Scheduling organizes changing batches. KV memory preserves state across steps. Evidence tells us whether the complete service improved. Hardware shapes the cost of every step, but it cuts across these six ideas rather than adding a separate stage.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useful reading path follows the same objects we used in the course. Attention Is All You Need explains model computation; Orca explains iteration scheduling; vLLM and PagedAttention explain block-based KV management; and benchmark methodology explains evidence quality. SGLang, LMCache, CacheBlend, Hydragen, vLLM-HUST, and vLLM-Ascend-HUST extend those ideas into structured programs, reuse, sharing, and heterogeneous platforms. For each paper, ask what control point changed, what state it introduced or managed, and what end-to-end value it demonstrated.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close the course, the final picture is a closed loop: requests create state, execution changes it, and measurements improve future scheduling decisions. Scheduling absorbs dynamic load; KV cache determines memory pressure and reuse opportunities; heterogeneous hardware changes execution; and evidence tells us whether the complete service actually improved.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Thank you. We followed one request from text and attention through autoregressive generation, prefill, decode, scheduling, KV paging, modern workloads, heterogeneous execution, and reproducible measurement. Questions can start anywhere along that path. A useful way into the discussion is to choose one control point you would improve and the evidence that would convince you the change worked.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d9c8ed8003b429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631fecf54f04324" /><Relationship Type="http://schemas.openxmlformats.org/officeDocument/2006/relationships/slideLayout" Target="/ppt/slideLayouts/slideLayout1.xml" Id="Rfe18656238d5463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e18656238d5463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d7440980d4048f4" /><Relationship Type="http://schemas.openxmlformats.org/officeDocument/2006/relationships/image" Target="/ppt/media/image.png" Id="Rb182a6976635403f" /><Relationship Type="http://schemas.openxmlformats.org/officeDocument/2006/relationships/notesSlide" Target="/ppt/notesSlides/notesSlide1.xml" Id="Re0405d02347544d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0d0c390f1694654" /><Relationship Type="http://schemas.openxmlformats.org/officeDocument/2006/relationships/notesSlide" Target="/ppt/notesSlides/notesSlide2.xml" Id="R864e3f12fb384c0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d597f8d9ef84dee" /><Relationship Type="http://schemas.openxmlformats.org/officeDocument/2006/relationships/notesSlide" Target="/ppt/notesSlides/notesSlide3.xml" Id="R9310206a7538430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38216a8786040f6" /><Relationship Type="http://schemas.openxmlformats.org/officeDocument/2006/relationships/notesSlide" Target="/ppt/notesSlides/notesSlide4.xml" Id="Rb123c00729e7429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22b62e3d5e44027" /><Relationship Type="http://schemas.openxmlformats.org/officeDocument/2006/relationships/notesSlide" Target="/ppt/notesSlides/notesSlide5.xml" Id="R754b2340410649b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c6119f99f664d89" /><Relationship Type="http://schemas.openxmlformats.org/officeDocument/2006/relationships/image" Target="/ppt/media/image2.png" Id="Rb35268e4b8aa4f9f" /><Relationship Type="http://schemas.openxmlformats.org/officeDocument/2006/relationships/notesSlide" Target="/ppt/notesSlides/notesSlide6.xml" Id="R11ff8a1985da430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6f7be3197c14887" /><Relationship Type="http://schemas.openxmlformats.org/officeDocument/2006/relationships/notesSlide" Target="/ppt/notesSlides/notesSlide7.xml" Id="R629cd9e09d354bfe"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76527ccb8bc47fd" /><Relationship Type="http://schemas.openxmlformats.org/officeDocument/2006/relationships/notesSlide" Target="/ppt/notesSlides/notesSlide8.xml" Id="R3113222ec31e494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7283ed11a874a49" /><Relationship Type="http://schemas.openxmlformats.org/officeDocument/2006/relationships/notesSlide" Target="/ppt/notesSlides/notesSlide9.xml" Id="R8309a335c8f947c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feb5d8d5d369448e" /><Relationship Type="http://schemas.openxmlformats.org/officeDocument/2006/relationships/image" Target="/ppt/media/image3.png" Id="R532c8f26f15641a6" /><Relationship Type="http://schemas.openxmlformats.org/officeDocument/2006/relationships/notesSlide" Target="/ppt/notesSlides/notesSlide10.xml" Id="R6af2efad9ddf40c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7c5575de5b754881" /><Relationship Type="http://schemas.openxmlformats.org/officeDocument/2006/relationships/notesSlide" Target="/ppt/notesSlides/notesSlide11.xml" Id="Rfbad9b13210747d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deb97fe0f3234688" /><Relationship Type="http://schemas.openxmlformats.org/officeDocument/2006/relationships/notesSlide" Target="/ppt/notesSlides/notesSlide12.xml" Id="Rfc3f1e86582e470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3c6c7a1c6fdd4368" /><Relationship Type="http://schemas.openxmlformats.org/officeDocument/2006/relationships/image" Target="/ppt/media/image3.png" Id="Rd938d98e590d478f" /><Relationship Type="http://schemas.openxmlformats.org/officeDocument/2006/relationships/image" Target="/ppt/media/image4.png" Id="Rcad18f5e30f5420e" /><Relationship Type="http://schemas.openxmlformats.org/officeDocument/2006/relationships/notesSlide" Target="/ppt/notesSlides/notesSlide13.xml" Id="Rbb6381fb8f1c458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6277177b3d74a1f" /><Relationship Type="http://schemas.openxmlformats.org/officeDocument/2006/relationships/notesSlide" Target="/ppt/notesSlides/notesSlide14.xml" Id="R5716ae0158d541e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9079330cf4f4c8f" /><Relationship Type="http://schemas.openxmlformats.org/officeDocument/2006/relationships/notesSlide" Target="/ppt/notesSlides/notesSlide15.xml" Id="R0ab0c697644645f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b317351d0699434c" /><Relationship Type="http://schemas.openxmlformats.org/officeDocument/2006/relationships/notesSlide" Target="/ppt/notesSlides/notesSlide16.xml" Id="Rb54b48ff16e1428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85c27945e1a4f4b" /><Relationship Type="http://schemas.openxmlformats.org/officeDocument/2006/relationships/notesSlide" Target="/ppt/notesSlides/notesSlide17.xml" Id="Rc00ba6c35211449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b71f0f75d61e4f38" /><Relationship Type="http://schemas.openxmlformats.org/officeDocument/2006/relationships/notesSlide" Target="/ppt/notesSlides/notesSlide18.xml" Id="R0abcbc82de07412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3e84e9ecb4994eb9" /><Relationship Type="http://schemas.openxmlformats.org/officeDocument/2006/relationships/notesSlide" Target="/ppt/notesSlides/notesSlide19.xml" Id="R57747c071e804c9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66b7a5cc0dbe4e58" /><Relationship Type="http://schemas.openxmlformats.org/officeDocument/2006/relationships/notesSlide" Target="/ppt/notesSlides/notesSlide20.xml" Id="R853f11c2e797414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253ff0dc64cd4126" /><Relationship Type="http://schemas.openxmlformats.org/officeDocument/2006/relationships/notesSlide" Target="/ppt/notesSlides/notesSlide21.xml" Id="R6e41d1e805a74c2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477ca859c2ef4a82" /><Relationship Type="http://schemas.openxmlformats.org/officeDocument/2006/relationships/notesSlide" Target="/ppt/notesSlides/notesSlide22.xml" Id="Rf4798ee8456046f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75b38244058642f4" /><Relationship Type="http://schemas.openxmlformats.org/officeDocument/2006/relationships/notesSlide" Target="/ppt/notesSlides/notesSlide23.xml" Id="Rc5670841f2aa49e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a063627b64994b15" /><Relationship Type="http://schemas.openxmlformats.org/officeDocument/2006/relationships/notesSlide" Target="/ppt/notesSlides/notesSlide24.xml" Id="Rfdbe6d90d8bd400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74f470eea77d4a8c" /><Relationship Type="http://schemas.openxmlformats.org/officeDocument/2006/relationships/notesSlide" Target="/ppt/notesSlides/notesSlide25.xml" Id="R8b645362345b47e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784dce802f5b4060" /><Relationship Type="http://schemas.openxmlformats.org/officeDocument/2006/relationships/notesSlide" Target="/ppt/notesSlides/notesSlide26.xml" Id="Rb52681e71a254a6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57a5f1e417ff449f" /><Relationship Type="http://schemas.openxmlformats.org/officeDocument/2006/relationships/notesSlide" Target="/ppt/notesSlides/notesSlide27.xml" Id="R674b66a78e2446d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42c3db0220374b85" /><Relationship Type="http://schemas.openxmlformats.org/officeDocument/2006/relationships/notesSlide" Target="/ppt/notesSlides/notesSlide28.xml" Id="R10c49d5b782c4fd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9d38a1028a494cc7" /><Relationship Type="http://schemas.openxmlformats.org/officeDocument/2006/relationships/notesSlide" Target="/ppt/notesSlides/notesSlide29.xml" Id="Rccd771862d354b3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e3f6a98abfbf46a8" /><Relationship Type="http://schemas.openxmlformats.org/officeDocument/2006/relationships/notesSlide" Target="/ppt/notesSlides/notesSlide30.xml" Id="Reeb70c3679f74a2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a27a5a85f6fd4f92" /><Relationship Type="http://schemas.openxmlformats.org/officeDocument/2006/relationships/notesSlide" Target="/ppt/notesSlides/notesSlide31.xml" Id="R35457df56109452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1557a0e6da5146fa" /><Relationship Type="http://schemas.openxmlformats.org/officeDocument/2006/relationships/notesSlide" Target="/ppt/notesSlides/notesSlide32.xml" Id="Ra578ab9b523e425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048b6826d3054628" /><Relationship Type="http://schemas.openxmlformats.org/officeDocument/2006/relationships/notesSlide" Target="/ppt/notesSlides/notesSlide33.xml" Id="Re6cfd1958ffe448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fc16cf674abc432e" /><Relationship Type="http://schemas.openxmlformats.org/officeDocument/2006/relationships/notesSlide" Target="/ppt/notesSlides/notesSlide34.xml" Id="Re5fe098c3ea94e3f"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93be25fedd094b79" /><Relationship Type="http://schemas.openxmlformats.org/officeDocument/2006/relationships/image" Target="/ppt/media/image5.png" Id="Rd9cd23557c514e2e" /><Relationship Type="http://schemas.openxmlformats.org/officeDocument/2006/relationships/notesSlide" Target="/ppt/notesSlides/notesSlide35.xml" Id="Rcd25cbfa33cc483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a73e49ad3ce04810" /><Relationship Type="http://schemas.openxmlformats.org/officeDocument/2006/relationships/notesSlide" Target="/ppt/notesSlides/notesSlide36.xml" Id="R5d985d2baf6b4ceb"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82faf92d39a54ea4" /><Relationship Type="http://schemas.openxmlformats.org/officeDocument/2006/relationships/notesSlide" Target="/ppt/notesSlides/notesSlide37.xml" Id="Rbc0db410894142c0"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5fee442045464315" /><Relationship Type="http://schemas.openxmlformats.org/officeDocument/2006/relationships/image" Target="/ppt/media/image6.png" Id="R82456dd9c06e4d7a" /><Relationship Type="http://schemas.openxmlformats.org/officeDocument/2006/relationships/notesSlide" Target="/ppt/notesSlides/notesSlide38.xml" Id="R6454dde108014799"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72fdf3544bc74bb5" /><Relationship Type="http://schemas.openxmlformats.org/officeDocument/2006/relationships/notesSlide" Target="/ppt/notesSlides/notesSlide39.xml" Id="R2a7e85ae2ac34ff7"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41d4b044a98c4a72" /><Relationship Type="http://schemas.openxmlformats.org/officeDocument/2006/relationships/notesSlide" Target="/ppt/notesSlides/notesSlide40.xml" Id="Ra37491f44ef8472b"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ffc6fc6b8ded40b9" /><Relationship Type="http://schemas.openxmlformats.org/officeDocument/2006/relationships/notesSlide" Target="/ppt/notesSlides/notesSlide41.xml" Id="Rf9815cc21bea40e4"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280071979d064d42" /><Relationship Type="http://schemas.openxmlformats.org/officeDocument/2006/relationships/notesSlide" Target="/ppt/notesSlides/notesSlide42.xml" Id="R0e979570d3ec4800"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46d67a87304b40fc" /><Relationship Type="http://schemas.openxmlformats.org/officeDocument/2006/relationships/notesSlide" Target="/ppt/notesSlides/notesSlide43.xml" Id="R7780eb8a01854761"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14cea18855124fa8" /><Relationship Type="http://schemas.openxmlformats.org/officeDocument/2006/relationships/notesSlide" Target="/ppt/notesSlides/notesSlide44.xml" Id="R39e224aa39e24ed1"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d955521f7e4d42f3" /><Relationship Type="http://schemas.openxmlformats.org/officeDocument/2006/relationships/notesSlide" Target="/ppt/notesSlides/notesSlide45.xml" Id="R229126189d824819"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c81007e174944090" /><Relationship Type="http://schemas.openxmlformats.org/officeDocument/2006/relationships/notesSlide" Target="/ppt/notesSlides/notesSlide46.xml" Id="R47461847f5184e4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a325aee4baab46c2" /><Relationship Type="http://schemas.openxmlformats.org/officeDocument/2006/relationships/image" Target="/ppt/media/image7.png" Id="R8c4738d5291e4438" /><Relationship Type="http://schemas.openxmlformats.org/officeDocument/2006/relationships/notesSlide" Target="/ppt/notesSlides/notesSlide47.xml" Id="R20d1ffbf3a7742c2"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b3ed6b9ec2004a6e" /><Relationship Type="http://schemas.openxmlformats.org/officeDocument/2006/relationships/notesSlide" Target="/ppt/notesSlides/notesSlide48.xml" Id="R22594ee6cabe439b"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90aa2bf6f18b461b" /><Relationship Type="http://schemas.openxmlformats.org/officeDocument/2006/relationships/notesSlide" Target="/ppt/notesSlides/notesSlide49.xml" Id="Rb845f8de3d83476b"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439bd4a961d64e1a" /><Relationship Type="http://schemas.openxmlformats.org/officeDocument/2006/relationships/notesSlide" Target="/ppt/notesSlides/notesSlide50.xml" Id="R15094b7f87e34550"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247af39c08a94a40" /><Relationship Type="http://schemas.openxmlformats.org/officeDocument/2006/relationships/notesSlide" Target="/ppt/notesSlides/notesSlide51.xml" Id="R6fafbe02c99e49f1"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f72da7d021df4e56" /><Relationship Type="http://schemas.openxmlformats.org/officeDocument/2006/relationships/notesSlide" Target="/ppt/notesSlides/notesSlide52.xml" Id="Rde06ed77805a4add"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cddd0d064e494887" /><Relationship Type="http://schemas.openxmlformats.org/officeDocument/2006/relationships/notesSlide" Target="/ppt/notesSlides/notesSlide53.xml" Id="R51a59efe052546be"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fc494952014745c1" /><Relationship Type="http://schemas.openxmlformats.org/officeDocument/2006/relationships/notesSlide" Target="/ppt/notesSlides/notesSlide54.xml" Id="Rc8c57bab3ac3421c"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35941598f8f64ca5" /><Relationship Type="http://schemas.openxmlformats.org/officeDocument/2006/relationships/notesSlide" Target="/ppt/notesSlides/notesSlide55.xml" Id="R83f6a972a4464914"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0fb95a44d3d44871" /><Relationship Type="http://schemas.openxmlformats.org/officeDocument/2006/relationships/notesSlide" Target="/ppt/notesSlides/notesSlide56.xml" Id="R16d13847f3e24ff2"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8f5cfc86708f4d9c" /><Relationship Type="http://schemas.openxmlformats.org/officeDocument/2006/relationships/notesSlide" Target="/ppt/notesSlides/notesSlide57.xml" Id="Rb4aef5c0ca5d4712"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456c18fd128440ed" /><Relationship Type="http://schemas.openxmlformats.org/officeDocument/2006/relationships/notesSlide" Target="/ppt/notesSlides/notesSlide58.xml" Id="R68cc6c9aef104953"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776311c6f4bb44fe" /><Relationship Type="http://schemas.openxmlformats.org/officeDocument/2006/relationships/notesSlide" Target="/ppt/notesSlides/notesSlide59.xml" Id="Rcf500271cb554a64"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8b848817a7204d02" /><Relationship Type="http://schemas.openxmlformats.org/officeDocument/2006/relationships/notesSlide" Target="/ppt/notesSlides/notesSlide60.xml" Id="Rdc17792dbc7a4bc0" /></Relationships>
</file>

<file path=ppt/slides/_rels/slide61.xml.rels>&#65279;<?xml version="1.0" encoding="utf-8"?><Relationships xmlns="http://schemas.openxmlformats.org/package/2006/relationships"><Relationship Type="http://schemas.openxmlformats.org/officeDocument/2006/relationships/slideLayout" Target="/ppt/slideLayouts/slideLayout1.xml" Id="R5fa086fb1d114be3" /><Relationship Type="http://schemas.openxmlformats.org/officeDocument/2006/relationships/notesSlide" Target="/ppt/notesSlides/notesSlide61.xml" Id="Re039f67130a24e82" /></Relationships>
</file>

<file path=ppt/slides/_rels/slide62.xml.rels>&#65279;<?xml version="1.0" encoding="utf-8"?><Relationships xmlns="http://schemas.openxmlformats.org/package/2006/relationships"><Relationship Type="http://schemas.openxmlformats.org/officeDocument/2006/relationships/slideLayout" Target="/ppt/slideLayouts/slideLayout1.xml" Id="R9c65bf0a65294427" /><Relationship Type="http://schemas.openxmlformats.org/officeDocument/2006/relationships/notesSlide" Target="/ppt/notesSlides/notesSlide62.xml" Id="R9079ec9ce6994545" /></Relationships>
</file>

<file path=ppt/slides/_rels/slide63.xml.rels>&#65279;<?xml version="1.0" encoding="utf-8"?><Relationships xmlns="http://schemas.openxmlformats.org/package/2006/relationships"><Relationship Type="http://schemas.openxmlformats.org/officeDocument/2006/relationships/slideLayout" Target="/ppt/slideLayouts/slideLayout1.xml" Id="Rf3e90cca9bb74cb6" /><Relationship Type="http://schemas.openxmlformats.org/officeDocument/2006/relationships/notesSlide" Target="/ppt/notesSlides/notesSlide63.xml" Id="R21ded893279640a1" /></Relationships>
</file>

<file path=ppt/slides/_rels/slide64.xml.rels>&#65279;<?xml version="1.0" encoding="utf-8"?><Relationships xmlns="http://schemas.openxmlformats.org/package/2006/relationships"><Relationship Type="http://schemas.openxmlformats.org/officeDocument/2006/relationships/slideLayout" Target="/ppt/slideLayouts/slideLayout1.xml" Id="R0bffd127181c4fce" /><Relationship Type="http://schemas.openxmlformats.org/officeDocument/2006/relationships/notesSlide" Target="/ppt/notesSlides/notesSlide64.xml" Id="R31da71713e744c02" /></Relationships>
</file>

<file path=ppt/slides/_rels/slide65.xml.rels>&#65279;<?xml version="1.0" encoding="utf-8"?><Relationships xmlns="http://schemas.openxmlformats.org/package/2006/relationships"><Relationship Type="http://schemas.openxmlformats.org/officeDocument/2006/relationships/slideLayout" Target="/ppt/slideLayouts/slideLayout1.xml" Id="R1742e5311e1742cc" /><Relationship Type="http://schemas.openxmlformats.org/officeDocument/2006/relationships/notesSlide" Target="/ppt/notesSlides/notesSlide65.xml" Id="Rd141dcb249c44b03" /></Relationships>
</file>

<file path=ppt/slides/_rels/slide66.xml.rels>&#65279;<?xml version="1.0" encoding="utf-8"?><Relationships xmlns="http://schemas.openxmlformats.org/package/2006/relationships"><Relationship Type="http://schemas.openxmlformats.org/officeDocument/2006/relationships/slideLayout" Target="/ppt/slideLayouts/slideLayout1.xml" Id="Ra406d217fcbd4d4b" /><Relationship Type="http://schemas.openxmlformats.org/officeDocument/2006/relationships/notesSlide" Target="/ppt/notesSlides/notesSlide66.xml" Id="Rf73ebcc2f1274184" /></Relationships>
</file>

<file path=ppt/slides/_rels/slide67.xml.rels>&#65279;<?xml version="1.0" encoding="utf-8"?><Relationships xmlns="http://schemas.openxmlformats.org/package/2006/relationships"><Relationship Type="http://schemas.openxmlformats.org/officeDocument/2006/relationships/slideLayout" Target="/ppt/slideLayouts/slideLayout1.xml" Id="R65163b2f61f542a7" /><Relationship Type="http://schemas.openxmlformats.org/officeDocument/2006/relationships/notesSlide" Target="/ppt/notesSlides/notesSlide67.xml" Id="R92107cb5383a4ecc" /></Relationships>
</file>

<file path=ppt/slides/_rels/slide68.xml.rels>&#65279;<?xml version="1.0" encoding="utf-8"?><Relationships xmlns="http://schemas.openxmlformats.org/package/2006/relationships"><Relationship Type="http://schemas.openxmlformats.org/officeDocument/2006/relationships/slideLayout" Target="/ppt/slideLayouts/slideLayout1.xml" Id="R943258335c9a49c8" /><Relationship Type="http://schemas.openxmlformats.org/officeDocument/2006/relationships/notesSlide" Target="/ppt/notesSlides/notesSlide68.xml" Id="R195e52a5b6cb4f60" /></Relationships>
</file>

<file path=ppt/slides/_rels/slide69.xml.rels>&#65279;<?xml version="1.0" encoding="utf-8"?><Relationships xmlns="http://schemas.openxmlformats.org/package/2006/relationships"><Relationship Type="http://schemas.openxmlformats.org/officeDocument/2006/relationships/slideLayout" Target="/ppt/slideLayouts/slideLayout1.xml" Id="R284f3486e7744551" /><Relationship Type="http://schemas.openxmlformats.org/officeDocument/2006/relationships/image" Target="/ppt/media/image8.png" Id="Ra4a50b6a071a41e6" /><Relationship Type="http://schemas.openxmlformats.org/officeDocument/2006/relationships/notesSlide" Target="/ppt/notesSlides/notesSlide69.xml" Id="R9193d910e73d4735" /></Relationships>
</file>

<file path=ppt/slides/_rels/slide70.xml.rels>&#65279;<?xml version="1.0" encoding="utf-8"?><Relationships xmlns="http://schemas.openxmlformats.org/package/2006/relationships"><Relationship Type="http://schemas.openxmlformats.org/officeDocument/2006/relationships/slideLayout" Target="/ppt/slideLayouts/slideLayout1.xml" Id="R315df69069d2419e" /><Relationship Type="http://schemas.openxmlformats.org/officeDocument/2006/relationships/notesSlide" Target="/ppt/notesSlides/notesSlide70.xml" Id="Rf8183e7da7404288" /></Relationships>
</file>

<file path=ppt/slides/_rels/slide71.xml.rels>&#65279;<?xml version="1.0" encoding="utf-8"?><Relationships xmlns="http://schemas.openxmlformats.org/package/2006/relationships"><Relationship Type="http://schemas.openxmlformats.org/officeDocument/2006/relationships/slideLayout" Target="/ppt/slideLayouts/slideLayout1.xml" Id="Re0a7af966422481e" /><Relationship Type="http://schemas.openxmlformats.org/officeDocument/2006/relationships/notesSlide" Target="/ppt/notesSlides/notesSlide71.xml" Id="R79cfceae09434712" /></Relationships>
</file>

<file path=ppt/slides/_rels/slide72.xml.rels>&#65279;<?xml version="1.0" encoding="utf-8"?><Relationships xmlns="http://schemas.openxmlformats.org/package/2006/relationships"><Relationship Type="http://schemas.openxmlformats.org/officeDocument/2006/relationships/slideLayout" Target="/ppt/slideLayouts/slideLayout1.xml" Id="Rd94e71f5c6804375" /><Relationship Type="http://schemas.openxmlformats.org/officeDocument/2006/relationships/notesSlide" Target="/ppt/notesSlides/notesSlide72.xml" Id="R1767c5307af74610" /></Relationships>
</file>

<file path=ppt/slides/_rels/slide73.xml.rels>&#65279;<?xml version="1.0" encoding="utf-8"?><Relationships xmlns="http://schemas.openxmlformats.org/package/2006/relationships"><Relationship Type="http://schemas.openxmlformats.org/officeDocument/2006/relationships/slideLayout" Target="/ppt/slideLayouts/slideLayout1.xml" Id="Rc833170efc994f90" /><Relationship Type="http://schemas.openxmlformats.org/officeDocument/2006/relationships/notesSlide" Target="/ppt/notesSlides/notesSlide73.xml" Id="Rd1a5b081dadd41d5" /></Relationships>
</file>

<file path=ppt/slides/_rels/slide74.xml.rels>&#65279;<?xml version="1.0" encoding="utf-8"?><Relationships xmlns="http://schemas.openxmlformats.org/package/2006/relationships"><Relationship Type="http://schemas.openxmlformats.org/officeDocument/2006/relationships/slideLayout" Target="/ppt/slideLayouts/slideLayout1.xml" Id="Rb6fa3b77b0fd4030" /><Relationship Type="http://schemas.openxmlformats.org/officeDocument/2006/relationships/notesSlide" Target="/ppt/notesSlides/notesSlide74.xml" Id="R35b78a231cba4e54" /></Relationships>
</file>

<file path=ppt/slides/_rels/slide75.xml.rels>&#65279;<?xml version="1.0" encoding="utf-8"?><Relationships xmlns="http://schemas.openxmlformats.org/package/2006/relationships"><Relationship Type="http://schemas.openxmlformats.org/officeDocument/2006/relationships/slideLayout" Target="/ppt/slideLayouts/slideLayout1.xml" Id="Re7258879e3044ebb" /><Relationship Type="http://schemas.openxmlformats.org/officeDocument/2006/relationships/notesSlide" Target="/ppt/notesSlides/notesSlide75.xml" Id="R942f1a831c924afb" /></Relationships>
</file>

<file path=ppt/slides/_rels/slide76.xml.rels>&#65279;<?xml version="1.0" encoding="utf-8"?><Relationships xmlns="http://schemas.openxmlformats.org/package/2006/relationships"><Relationship Type="http://schemas.openxmlformats.org/officeDocument/2006/relationships/slideLayout" Target="/ppt/slideLayouts/slideLayout1.xml" Id="R8ec4da94dbb549e4" /><Relationship Type="http://schemas.openxmlformats.org/officeDocument/2006/relationships/notesSlide" Target="/ppt/notesSlides/notesSlide76.xml" Id="R52672e68eda541f1" /></Relationships>
</file>

<file path=ppt/slides/_rels/slide77.xml.rels>&#65279;<?xml version="1.0" encoding="utf-8"?><Relationships xmlns="http://schemas.openxmlformats.org/package/2006/relationships"><Relationship Type="http://schemas.openxmlformats.org/officeDocument/2006/relationships/slideLayout" Target="/ppt/slideLayouts/slideLayout1.xml" Id="R6a000adaefd2420d" /><Relationship Type="http://schemas.openxmlformats.org/officeDocument/2006/relationships/notesSlide" Target="/ppt/notesSlides/notesSlide77.xml" Id="Rdd43e727cd6b4763" /></Relationships>
</file>

<file path=ppt/slides/_rels/slide78.xml.rels>&#65279;<?xml version="1.0" encoding="utf-8"?><Relationships xmlns="http://schemas.openxmlformats.org/package/2006/relationships"><Relationship Type="http://schemas.openxmlformats.org/officeDocument/2006/relationships/slideLayout" Target="/ppt/slideLayouts/slideLayout1.xml" Id="R6d8f6cb608b54081" /><Relationship Type="http://schemas.openxmlformats.org/officeDocument/2006/relationships/notesSlide" Target="/ppt/notesSlides/notesSlide78.xml" Id="Re82401674c0348ba" /></Relationships>
</file>

<file path=ppt/slides/_rels/slide79.xml.rels>&#65279;<?xml version="1.0" encoding="utf-8"?><Relationships xmlns="http://schemas.openxmlformats.org/package/2006/relationships"><Relationship Type="http://schemas.openxmlformats.org/officeDocument/2006/relationships/slideLayout" Target="/ppt/slideLayouts/slideLayout1.xml" Id="Rffca0ce4ccbf4507" /><Relationship Type="http://schemas.openxmlformats.org/officeDocument/2006/relationships/notesSlide" Target="/ppt/notesSlides/notesSlide79.xml" Id="Ra5c822ae48b74c5e" /></Relationships>
</file>

<file path=ppt/slides/_rels/slide80.xml.rels>&#65279;<?xml version="1.0" encoding="utf-8"?><Relationships xmlns="http://schemas.openxmlformats.org/package/2006/relationships"><Relationship Type="http://schemas.openxmlformats.org/officeDocument/2006/relationships/slideLayout" Target="/ppt/slideLayouts/slideLayout1.xml" Id="Ra1777aaf65264724" /><Relationship Type="http://schemas.openxmlformats.org/officeDocument/2006/relationships/notesSlide" Target="/ppt/notesSlides/notesSlide80.xml" Id="R3d2153a7d10f45a5" /></Relationships>
</file>

<file path=ppt/slides/_rels/slide81.xml.rels>&#65279;<?xml version="1.0" encoding="utf-8"?><Relationships xmlns="http://schemas.openxmlformats.org/package/2006/relationships"><Relationship Type="http://schemas.openxmlformats.org/officeDocument/2006/relationships/slideLayout" Target="/ppt/slideLayouts/slideLayout1.xml" Id="R90e1ae6a53594d81" /><Relationship Type="http://schemas.openxmlformats.org/officeDocument/2006/relationships/notesSlide" Target="/ppt/notesSlides/notesSlide81.xml" Id="R451787292fd84b86" /></Relationships>
</file>

<file path=ppt/slides/_rels/slide82.xml.rels>&#65279;<?xml version="1.0" encoding="utf-8"?><Relationships xmlns="http://schemas.openxmlformats.org/package/2006/relationships"><Relationship Type="http://schemas.openxmlformats.org/officeDocument/2006/relationships/slideLayout" Target="/ppt/slideLayouts/slideLayout1.xml" Id="R0edef7117afb44d3" /><Relationship Type="http://schemas.openxmlformats.org/officeDocument/2006/relationships/notesSlide" Target="/ppt/notesSlides/notesSlide82.xml" Id="Rf30426533a2946fc" /></Relationships>
</file>

<file path=ppt/slides/_rels/slide83.xml.rels>&#65279;<?xml version="1.0" encoding="utf-8"?><Relationships xmlns="http://schemas.openxmlformats.org/package/2006/relationships"><Relationship Type="http://schemas.openxmlformats.org/officeDocument/2006/relationships/slideLayout" Target="/ppt/slideLayouts/slideLayout1.xml" Id="Rdbea025f27ce420f" /><Relationship Type="http://schemas.openxmlformats.org/officeDocument/2006/relationships/notesSlide" Target="/ppt/notesSlides/notesSlide83.xml" Id="R12e4b1ab2afa49cd" /></Relationships>
</file>

<file path=ppt/slides/_rels/slide84.xml.rels>&#65279;<?xml version="1.0" encoding="utf-8"?><Relationships xmlns="http://schemas.openxmlformats.org/package/2006/relationships"><Relationship Type="http://schemas.openxmlformats.org/officeDocument/2006/relationships/slideLayout" Target="/ppt/slideLayouts/slideLayout1.xml" Id="R57776bb7d15e455c" /><Relationship Type="http://schemas.openxmlformats.org/officeDocument/2006/relationships/notesSlide" Target="/ppt/notesSlides/notesSlide84.xml" Id="R7453bcd256bb4291" /></Relationships>
</file>

<file path=ppt/slides/_rels/slide85.xml.rels>&#65279;<?xml version="1.0" encoding="utf-8"?><Relationships xmlns="http://schemas.openxmlformats.org/package/2006/relationships"><Relationship Type="http://schemas.openxmlformats.org/officeDocument/2006/relationships/slideLayout" Target="/ppt/slideLayouts/slideLayout1.xml" Id="R437fb40d6f4e4432" /><Relationship Type="http://schemas.openxmlformats.org/officeDocument/2006/relationships/notesSlide" Target="/ppt/notesSlides/notesSlide85.xml" Id="R1fea51da11ab4c61" /></Relationships>
</file>

<file path=ppt/slides/_rels/slide86.xml.rels>&#65279;<?xml version="1.0" encoding="utf-8"?><Relationships xmlns="http://schemas.openxmlformats.org/package/2006/relationships"><Relationship Type="http://schemas.openxmlformats.org/officeDocument/2006/relationships/slideLayout" Target="/ppt/slideLayouts/slideLayout1.xml" Id="Rcd27bdc8476547f4" /><Relationship Type="http://schemas.openxmlformats.org/officeDocument/2006/relationships/notesSlide" Target="/ppt/notesSlides/notesSlide86.xml" Id="Rf5765e9595d94e0b" /></Relationships>
</file>

<file path=ppt/slides/_rels/slide87.xml.rels>&#65279;<?xml version="1.0" encoding="utf-8"?><Relationships xmlns="http://schemas.openxmlformats.org/package/2006/relationships"><Relationship Type="http://schemas.openxmlformats.org/officeDocument/2006/relationships/slideLayout" Target="/ppt/slideLayouts/slideLayout1.xml" Id="R5359e0fa0bf8405a" /><Relationship Type="http://schemas.openxmlformats.org/officeDocument/2006/relationships/notesSlide" Target="/ppt/notesSlides/notesSlide87.xml" Id="R8b2737de220f4159" /></Relationships>
</file>

<file path=ppt/slides/_rels/slide88.xml.rels>&#65279;<?xml version="1.0" encoding="utf-8"?><Relationships xmlns="http://schemas.openxmlformats.org/package/2006/relationships"><Relationship Type="http://schemas.openxmlformats.org/officeDocument/2006/relationships/slideLayout" Target="/ppt/slideLayouts/slideLayout1.xml" Id="R95f70ac00f1c4c5e" /><Relationship Type="http://schemas.openxmlformats.org/officeDocument/2006/relationships/notesSlide" Target="/ppt/notesSlides/notesSlide88.xml" Id="R0e57b6615d0b4d0e" /></Relationships>
</file>

<file path=ppt/slides/_rels/slide89.xml.rels>&#65279;<?xml version="1.0" encoding="utf-8"?><Relationships xmlns="http://schemas.openxmlformats.org/package/2006/relationships"><Relationship Type="http://schemas.openxmlformats.org/officeDocument/2006/relationships/slideLayout" Target="/ppt/slideLayouts/slideLayout1.xml" Id="R61e57c926c504804" /><Relationship Type="http://schemas.openxmlformats.org/officeDocument/2006/relationships/notesSlide" Target="/ppt/notesSlides/notesSlide89.xml" Id="Rd0847e9d1ded4181" /></Relationships>
</file>

<file path=ppt/slides/_rels/slide90.xml.rels>&#65279;<?xml version="1.0" encoding="utf-8"?><Relationships xmlns="http://schemas.openxmlformats.org/package/2006/relationships"><Relationship Type="http://schemas.openxmlformats.org/officeDocument/2006/relationships/slideLayout" Target="/ppt/slideLayouts/slideLayout1.xml" Id="R08cfd24ecd56489a" /><Relationship Type="http://schemas.openxmlformats.org/officeDocument/2006/relationships/notesSlide" Target="/ppt/notesSlides/notesSlide90.xml" Id="Rec561c2331624649" /></Relationships>
</file>

<file path=ppt/slides/_rels/slide91.xml.rels>&#65279;<?xml version="1.0" encoding="utf-8"?><Relationships xmlns="http://schemas.openxmlformats.org/package/2006/relationships"><Relationship Type="http://schemas.openxmlformats.org/officeDocument/2006/relationships/slideLayout" Target="/ppt/slideLayouts/slideLayout1.xml" Id="R165aa1aad1884b17" /><Relationship Type="http://schemas.openxmlformats.org/officeDocument/2006/relationships/image" Target="/ppt/media/image9.png" Id="R90458015f49641fc" /><Relationship Type="http://schemas.openxmlformats.org/officeDocument/2006/relationships/notesSlide" Target="/ppt/notesSlides/notesSlide91.xml" Id="R7b34d879d0884791" /></Relationships>
</file>

<file path=ppt/slides/_rels/slide92.xml.rels>&#65279;<?xml version="1.0" encoding="utf-8"?><Relationships xmlns="http://schemas.openxmlformats.org/package/2006/relationships"><Relationship Type="http://schemas.openxmlformats.org/officeDocument/2006/relationships/slideLayout" Target="/ppt/slideLayouts/slideLayout1.xml" Id="R7cc999f9886941c9" /><Relationship Type="http://schemas.openxmlformats.org/officeDocument/2006/relationships/notesSlide" Target="/ppt/notesSlides/notesSlide92.xml" Id="R223a9229c42c4abf" /></Relationships>
</file>

<file path=ppt/slides/_rels/slide93.xml.rels>&#65279;<?xml version="1.0" encoding="utf-8"?><Relationships xmlns="http://schemas.openxmlformats.org/package/2006/relationships"><Relationship Type="http://schemas.openxmlformats.org/officeDocument/2006/relationships/slideLayout" Target="/ppt/slideLayouts/slideLayout1.xml" Id="R2360768a582b428e" /><Relationship Type="http://schemas.openxmlformats.org/officeDocument/2006/relationships/notesSlide" Target="/ppt/notesSlides/notesSlide93.xml" Id="R50b80661d02d444c" /></Relationships>
</file>

<file path=ppt/slides/_rels/slide94.xml.rels>&#65279;<?xml version="1.0" encoding="utf-8"?><Relationships xmlns="http://schemas.openxmlformats.org/package/2006/relationships"><Relationship Type="http://schemas.openxmlformats.org/officeDocument/2006/relationships/slideLayout" Target="/ppt/slideLayouts/slideLayout1.xml" Id="R19803e5f49194ac3" /><Relationship Type="http://schemas.openxmlformats.org/officeDocument/2006/relationships/notesSlide" Target="/ppt/notesSlides/notesSlide94.xml" Id="Rd50ab0d7ebee4ddd" /></Relationships>
</file>

<file path=ppt/slides/_rels/slide95.xml.rels>&#65279;<?xml version="1.0" encoding="utf-8"?><Relationships xmlns="http://schemas.openxmlformats.org/package/2006/relationships"><Relationship Type="http://schemas.openxmlformats.org/officeDocument/2006/relationships/slideLayout" Target="/ppt/slideLayouts/slideLayout1.xml" Id="R93cc1b7d81ac44da" /><Relationship Type="http://schemas.openxmlformats.org/officeDocument/2006/relationships/notesSlide" Target="/ppt/notesSlides/notesSlide95.xml" Id="R209f57a7a1d54532" /></Relationships>
</file>

<file path=ppt/slides/_rels/slide96.xml.rels>&#65279;<?xml version="1.0" encoding="utf-8"?><Relationships xmlns="http://schemas.openxmlformats.org/package/2006/relationships"><Relationship Type="http://schemas.openxmlformats.org/officeDocument/2006/relationships/slideLayout" Target="/ppt/slideLayouts/slideLayout1.xml" Id="Rff9e05d6990d46b9" /><Relationship Type="http://schemas.openxmlformats.org/officeDocument/2006/relationships/notesSlide" Target="/ppt/notesSlides/notesSlide96.xml" Id="Rf5629672c5d84e7d" /></Relationships>
</file>

<file path=ppt/slides/_rels/slide97.xml.rels>&#65279;<?xml version="1.0" encoding="utf-8"?><Relationships xmlns="http://schemas.openxmlformats.org/package/2006/relationships"><Relationship Type="http://schemas.openxmlformats.org/officeDocument/2006/relationships/slideLayout" Target="/ppt/slideLayouts/slideLayout1.xml" Id="R8eb4a5d8d62a468b" /><Relationship Type="http://schemas.openxmlformats.org/officeDocument/2006/relationships/notesSlide" Target="/ppt/notesSlides/notesSlide97.xml" Id="R56024fedebd947d1" /></Relationships>
</file>

<file path=ppt/slides/_rels/slide98.xml.rels>&#65279;<?xml version="1.0" encoding="utf-8"?><Relationships xmlns="http://schemas.openxmlformats.org/package/2006/relationships"><Relationship Type="http://schemas.openxmlformats.org/officeDocument/2006/relationships/slideLayout" Target="/ppt/slideLayouts/slideLayout1.xml" Id="R65d5fe37e7774023" /><Relationship Type="http://schemas.openxmlformats.org/officeDocument/2006/relationships/notesSlide" Target="/ppt/notesSlides/notesSlide98.xml" Id="R2f3a58b8cfbd4bb4" /></Relationships>
</file>

<file path=ppt/slides/_rels/slide99.xml.rels>&#65279;<?xml version="1.0" encoding="utf-8"?><Relationships xmlns="http://schemas.openxmlformats.org/package/2006/relationships"><Relationship Type="http://schemas.openxmlformats.org/officeDocument/2006/relationships/slideLayout" Target="/ppt/slideLayouts/slideLayout1.xml" Id="R9cdcf85a1272440f" /><Relationship Type="http://schemas.openxmlformats.org/officeDocument/2006/relationships/notesSlide" Target="/ppt/notesSlides/notesSlide99.xml" Id="Re7e8959fb024435a"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1.xml" Id="R4c286fa6bb604b9f" /><Relationship Type="http://schemas.openxmlformats.org/officeDocument/2006/relationships/notesSlide" Target="/ppt/notesSlides/notesSlide100.xml" Id="R5c8924fb20ee4e18" /></Relationships>
</file>

<file path=ppt/slides/_rels/slide101.xml.rels>&#65279;<?xml version="1.0" encoding="utf-8"?><Relationships xmlns="http://schemas.openxmlformats.org/package/2006/relationships"><Relationship Type="http://schemas.openxmlformats.org/officeDocument/2006/relationships/slideLayout" Target="/ppt/slideLayouts/slideLayout1.xml" Id="Re5b9c2b5ae2b4b8e" /><Relationship Type="http://schemas.openxmlformats.org/officeDocument/2006/relationships/notesSlide" Target="/ppt/notesSlides/notesSlide101.xml" Id="R65de18773eec4f47" /></Relationships>
</file>

<file path=ppt/slides/_rels/slide102.xml.rels>&#65279;<?xml version="1.0" encoding="utf-8"?><Relationships xmlns="http://schemas.openxmlformats.org/package/2006/relationships"><Relationship Type="http://schemas.openxmlformats.org/officeDocument/2006/relationships/slideLayout" Target="/ppt/slideLayouts/slideLayout1.xml" Id="R57750080324d4656" /><Relationship Type="http://schemas.openxmlformats.org/officeDocument/2006/relationships/notesSlide" Target="/ppt/notesSlides/notesSlide102.xml" Id="Rde3c26ccd3d041dd" /></Relationships>
</file>

<file path=ppt/slides/_rels/slide103.xml.rels>&#65279;<?xml version="1.0" encoding="utf-8"?><Relationships xmlns="http://schemas.openxmlformats.org/package/2006/relationships"><Relationship Type="http://schemas.openxmlformats.org/officeDocument/2006/relationships/slideLayout" Target="/ppt/slideLayouts/slideLayout1.xml" Id="Rdd35259d63304552" /><Relationship Type="http://schemas.openxmlformats.org/officeDocument/2006/relationships/notesSlide" Target="/ppt/notesSlides/notesSlide103.xml" Id="Rb7859d4b4dd549e5" /></Relationships>
</file>

<file path=ppt/slides/_rels/slide104.xml.rels>&#65279;<?xml version="1.0" encoding="utf-8"?><Relationships xmlns="http://schemas.openxmlformats.org/package/2006/relationships"><Relationship Type="http://schemas.openxmlformats.org/officeDocument/2006/relationships/slideLayout" Target="/ppt/slideLayouts/slideLayout1.xml" Id="R6b1a7ddd274c470d" /><Relationship Type="http://schemas.openxmlformats.org/officeDocument/2006/relationships/notesSlide" Target="/ppt/notesSlides/notesSlide104.xml" Id="R1f36f7e7b3674c96" /></Relationships>
</file>

<file path=ppt/slides/_rels/slide105.xml.rels>&#65279;<?xml version="1.0" encoding="utf-8"?><Relationships xmlns="http://schemas.openxmlformats.org/package/2006/relationships"><Relationship Type="http://schemas.openxmlformats.org/officeDocument/2006/relationships/slideLayout" Target="/ppt/slideLayouts/slideLayout1.xml" Id="R0b75bbd02e11452a" /><Relationship Type="http://schemas.openxmlformats.org/officeDocument/2006/relationships/notesSlide" Target="/ppt/notesSlides/notesSlide105.xml" Id="Raeb9f4e3f94e4775" /></Relationships>
</file>

<file path=ppt/slides/_rels/slide106.xml.rels>&#65279;<?xml version="1.0" encoding="utf-8"?><Relationships xmlns="http://schemas.openxmlformats.org/package/2006/relationships"><Relationship Type="http://schemas.openxmlformats.org/officeDocument/2006/relationships/slideLayout" Target="/ppt/slideLayouts/slideLayout1.xml" Id="Rf55638dbb4484330" /><Relationship Type="http://schemas.openxmlformats.org/officeDocument/2006/relationships/image" Target="/ppt/media/image10.png" Id="R0404824c7ec44e3e" /><Relationship Type="http://schemas.openxmlformats.org/officeDocument/2006/relationships/notesSlide" Target="/ppt/notesSlides/notesSlide106.xml" Id="R65a333505ae74fdf" /></Relationships>
</file>

<file path=ppt/slides/_rels/slide107.xml.rels>&#65279;<?xml version="1.0" encoding="utf-8"?><Relationships xmlns="http://schemas.openxmlformats.org/package/2006/relationships"><Relationship Type="http://schemas.openxmlformats.org/officeDocument/2006/relationships/slideLayout" Target="/ppt/slideLayouts/slideLayout1.xml" Id="R3af3f3a97df14f26" /><Relationship Type="http://schemas.openxmlformats.org/officeDocument/2006/relationships/notesSlide" Target="/ppt/notesSlides/notesSlide107.xml" Id="R47ef631473844ee0" /></Relationships>
</file>

<file path=ppt/slides/_rels/slide108.xml.rels>&#65279;<?xml version="1.0" encoding="utf-8"?><Relationships xmlns="http://schemas.openxmlformats.org/package/2006/relationships"><Relationship Type="http://schemas.openxmlformats.org/officeDocument/2006/relationships/slideLayout" Target="/ppt/slideLayouts/slideLayout1.xml" Id="R8c764d68b3424284" /><Relationship Type="http://schemas.openxmlformats.org/officeDocument/2006/relationships/notesSlide" Target="/ppt/notesSlides/notesSlide108.xml" Id="Rf6136ec295ec4626" /></Relationships>
</file>

<file path=ppt/slides/_rels/slide109.xml.rels>&#65279;<?xml version="1.0" encoding="utf-8"?><Relationships xmlns="http://schemas.openxmlformats.org/package/2006/relationships"><Relationship Type="http://schemas.openxmlformats.org/officeDocument/2006/relationships/slideLayout" Target="/ppt/slideLayouts/slideLayout1.xml" Id="R8b012983d2f841cc" /><Relationship Type="http://schemas.openxmlformats.org/officeDocument/2006/relationships/notesSlide" Target="/ppt/notesSlides/notesSlide109.xml" Id="R7798f96ddac5461b" /></Relationships>
</file>

<file path=ppt/slides/_rels/slide110.xml.rels>&#65279;<?xml version="1.0" encoding="utf-8"?><Relationships xmlns="http://schemas.openxmlformats.org/package/2006/relationships"><Relationship Type="http://schemas.openxmlformats.org/officeDocument/2006/relationships/slideLayout" Target="/ppt/slideLayouts/slideLayout1.xml" Id="R8077942609f740c2" /><Relationship Type="http://schemas.openxmlformats.org/officeDocument/2006/relationships/notesSlide" Target="/ppt/notesSlides/notesSlide110.xml" Id="Rcf7075f238e244e4" /></Relationships>
</file>

<file path=ppt/slides/_rels/slide111.xml.rels>&#65279;<?xml version="1.0" encoding="utf-8"?><Relationships xmlns="http://schemas.openxmlformats.org/package/2006/relationships"><Relationship Type="http://schemas.openxmlformats.org/officeDocument/2006/relationships/slideLayout" Target="/ppt/slideLayouts/slideLayout1.xml" Id="R3d2e491ba17e441a" /><Relationship Type="http://schemas.openxmlformats.org/officeDocument/2006/relationships/notesSlide" Target="/ppt/notesSlides/notesSlide111.xml" Id="R7c08d726f5544cff" /></Relationships>
</file>

<file path=ppt/slides/_rels/slide112.xml.rels>&#65279;<?xml version="1.0" encoding="utf-8"?><Relationships xmlns="http://schemas.openxmlformats.org/package/2006/relationships"><Relationship Type="http://schemas.openxmlformats.org/officeDocument/2006/relationships/slideLayout" Target="/ppt/slideLayouts/slideLayout1.xml" Id="Redaa89577cb14f44" /><Relationship Type="http://schemas.openxmlformats.org/officeDocument/2006/relationships/notesSlide" Target="/ppt/notesSlides/notesSlide112.xml" Id="R41cb6678f475411d" /></Relationships>
</file>

<file path=ppt/slides/_rels/slide113.xml.rels>&#65279;<?xml version="1.0" encoding="utf-8"?><Relationships xmlns="http://schemas.openxmlformats.org/package/2006/relationships"><Relationship Type="http://schemas.openxmlformats.org/officeDocument/2006/relationships/slideLayout" Target="/ppt/slideLayouts/slideLayout1.xml" Id="Rae25916105054647" /><Relationship Type="http://schemas.openxmlformats.org/officeDocument/2006/relationships/notesSlide" Target="/ppt/notesSlides/notesSlide113.xml" Id="Rf81c5b0186bb4d34" /></Relationships>
</file>

<file path=ppt/slides/_rels/slide114.xml.rels>&#65279;<?xml version="1.0" encoding="utf-8"?><Relationships xmlns="http://schemas.openxmlformats.org/package/2006/relationships"><Relationship Type="http://schemas.openxmlformats.org/officeDocument/2006/relationships/slideLayout" Target="/ppt/slideLayouts/slideLayout1.xml" Id="Rebe1af86a15f4686" /><Relationship Type="http://schemas.openxmlformats.org/officeDocument/2006/relationships/image" Target="/ppt/media/image11.png" Id="R47de7e83a2354ddb" /><Relationship Type="http://schemas.openxmlformats.org/officeDocument/2006/relationships/notesSlide" Target="/ppt/notesSlides/notesSlide114.xml" Id="R470df5eeaa5347d6" /></Relationships>
</file>

<file path=ppt/slides/_rels/slide115.xml.rels>&#65279;<?xml version="1.0" encoding="utf-8"?><Relationships xmlns="http://schemas.openxmlformats.org/package/2006/relationships"><Relationship Type="http://schemas.openxmlformats.org/officeDocument/2006/relationships/slideLayout" Target="/ppt/slideLayouts/slideLayout1.xml" Id="Rb5758bb257c446cc" /><Relationship Type="http://schemas.openxmlformats.org/officeDocument/2006/relationships/notesSlide" Target="/ppt/notesSlides/notesSlide115.xml" Id="R801e8c3a3f9c4f40" /></Relationships>
</file>

<file path=ppt/slides/_rels/slide116.xml.rels>&#65279;<?xml version="1.0" encoding="utf-8"?><Relationships xmlns="http://schemas.openxmlformats.org/package/2006/relationships"><Relationship Type="http://schemas.openxmlformats.org/officeDocument/2006/relationships/slideLayout" Target="/ppt/slideLayouts/slideLayout1.xml" Id="Rc661017738da42e6" /><Relationship Type="http://schemas.openxmlformats.org/officeDocument/2006/relationships/notesSlide" Target="/ppt/notesSlides/notesSlide116.xml" Id="R6ff568ff87c24ac4" /></Relationships>
</file>

<file path=ppt/slides/_rels/slide117.xml.rels>&#65279;<?xml version="1.0" encoding="utf-8"?><Relationships xmlns="http://schemas.openxmlformats.org/package/2006/relationships"><Relationship Type="http://schemas.openxmlformats.org/officeDocument/2006/relationships/slideLayout" Target="/ppt/slideLayouts/slideLayout1.xml" Id="Raa2155b6e95245d1" /><Relationship Type="http://schemas.openxmlformats.org/officeDocument/2006/relationships/notesSlide" Target="/ppt/notesSlides/notesSlide117.xml" Id="R2a1d7b1500d7429e" /></Relationships>
</file>

<file path=ppt/slides/_rels/slide118.xml.rels>&#65279;<?xml version="1.0" encoding="utf-8"?><Relationships xmlns="http://schemas.openxmlformats.org/package/2006/relationships"><Relationship Type="http://schemas.openxmlformats.org/officeDocument/2006/relationships/slideLayout" Target="/ppt/slideLayouts/slideLayout1.xml" Id="R5de6c51971b64114" /><Relationship Type="http://schemas.openxmlformats.org/officeDocument/2006/relationships/notesSlide" Target="/ppt/notesSlides/notesSlide118.xml" Id="Rc960c3868b0548f9" /></Relationships>
</file>

<file path=ppt/slides/_rels/slide119.xml.rels>&#65279;<?xml version="1.0" encoding="utf-8"?><Relationships xmlns="http://schemas.openxmlformats.org/package/2006/relationships"><Relationship Type="http://schemas.openxmlformats.org/officeDocument/2006/relationships/slideLayout" Target="/ppt/slideLayouts/slideLayout1.xml" Id="R22ffd0f6e5fa4dc1" /><Relationship Type="http://schemas.openxmlformats.org/officeDocument/2006/relationships/notesSlide" Target="/ppt/notesSlides/notesSlide119.xml" Id="Ra14e5932b6454274" /></Relationships>
</file>

<file path=ppt/slides/_rels/slide120.xml.rels>&#65279;<?xml version="1.0" encoding="utf-8"?><Relationships xmlns="http://schemas.openxmlformats.org/package/2006/relationships"><Relationship Type="http://schemas.openxmlformats.org/officeDocument/2006/relationships/slideLayout" Target="/ppt/slideLayouts/slideLayout1.xml" Id="R69ad0d25f16248c5" /><Relationship Type="http://schemas.openxmlformats.org/officeDocument/2006/relationships/notesSlide" Target="/ppt/notesSlides/notesSlide120.xml" Id="R40bfd4a21a394f15" /></Relationships>
</file>

<file path=ppt/slides/_rels/slide121.xml.rels>&#65279;<?xml version="1.0" encoding="utf-8"?><Relationships xmlns="http://schemas.openxmlformats.org/package/2006/relationships"><Relationship Type="http://schemas.openxmlformats.org/officeDocument/2006/relationships/slideLayout" Target="/ppt/slideLayouts/slideLayout1.xml" Id="R1a5279b525c246a1" /><Relationship Type="http://schemas.openxmlformats.org/officeDocument/2006/relationships/notesSlide" Target="/ppt/notesSlides/notesSlide121.xml" Id="R89b15cf4a5644658" /></Relationships>
</file>

<file path=ppt/slides/_rels/slide122.xml.rels>&#65279;<?xml version="1.0" encoding="utf-8"?><Relationships xmlns="http://schemas.openxmlformats.org/package/2006/relationships"><Relationship Type="http://schemas.openxmlformats.org/officeDocument/2006/relationships/slideLayout" Target="/ppt/slideLayouts/slideLayout1.xml" Id="R24175b80c19849b1" /><Relationship Type="http://schemas.openxmlformats.org/officeDocument/2006/relationships/notesSlide" Target="/ppt/notesSlides/notesSlide122.xml" Id="R904390f076664cea" /></Relationships>
</file>

<file path=ppt/slides/_rels/slide123.xml.rels>&#65279;<?xml version="1.0" encoding="utf-8"?><Relationships xmlns="http://schemas.openxmlformats.org/package/2006/relationships"><Relationship Type="http://schemas.openxmlformats.org/officeDocument/2006/relationships/slideLayout" Target="/ppt/slideLayouts/slideLayout1.xml" Id="Rfa62286167f14e0e" /><Relationship Type="http://schemas.openxmlformats.org/officeDocument/2006/relationships/notesSlide" Target="/ppt/notesSlides/notesSlide123.xml" Id="Rd1056feb1da64f26" /></Relationships>
</file>

<file path=ppt/slides/_rels/slide124.xml.rels>&#65279;<?xml version="1.0" encoding="utf-8"?><Relationships xmlns="http://schemas.openxmlformats.org/package/2006/relationships"><Relationship Type="http://schemas.openxmlformats.org/officeDocument/2006/relationships/slideLayout" Target="/ppt/slideLayouts/slideLayout1.xml" Id="Rddf82db65e714241" /><Relationship Type="http://schemas.openxmlformats.org/officeDocument/2006/relationships/notesSlide" Target="/ppt/notesSlides/notesSlide124.xml" Id="Rdcb78b133a3f4a38" /></Relationships>
</file>

<file path=ppt/slides/slide1.xml><?xml version="1.0" encoding="utf-8"?>
<p:sld xmlns:p="http://schemas.openxmlformats.org/presentationml/2006/main">
  <p:cSld>
    <p:bg>
      <p:bgPr>
        <a:gradFill xmlns:a="http://schemas.openxmlformats.org/drawingml/2006/main">
          <a:gsLst>
            <a:gs pos="0">
              <a:srgbClr val="061F45"/>
            </a:gs>
            <a:gs pos="100000">
              <a:srgbClr val="0B4AA2"/>
            </a:gs>
          </a:gsLst>
          <a:lin ang="8100000"/>
        </a:gra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8254649-C88D-488F-A576-76940B015870}"/>
              </a:ext>
            </a:extLst>
          </p:cNvPr>
          <p:cNvSpPr>
            <a:spLocks xmlns:a="http://schemas.openxmlformats.org/drawingml/2006/main" noGrp="1"/>
          </p:cNvSpPr>
          <p:nvPr/>
        </p:nvSpPr>
        <p:spPr>
          <a:xfrm xmlns:a="http://schemas.openxmlformats.org/drawingml/2006/main">
            <a:off x="666750" y="381000"/>
            <a:ext cx="4476750" cy="2619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4200" b="1" i="0">
                <a:solidFill>
                  <a:srgbClr val="0B4AA2"/>
                </a:solidFill>
              </a:defRPr>
            </a:pPr>
            <a:r>
              <a:rPr sz="4200" b="1" i="0">
                <a:solidFill>
                  <a:srgbClr val="FFFFFF"/>
                </a:solidFill>
              </a:rPr>
              <a:t>LLM Inference Systems</a:t>
            </a:r>
          </a:p>
          <a:p xmlns:a="http://schemas.openxmlformats.org/drawingml/2006/main">
            <a:pPr algn="l">
              <a:buNone/>
              <a:defRPr sz="4200" b="1" i="0">
                <a:solidFill>
                  <a:srgbClr val="0B4AA2"/>
                </a:solidFill>
              </a:defRPr>
            </a:pPr>
            <a:r>
              <a:rPr sz="4200" b="1" i="0">
                <a:solidFill>
                  <a:srgbClr val="FFFFFF"/>
                </a:solidFill>
              </a:rPr>
              <a:t>and Practice</a:t>
            </a:r>
          </a:p>
        </p:txBody>
      </p:sp>
      <p:sp>
        <p:nvSpPr>
          <p:cNvPr id="2" name="">
            <a:extLst xmlns:a="http://schemas.openxmlformats.org/drawingml/2006/main">
              <a:ext uri="{FF2B5EF4-FFF2-40B4-BE49-F238E27FC236}">
                <a16:creationId xmlns:a16="http://schemas.microsoft.com/office/drawing/2014/main" id="{2A8C0BBA-3BBE-4CE0-A524-542A4ECBC029}"/>
              </a:ext>
            </a:extLst>
          </p:cNvPr>
          <p:cNvSpPr>
            <a:spLocks xmlns:a="http://schemas.openxmlformats.org/drawingml/2006/main" noGrp="1"/>
          </p:cNvSpPr>
          <p:nvPr/>
        </p:nvSpPr>
        <p:spPr>
          <a:xfrm xmlns:a="http://schemas.openxmlformats.org/drawingml/2006/main">
            <a:off x="685800" y="3095625"/>
            <a:ext cx="4476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250" b="1" i="0">
                <a:solidFill>
                  <a:srgbClr val="5B667A"/>
                </a:solidFill>
              </a:defRPr>
            </a:pPr>
            <a:r>
              <a:rPr sz="2250" b="1" i="0">
                <a:solidFill>
                  <a:srgbClr val="FFFFFF"/>
                </a:solidFill>
              </a:rPr>
              <a:t>A two-hour course told through one request</a:t>
            </a:r>
          </a:p>
        </p:txBody>
      </p:sp>
      <p:sp>
        <p:nvSpPr>
          <p:cNvPr id="7" name="">
            <a:extLst xmlns:a="http://schemas.openxmlformats.org/drawingml/2006/main">
              <a:ext uri="{FF2B5EF4-FFF2-40B4-BE49-F238E27FC236}">
                <a16:creationId xmlns:a16="http://schemas.microsoft.com/office/drawing/2014/main" id="{D3E577DE-B1AB-420C-BB5D-24D8ED3E5CE5}"/>
              </a:ext>
            </a:extLst>
          </p:cNvPr>
          <p:cNvSpPr>
            <a:spLocks xmlns:a="http://schemas.openxmlformats.org/drawingml/2006/main" noGrp="1"/>
          </p:cNvSpPr>
          <p:nvPr/>
        </p:nvSpPr>
        <p:spPr>
          <a:xfrm xmlns:a="http://schemas.openxmlformats.org/drawingml/2006/main">
            <a:off x="685800" y="5848350"/>
            <a:ext cx="476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200" b="0" i="0">
                <a:solidFill>
                  <a:srgbClr val="D7E4EB"/>
                </a:solidFill>
              </a:defRPr>
            </a:pPr>
            <a:r>
              <a:rPr sz="1200" b="0" i="0">
                <a:solidFill>
                  <a:srgbClr val="D7E4EB"/>
                </a:solidFill>
              </a:rPr>
              <a:t>Shuhao Zhang</a:t>
            </a:r>
          </a:p>
          <a:p xmlns:a="http://schemas.openxmlformats.org/drawingml/2006/main">
            <a:pPr algn="l">
              <a:buNone/>
              <a:defRPr sz="1200" b="0" i="0">
                <a:solidFill>
                  <a:srgbClr val="D7E4EB"/>
                </a:solidFill>
              </a:defRPr>
            </a:pPr>
            <a:r>
              <a:rPr sz="1200" b="0" i="0">
                <a:solidFill>
                  <a:srgbClr val="D7E4EB"/>
                </a:solidFill>
              </a:rPr>
              <a:t>2027 · Two-hour overview</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b182a6976635403f"/>
          <a:srcRect xmlns:a="http://schemas.openxmlformats.org/drawingml/2006/main" l="13418" t="0" r="13418" b="0"/>
          <a:stretch xmlns:a="http://schemas.openxmlformats.org/drawingml/2006/main">
            <a:fillRect l="0" t="0" r="0" b="0"/>
          </a:stretch>
        </p:blipFill>
        <p:spPr>
          <a:xfrm xmlns:a="http://schemas.openxmlformats.org/drawingml/2006/main">
            <a:off x="5429250" y="762000"/>
            <a:ext cx="6191250" cy="4762500"/>
          </a:xfrm>
          <a:prstGeom xmlns:a="http://schemas.openxmlformats.org/drawingml/2006/main" prst="roundRect">
            <a:avLst>
              <a:gd name="adj" fmla="val 3200"/>
            </a:avLst>
          </a:prstGeom>
        </p:spPr>
      </p:pic>
      <p:sp>
        <p:nvSpPr>
          <p:cNvPr id="10" name="Deck progress track">
            <a:extLst xmlns:a="http://schemas.openxmlformats.org/drawingml/2006/main">
              <a:ext uri="{FF2B5EF4-FFF2-40B4-BE49-F238E27FC236}">
                <a16:creationId xmlns:a16="http://schemas.microsoft.com/office/drawing/2014/main" id="{8B1BD475-218C-48DB-B729-78EF4209147E}"/>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p>
      <p:sp>
        <p:nvSpPr>
          <p:cNvPr id="11" name="Deck progress 1/120">
            <a:extLst xmlns:a="http://schemas.openxmlformats.org/drawingml/2006/main">
              <a:ext uri="{FF2B5EF4-FFF2-40B4-BE49-F238E27FC236}">
                <a16:creationId xmlns:a16="http://schemas.microsoft.com/office/drawing/2014/main" id="{999EE953-2BF3-4E79-9CC6-03918A838C6E}"/>
              </a:ext>
            </a:extLst>
          </p:cNvPr>
          <p:cNvSpPr>
            <a:spLocks xmlns:a="http://schemas.openxmlformats.org/drawingml/2006/main" noGrp="1"/>
          </p:cNvSpPr>
          <p:nvPr/>
        </p:nvSpPr>
        <p:spPr>
          <a:xfrm xmlns:a="http://schemas.openxmlformats.org/drawingml/2006/main">
            <a:off x="530352" y="6473952"/>
            <a:ext cx="86970"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12" name="Current page 1">
            <a:extLst xmlns:a="http://schemas.openxmlformats.org/drawingml/2006/main">
              <a:ext uri="{FF2B5EF4-FFF2-40B4-BE49-F238E27FC236}">
                <a16:creationId xmlns:a16="http://schemas.microsoft.com/office/drawing/2014/main" id="{4572B7E9-D295-40F8-8C92-74A3DFF28F2C}"/>
              </a:ext>
            </a:extLst>
          </p:cNvPr>
          <p:cNvSpPr>
            <a:spLocks xmlns:a="http://schemas.openxmlformats.org/drawingml/2006/main" noGrp="1"/>
          </p:cNvSpPr>
          <p:nvPr/>
        </p:nvSpPr>
        <p:spPr>
          <a:xfrm xmlns:a="http://schemas.openxmlformats.org/drawingml/2006/main">
            <a:off x="583984"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14" name="Page 1 of 120">
            <a:extLst xmlns:a="http://schemas.openxmlformats.org/drawingml/2006/main">
              <a:ext uri="{FF2B5EF4-FFF2-40B4-BE49-F238E27FC236}">
                <a16:creationId xmlns:a16="http://schemas.microsoft.com/office/drawing/2014/main" id="{BE6FCACD-7B4F-4B25-8EC2-2FA52323A07B}"/>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1/124</a:t>
            </a:r>
          </a:p>
        </p:txBody>
      </p:sp>
    </p:spTree>
    <p:extLst>
      <p:ext uri="{BB962C8B-B14F-4D97-AF65-F5344CB8AC3E}">
        <p14:creationId xmlns:p14="http://schemas.microsoft.com/office/powerpoint/2010/main" val="1736391667"/>
      </p:ext>
    </p:extLst>
  </p:cSld>
</p:sld>
</file>

<file path=ppt/slides/slide2.xml><?xml version="1.0" encoding="utf-8"?>
<p:sld xmlns:p="http://schemas.openxmlformats.org/presentationml/2006/main">
  <p:cSld>
    <p:bg>
      <p:bgPr>
        <a:solidFill xmlns:a="http://schemas.openxmlformats.org/drawingml/2006/main">
          <a:srgbClr val="071223"/>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BF6C21BD-97BF-41B1-8B62-DC4C15CFD2F7}"/>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5EC378D4-81BA-40A9-914D-85312D580637}"/>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FAD3BB77-E9F9-4125-95F8-3A588693E03B}"/>
              </a:ext>
            </a:extLst>
          </p:cNvPr>
          <p:cNvSpPr>
            <a:spLocks xmlns:a="http://schemas.openxmlformats.org/drawingml/2006/main" noGrp="1"/>
          </p:cNvSpPr>
          <p:nvPr/>
        </p:nvSpPr>
        <p:spPr>
          <a:xfrm xmlns:a="http://schemas.openxmlformats.org/drawingml/2006/main">
            <a:off x="1133856" y="347472"/>
            <a:ext cx="30175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D7E4EB"/>
                </a:solidFill>
                <a:latin typeface="Avenir Next"/>
                <a:ea typeface="Avenir Next"/>
                <a:cs typeface="Avenir Next"/>
              </a:defRPr>
            </a:pPr>
            <a:r>
              <a:rPr sz="1300" b="1">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59DA49F0-D3B7-470C-9361-892BD915B3E9}"/>
              </a:ext>
            </a:extLst>
          </p:cNvPr>
          <p:cNvSpPr>
            <a:spLocks xmlns:a="http://schemas.openxmlformats.org/drawingml/2006/main" noGrp="1"/>
          </p:cNvSpPr>
          <p:nvPr/>
        </p:nvSpPr>
        <p:spPr>
          <a:xfrm xmlns:a="http://schemas.openxmlformats.org/drawingml/2006/main">
            <a:off x="530352" y="804672"/>
            <a:ext cx="1051560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One user request exposes the whole serving stack</a:t>
            </a:r>
          </a:p>
        </p:txBody>
      </p:sp>
      <p:sp>
        <p:nvSpPr>
          <p:cNvPr id="6" name="Rectangle 5">
            <a:extLst xmlns:a="http://schemas.openxmlformats.org/drawingml/2006/main">
              <a:ext uri="{FF2B5EF4-FFF2-40B4-BE49-F238E27FC236}">
                <a16:creationId xmlns:a16="http://schemas.microsoft.com/office/drawing/2014/main" id="{FBE21C68-C7F9-462C-A37A-BA34D9F02F91}"/>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33228135-41AE-40B0-A5C0-B7A94310E245}"/>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2/124</a:t>
            </a:r>
          </a:p>
        </p:txBody>
      </p:sp>
      <p:sp>
        <p:nvSpPr>
          <p:cNvPr id="8" name="Connector 7">
            <a:extLst xmlns:a="http://schemas.openxmlformats.org/drawingml/2006/main">
              <a:ext uri="{FF2B5EF4-FFF2-40B4-BE49-F238E27FC236}">
                <a16:creationId xmlns:a16="http://schemas.microsoft.com/office/drawing/2014/main" id="{D9FA61D5-D438-4332-8852-8138E1A7691E}"/>
              </a:ext>
            </a:extLst>
          </p:cNvPr>
          <p:cNvSpPr>
            <a:spLocks xmlns:a="http://schemas.openxmlformats.org/drawingml/2006/main" noGrp="1"/>
          </p:cNvSpPr>
          <p:nvPr/>
        </p:nvSpPr>
        <p:spPr>
          <a:xfrm xmlns:a="http://schemas.openxmlformats.org/drawingml/2006/main">
            <a:off x="1170432" y="3182112"/>
            <a:ext cx="3322320" cy="502811"/>
          </a:xfrm>
          <a:prstGeom xmlns:a="http://schemas.openxmlformats.org/drawingml/2006/main" prst="line">
            <a:avLst/>
          </a:prstGeom>
          <a:ln xmlns:a="http://schemas.openxmlformats.org/drawingml/2006/main" w="19050">
            <a:solidFill>
              <a:srgbClr val="6F8798"/>
            </a:solid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9" name="Connector 8">
            <a:extLst xmlns:a="http://schemas.openxmlformats.org/drawingml/2006/main">
              <a:ext uri="{FF2B5EF4-FFF2-40B4-BE49-F238E27FC236}">
                <a16:creationId xmlns:a16="http://schemas.microsoft.com/office/drawing/2014/main" id="{F4AB8264-3F13-4E7C-BDAC-51A42E539F80}"/>
              </a:ext>
            </a:extLst>
          </p:cNvPr>
          <p:cNvSpPr>
            <a:spLocks xmlns:a="http://schemas.openxmlformats.org/drawingml/2006/main" noGrp="1"/>
          </p:cNvSpPr>
          <p:nvPr/>
        </p:nvSpPr>
        <p:spPr>
          <a:xfrm xmlns:a="http://schemas.openxmlformats.org/drawingml/2006/main" flipV="1">
            <a:off x="4492752" y="3203023"/>
            <a:ext cx="3322320" cy="481900"/>
          </a:xfrm>
          <a:prstGeom xmlns:a="http://schemas.openxmlformats.org/drawingml/2006/main" prst="line">
            <a:avLst/>
          </a:prstGeom>
          <a:ln xmlns:a="http://schemas.openxmlformats.org/drawingml/2006/main" w="19050">
            <a:solidFill>
              <a:srgbClr val="6F8798"/>
            </a:solid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0" name="Connector 9">
            <a:extLst xmlns:a="http://schemas.openxmlformats.org/drawingml/2006/main">
              <a:ext uri="{FF2B5EF4-FFF2-40B4-BE49-F238E27FC236}">
                <a16:creationId xmlns:a16="http://schemas.microsoft.com/office/drawing/2014/main" id="{A7716CA0-EF34-433F-AA96-8C8CDC09FD9B}"/>
              </a:ext>
            </a:extLst>
          </p:cNvPr>
          <p:cNvSpPr>
            <a:spLocks xmlns:a="http://schemas.openxmlformats.org/drawingml/2006/main" noGrp="1"/>
          </p:cNvSpPr>
          <p:nvPr/>
        </p:nvSpPr>
        <p:spPr>
          <a:xfrm xmlns:a="http://schemas.openxmlformats.org/drawingml/2006/main" flipV="1">
            <a:off x="7815072" y="2680170"/>
            <a:ext cx="3322320" cy="522853"/>
          </a:xfrm>
          <a:prstGeom xmlns:a="http://schemas.openxmlformats.org/drawingml/2006/main" prst="line">
            <a:avLst/>
          </a:prstGeom>
          <a:ln xmlns:a="http://schemas.openxmlformats.org/drawingml/2006/main" w="19050">
            <a:solidFill>
              <a:srgbClr val="6F8798"/>
            </a:solid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1" name="Oval 10">
            <a:extLst xmlns:a="http://schemas.openxmlformats.org/drawingml/2006/main">
              <a:ext uri="{FF2B5EF4-FFF2-40B4-BE49-F238E27FC236}">
                <a16:creationId xmlns:a16="http://schemas.microsoft.com/office/drawing/2014/main" id="{DF445D8C-366F-4843-B0BC-FBC2974031A2}"/>
              </a:ext>
            </a:extLst>
          </p:cNvPr>
          <p:cNvSpPr>
            <a:spLocks xmlns:a="http://schemas.openxmlformats.org/drawingml/2006/main" noGrp="1"/>
          </p:cNvSpPr>
          <p:nvPr/>
        </p:nvSpPr>
        <p:spPr>
          <a:xfrm xmlns:a="http://schemas.openxmlformats.org/drawingml/2006/main">
            <a:off x="1005840" y="3017520"/>
            <a:ext cx="420624" cy="420624"/>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DB22B7D4-369D-4156-A658-E4DF9DA609DD}"/>
              </a:ext>
            </a:extLst>
          </p:cNvPr>
          <p:cNvSpPr>
            <a:spLocks xmlns:a="http://schemas.openxmlformats.org/drawingml/2006/main" noGrp="1"/>
          </p:cNvSpPr>
          <p:nvPr/>
        </p:nvSpPr>
        <p:spPr>
          <a:xfrm xmlns:a="http://schemas.openxmlformats.org/drawingml/2006/main">
            <a:off x="987552" y="2505456"/>
            <a:ext cx="4572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sz="1000" b="1">
                <a:solidFill>
                  <a:srgbClr val="43BEE8"/>
                </a:solidFill>
              </a:rPr>
              <a:t>01</a:t>
            </a:r>
          </a:p>
        </p:txBody>
      </p:sp>
      <p:sp>
        <p:nvSpPr>
          <p:cNvPr id="13" name="TextBox 12">
            <a:extLst xmlns:a="http://schemas.openxmlformats.org/drawingml/2006/main">
              <a:ext uri="{FF2B5EF4-FFF2-40B4-BE49-F238E27FC236}">
                <a16:creationId xmlns:a16="http://schemas.microsoft.com/office/drawing/2014/main" id="{3EB0C645-8FD4-4CCB-8837-03BCF174284F}"/>
              </a:ext>
            </a:extLst>
          </p:cNvPr>
          <p:cNvSpPr>
            <a:spLocks xmlns:a="http://schemas.openxmlformats.org/drawingml/2006/main" noGrp="1"/>
          </p:cNvSpPr>
          <p:nvPr/>
        </p:nvSpPr>
        <p:spPr>
          <a:xfrm xmlns:a="http://schemas.openxmlformats.org/drawingml/2006/main">
            <a:off x="438912" y="3584448"/>
            <a:ext cx="2057400" cy="10515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400" b="1">
                <a:solidFill>
                  <a:srgbClr val="F7FAFC"/>
                </a:solidFill>
                <a:latin typeface="Avenir Next"/>
                <a:ea typeface="Avenir Next"/>
                <a:cs typeface="Avenir Next"/>
              </a:defRPr>
            </a:pPr>
            <a:r>
              <a:rPr sz="1400" b="1">
                <a:solidFill>
                  <a:srgbClr val="F7FAFC"/>
                </a:solidFill>
              </a:rPr>
              <a:t>The user types a prompt.</a:t>
            </a:r>
          </a:p>
        </p:txBody>
      </p:sp>
      <p:sp>
        <p:nvSpPr>
          <p:cNvPr id="14" name="Oval 13">
            <a:extLst xmlns:a="http://schemas.openxmlformats.org/drawingml/2006/main">
              <a:ext uri="{FF2B5EF4-FFF2-40B4-BE49-F238E27FC236}">
                <a16:creationId xmlns:a16="http://schemas.microsoft.com/office/drawing/2014/main" id="{F180DE82-EFB0-4B21-B79F-9392F049D73C}"/>
              </a:ext>
            </a:extLst>
          </p:cNvPr>
          <p:cNvSpPr>
            <a:spLocks xmlns:a="http://schemas.openxmlformats.org/drawingml/2006/main" noGrp="1"/>
          </p:cNvSpPr>
          <p:nvPr/>
        </p:nvSpPr>
        <p:spPr>
          <a:xfrm xmlns:a="http://schemas.openxmlformats.org/drawingml/2006/main">
            <a:off x="4328160" y="3520331"/>
            <a:ext cx="310896" cy="310896"/>
          </a:xfrm>
          <a:prstGeom xmlns:a="http://schemas.openxmlformats.org/drawingml/2006/main" prst="ellipse">
            <a:avLst/>
          </a:prstGeom>
          <a:solidFill xmlns:a="http://schemas.openxmlformats.org/drawingml/2006/main">
            <a:srgbClr val="BFCBD0"/>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ACDA65AC-07CF-4F2F-98ED-201E26E06B7D}"/>
              </a:ext>
            </a:extLst>
          </p:cNvPr>
          <p:cNvSpPr>
            <a:spLocks xmlns:a="http://schemas.openxmlformats.org/drawingml/2006/main" noGrp="1"/>
          </p:cNvSpPr>
          <p:nvPr/>
        </p:nvSpPr>
        <p:spPr>
          <a:xfrm xmlns:a="http://schemas.openxmlformats.org/drawingml/2006/main">
            <a:off x="4309872" y="3008267"/>
            <a:ext cx="4572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D7E4EB"/>
                </a:solidFill>
                <a:latin typeface="Avenir Next"/>
                <a:ea typeface="Avenir Next"/>
                <a:cs typeface="Avenir Next"/>
              </a:defRPr>
            </a:pPr>
            <a:r>
              <a:rPr sz="1000" b="1">
                <a:solidFill>
                  <a:srgbClr val="D7E4EB"/>
                </a:solidFill>
              </a:rPr>
              <a:t>02</a:t>
            </a:r>
          </a:p>
        </p:txBody>
      </p:sp>
      <p:sp>
        <p:nvSpPr>
          <p:cNvPr id="16" name="TextBox 15">
            <a:extLst xmlns:a="http://schemas.openxmlformats.org/drawingml/2006/main">
              <a:ext uri="{FF2B5EF4-FFF2-40B4-BE49-F238E27FC236}">
                <a16:creationId xmlns:a16="http://schemas.microsoft.com/office/drawing/2014/main" id="{E942680C-FBA8-4758-97E4-6F581FCD12A6}"/>
              </a:ext>
            </a:extLst>
          </p:cNvPr>
          <p:cNvSpPr>
            <a:spLocks xmlns:a="http://schemas.openxmlformats.org/drawingml/2006/main" noGrp="1"/>
          </p:cNvSpPr>
          <p:nvPr/>
        </p:nvSpPr>
        <p:spPr>
          <a:xfrm xmlns:a="http://schemas.openxmlformats.org/drawingml/2006/main">
            <a:off x="3761232" y="4087259"/>
            <a:ext cx="2057400" cy="10515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7E4EB"/>
                </a:solidFill>
                <a:latin typeface="Avenir Next"/>
                <a:ea typeface="Avenir Next"/>
                <a:cs typeface="Avenir Next"/>
              </a:defRPr>
            </a:pPr>
            <a:r>
              <a:rPr sz="1300" b="0">
                <a:solidFill>
                  <a:srgbClr val="D7E4EB"/>
                </a:solidFill>
              </a:rPr>
              <a:t>The first token must arrive quickly.</a:t>
            </a:r>
          </a:p>
        </p:txBody>
      </p:sp>
      <p:sp>
        <p:nvSpPr>
          <p:cNvPr id="17" name="Oval 16">
            <a:extLst xmlns:a="http://schemas.openxmlformats.org/drawingml/2006/main">
              <a:ext uri="{FF2B5EF4-FFF2-40B4-BE49-F238E27FC236}">
                <a16:creationId xmlns:a16="http://schemas.microsoft.com/office/drawing/2014/main" id="{D165A685-946F-42CE-8290-5D6420E11B7F}"/>
              </a:ext>
            </a:extLst>
          </p:cNvPr>
          <p:cNvSpPr>
            <a:spLocks xmlns:a="http://schemas.openxmlformats.org/drawingml/2006/main" noGrp="1"/>
          </p:cNvSpPr>
          <p:nvPr/>
        </p:nvSpPr>
        <p:spPr>
          <a:xfrm xmlns:a="http://schemas.openxmlformats.org/drawingml/2006/main">
            <a:off x="7650480" y="3038431"/>
            <a:ext cx="310896" cy="310896"/>
          </a:xfrm>
          <a:prstGeom xmlns:a="http://schemas.openxmlformats.org/drawingml/2006/main" prst="ellipse">
            <a:avLst/>
          </a:prstGeom>
          <a:solidFill xmlns:a="http://schemas.openxmlformats.org/drawingml/2006/main">
            <a:srgbClr val="BFCBD0"/>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TextBox 17">
            <a:extLst xmlns:a="http://schemas.openxmlformats.org/drawingml/2006/main">
              <a:ext uri="{FF2B5EF4-FFF2-40B4-BE49-F238E27FC236}">
                <a16:creationId xmlns:a16="http://schemas.microsoft.com/office/drawing/2014/main" id="{A89D4DAB-26C5-444E-AC3E-A3958F699B31}"/>
              </a:ext>
            </a:extLst>
          </p:cNvPr>
          <p:cNvSpPr>
            <a:spLocks xmlns:a="http://schemas.openxmlformats.org/drawingml/2006/main" noGrp="1"/>
          </p:cNvSpPr>
          <p:nvPr/>
        </p:nvSpPr>
        <p:spPr>
          <a:xfrm xmlns:a="http://schemas.openxmlformats.org/drawingml/2006/main">
            <a:off x="7632192" y="2526367"/>
            <a:ext cx="4572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D7E4EB"/>
                </a:solidFill>
                <a:latin typeface="Avenir Next"/>
                <a:ea typeface="Avenir Next"/>
                <a:cs typeface="Avenir Next"/>
              </a:defRPr>
            </a:pPr>
            <a:r>
              <a:rPr sz="1000" b="1">
                <a:solidFill>
                  <a:srgbClr val="D7E4EB"/>
                </a:solidFill>
              </a:rPr>
              <a:t>03</a:t>
            </a:r>
          </a:p>
        </p:txBody>
      </p:sp>
      <p:sp>
        <p:nvSpPr>
          <p:cNvPr id="19" name="TextBox 18">
            <a:extLst xmlns:a="http://schemas.openxmlformats.org/drawingml/2006/main">
              <a:ext uri="{FF2B5EF4-FFF2-40B4-BE49-F238E27FC236}">
                <a16:creationId xmlns:a16="http://schemas.microsoft.com/office/drawing/2014/main" id="{330768EA-313D-4A3A-B8BE-721511D7C946}"/>
              </a:ext>
            </a:extLst>
          </p:cNvPr>
          <p:cNvSpPr>
            <a:spLocks xmlns:a="http://schemas.openxmlformats.org/drawingml/2006/main" noGrp="1"/>
          </p:cNvSpPr>
          <p:nvPr/>
        </p:nvSpPr>
        <p:spPr>
          <a:xfrm xmlns:a="http://schemas.openxmlformats.org/drawingml/2006/main">
            <a:off x="7083552" y="3605359"/>
            <a:ext cx="2057400" cy="10515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7E4EB"/>
                </a:solidFill>
                <a:latin typeface="Avenir Next"/>
                <a:ea typeface="Avenir Next"/>
                <a:cs typeface="Avenir Next"/>
              </a:defRPr>
            </a:pPr>
            <a:r>
              <a:rPr sz="1300" b="0">
                <a:solidFill>
                  <a:srgbClr val="D7E4EB"/>
                </a:solidFill>
              </a:rPr>
              <a:t>The rest must stream smoothly.</a:t>
            </a:r>
          </a:p>
        </p:txBody>
      </p:sp>
      <p:sp>
        <p:nvSpPr>
          <p:cNvPr id="20" name="Oval 19">
            <a:extLst xmlns:a="http://schemas.openxmlformats.org/drawingml/2006/main">
              <a:ext uri="{FF2B5EF4-FFF2-40B4-BE49-F238E27FC236}">
                <a16:creationId xmlns:a16="http://schemas.microsoft.com/office/drawing/2014/main" id="{35F0F65E-A4FE-4662-8BDF-CBD169FCD767}"/>
              </a:ext>
            </a:extLst>
          </p:cNvPr>
          <p:cNvSpPr>
            <a:spLocks xmlns:a="http://schemas.openxmlformats.org/drawingml/2006/main" noGrp="1"/>
          </p:cNvSpPr>
          <p:nvPr/>
        </p:nvSpPr>
        <p:spPr>
          <a:xfrm xmlns:a="http://schemas.openxmlformats.org/drawingml/2006/main">
            <a:off x="10972800" y="2515578"/>
            <a:ext cx="310896" cy="310896"/>
          </a:xfrm>
          <a:prstGeom xmlns:a="http://schemas.openxmlformats.org/drawingml/2006/main" prst="ellipse">
            <a:avLst/>
          </a:prstGeom>
          <a:solidFill xmlns:a="http://schemas.openxmlformats.org/drawingml/2006/main">
            <a:srgbClr val="BFCBD0"/>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9F4E0E2A-47AF-4A91-BF37-7D02682AF3E7}"/>
              </a:ext>
            </a:extLst>
          </p:cNvPr>
          <p:cNvSpPr>
            <a:spLocks xmlns:a="http://schemas.openxmlformats.org/drawingml/2006/main" noGrp="1"/>
          </p:cNvSpPr>
          <p:nvPr/>
        </p:nvSpPr>
        <p:spPr>
          <a:xfrm xmlns:a="http://schemas.openxmlformats.org/drawingml/2006/main">
            <a:off x="10954512" y="2003514"/>
            <a:ext cx="4572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D7E4EB"/>
                </a:solidFill>
                <a:latin typeface="Avenir Next"/>
                <a:ea typeface="Avenir Next"/>
                <a:cs typeface="Avenir Next"/>
              </a:defRPr>
            </a:pPr>
            <a:r>
              <a:rPr sz="1000" b="1">
                <a:solidFill>
                  <a:srgbClr val="D7E4EB"/>
                </a:solidFill>
              </a:rPr>
              <a:t>04</a:t>
            </a:r>
          </a:p>
        </p:txBody>
      </p:sp>
      <p:sp>
        <p:nvSpPr>
          <p:cNvPr id="22" name="TextBox 21">
            <a:extLst xmlns:a="http://schemas.openxmlformats.org/drawingml/2006/main">
              <a:ext uri="{FF2B5EF4-FFF2-40B4-BE49-F238E27FC236}">
                <a16:creationId xmlns:a16="http://schemas.microsoft.com/office/drawing/2014/main" id="{A84B3C40-B960-4706-97B1-602272F7F1E5}"/>
              </a:ext>
            </a:extLst>
          </p:cNvPr>
          <p:cNvSpPr>
            <a:spLocks xmlns:a="http://schemas.openxmlformats.org/drawingml/2006/main" noGrp="1"/>
          </p:cNvSpPr>
          <p:nvPr/>
        </p:nvSpPr>
        <p:spPr>
          <a:xfrm xmlns:a="http://schemas.openxmlformats.org/drawingml/2006/main">
            <a:off x="10405872" y="3082506"/>
            <a:ext cx="2057400" cy="10515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7E4EB"/>
                </a:solidFill>
                <a:latin typeface="Avenir Next"/>
                <a:ea typeface="Avenir Next"/>
                <a:cs typeface="Avenir Next"/>
              </a:defRPr>
            </a:pPr>
            <a:r>
              <a:rPr sz="1300" b="0">
                <a:solidFill>
                  <a:srgbClr val="D7E4EB"/>
                </a:solidFill>
              </a:rPr>
              <a:t>The cat sat</a:t>
            </a:r>
          </a:p>
        </p:txBody>
      </p:sp>
      <p:sp>
        <p:nvSpPr>
          <p:cNvPr id="23" name="Deck progress 2/120">
            <a:extLst xmlns:a="http://schemas.openxmlformats.org/drawingml/2006/main">
              <a:ext uri="{FF2B5EF4-FFF2-40B4-BE49-F238E27FC236}">
                <a16:creationId xmlns:a16="http://schemas.microsoft.com/office/drawing/2014/main" id="{41098483-4DCB-4D02-821D-84C586ECB377}"/>
              </a:ext>
            </a:extLst>
          </p:cNvPr>
          <p:cNvSpPr>
            <a:spLocks xmlns:a="http://schemas.openxmlformats.org/drawingml/2006/main" noGrp="1"/>
          </p:cNvSpPr>
          <p:nvPr/>
        </p:nvSpPr>
        <p:spPr>
          <a:xfrm xmlns:a="http://schemas.openxmlformats.org/drawingml/2006/main">
            <a:off x="530352" y="6473952"/>
            <a:ext cx="173939"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4" name="Current page 2">
            <a:extLst xmlns:a="http://schemas.openxmlformats.org/drawingml/2006/main">
              <a:ext uri="{FF2B5EF4-FFF2-40B4-BE49-F238E27FC236}">
                <a16:creationId xmlns:a16="http://schemas.microsoft.com/office/drawing/2014/main" id="{749FCCF8-6C40-49BD-B0E0-E641EE35F0C5}"/>
              </a:ext>
            </a:extLst>
          </p:cNvPr>
          <p:cNvSpPr>
            <a:spLocks xmlns:a="http://schemas.openxmlformats.org/drawingml/2006/main" noGrp="1"/>
          </p:cNvSpPr>
          <p:nvPr/>
        </p:nvSpPr>
        <p:spPr>
          <a:xfrm xmlns:a="http://schemas.openxmlformats.org/drawingml/2006/main">
            <a:off x="670954"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2083254713"/>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BEAC5901-021D-463B-8244-20F82188D3B8}"/>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0B9AF5CB-50BB-4AD6-AEAA-A248975150ED}"/>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0B4DFB05-15C0-4B77-B257-28B2C92D7975}"/>
              </a:ext>
            </a:extLst>
          </p:cNvPr>
          <p:cNvSpPr>
            <a:spLocks xmlns:a="http://schemas.openxmlformats.org/drawingml/2006/main" noGrp="1"/>
          </p:cNvSpPr>
          <p:nvPr/>
        </p:nvSpPr>
        <p:spPr>
          <a:xfrm xmlns:a="http://schemas.openxmlformats.org/drawingml/2006/main">
            <a:off x="1133856" y="347472"/>
            <a:ext cx="25603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COURSE MAP</a:t>
            </a:r>
          </a:p>
        </p:txBody>
      </p:sp>
      <p:sp>
        <p:nvSpPr>
          <p:cNvPr id="5" name="TextBox 4">
            <a:extLst xmlns:a="http://schemas.openxmlformats.org/drawingml/2006/main">
              <a:ext uri="{FF2B5EF4-FFF2-40B4-BE49-F238E27FC236}">
                <a16:creationId xmlns:a16="http://schemas.microsoft.com/office/drawing/2014/main" id="{64B977E5-72C1-41F4-A650-60DCB26CFCBE}"/>
              </a:ext>
            </a:extLst>
          </p:cNvPr>
          <p:cNvSpPr>
            <a:spLocks xmlns:a="http://schemas.openxmlformats.org/drawingml/2006/main" noGrp="1"/>
          </p:cNvSpPr>
          <p:nvPr/>
        </p:nvSpPr>
        <p:spPr>
          <a:xfrm xmlns:a="http://schemas.openxmlformats.org/drawingml/2006/main">
            <a:off x="530352" y="804672"/>
            <a:ext cx="10469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The course follows the request in two complete halves</a:t>
            </a:r>
          </a:p>
        </p:txBody>
      </p:sp>
      <p:sp>
        <p:nvSpPr>
          <p:cNvPr id="6" name="Rectangle 5">
            <a:extLst xmlns:a="http://schemas.openxmlformats.org/drawingml/2006/main">
              <a:ext uri="{FF2B5EF4-FFF2-40B4-BE49-F238E27FC236}">
                <a16:creationId xmlns:a16="http://schemas.microsoft.com/office/drawing/2014/main" id="{5F530ACB-E00F-4D03-983B-4740FB493A74}"/>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13C3EC6A-D325-47E6-BCB4-B0FEDD0921AB}"/>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3/124</a:t>
            </a:r>
          </a:p>
        </p:txBody>
      </p:sp>
      <p:sp>
        <p:nvSpPr>
          <p:cNvPr id="8" name="Rounded Rectangle 7">
            <a:extLst xmlns:a="http://schemas.openxmlformats.org/drawingml/2006/main">
              <a:ext uri="{FF2B5EF4-FFF2-40B4-BE49-F238E27FC236}">
                <a16:creationId xmlns:a16="http://schemas.microsoft.com/office/drawing/2014/main" id="{28F8F4EC-1506-47AE-A2FD-A2008B7B0A85}"/>
              </a:ext>
            </a:extLst>
          </p:cNvPr>
          <p:cNvSpPr>
            <a:spLocks xmlns:a="http://schemas.openxmlformats.org/drawingml/2006/main" noGrp="1"/>
          </p:cNvSpPr>
          <p:nvPr/>
        </p:nvSpPr>
        <p:spPr>
          <a:xfrm xmlns:a="http://schemas.openxmlformats.org/drawingml/2006/main">
            <a:off x="713232" y="1965960"/>
            <a:ext cx="5074920" cy="246888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99E57EB7-27D7-4A5A-BEDA-FD89A38BEAD8}"/>
              </a:ext>
            </a:extLst>
          </p:cNvPr>
          <p:cNvSpPr>
            <a:spLocks xmlns:a="http://schemas.openxmlformats.org/drawingml/2006/main" noGrp="1"/>
          </p:cNvSpPr>
          <p:nvPr/>
        </p:nvSpPr>
        <p:spPr>
          <a:xfrm xmlns:a="http://schemas.openxmlformats.org/drawingml/2006/main">
            <a:off x="1033271" y="2258568"/>
            <a:ext cx="18288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400" b="1">
                <a:solidFill>
                  <a:srgbClr val="43BEE8"/>
                </a:solidFill>
                <a:latin typeface="Avenir Next"/>
                <a:ea typeface="Avenir Next"/>
                <a:cs typeface="Avenir Next"/>
              </a:defRPr>
            </a:pPr>
            <a:r>
              <a:rPr>
                <a:solidFill>
                  <a:srgbClr val="D7E4EB"/>
                </a:solidFill>
              </a:rPr>
              <a:t>MODEL</a:t>
            </a:r>
          </a:p>
        </p:txBody>
      </p:sp>
      <p:sp>
        <p:nvSpPr>
          <p:cNvPr id="10" name="TextBox 9">
            <a:extLst xmlns:a="http://schemas.openxmlformats.org/drawingml/2006/main">
              <a:ext uri="{FF2B5EF4-FFF2-40B4-BE49-F238E27FC236}">
                <a16:creationId xmlns:a16="http://schemas.microsoft.com/office/drawing/2014/main" id="{22CA98D0-1E2B-494D-98CF-6C45A58A67A5}"/>
              </a:ext>
            </a:extLst>
          </p:cNvPr>
          <p:cNvSpPr>
            <a:spLocks xmlns:a="http://schemas.openxmlformats.org/drawingml/2006/main" noGrp="1"/>
          </p:cNvSpPr>
          <p:nvPr/>
        </p:nvSpPr>
        <p:spPr>
          <a:xfrm xmlns:a="http://schemas.openxmlformats.org/drawingml/2006/main">
            <a:off x="1033271" y="2852928"/>
            <a:ext cx="4434840" cy="7498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100" b="1">
                <a:solidFill>
                  <a:srgbClr val="F7FAFC"/>
                </a:solidFill>
                <a:latin typeface="Avenir Next"/>
                <a:ea typeface="Avenir Next"/>
                <a:cs typeface="Avenir Next"/>
              </a:defRPr>
            </a:pPr>
            <a:r>
              <a:rPr>
                <a:solidFill>
                  <a:srgbClr val="F7FAFC"/>
                </a:solidFill>
              </a:rPr>
              <a:t>text → tokens → context → next token</a:t>
            </a:r>
          </a:p>
        </p:txBody>
      </p:sp>
      <p:sp>
        <p:nvSpPr>
          <p:cNvPr id="11" name="Rounded Rectangle 10">
            <a:extLst xmlns:a="http://schemas.openxmlformats.org/drawingml/2006/main">
              <a:ext uri="{FF2B5EF4-FFF2-40B4-BE49-F238E27FC236}">
                <a16:creationId xmlns:a16="http://schemas.microsoft.com/office/drawing/2014/main" id="{320BB0CC-684D-4F31-98AB-4E3124C7F566}"/>
              </a:ext>
            </a:extLst>
          </p:cNvPr>
          <p:cNvSpPr>
            <a:spLocks xmlns:a="http://schemas.openxmlformats.org/drawingml/2006/main" noGrp="1"/>
          </p:cNvSpPr>
          <p:nvPr/>
        </p:nvSpPr>
        <p:spPr>
          <a:xfrm xmlns:a="http://schemas.openxmlformats.org/drawingml/2006/main">
            <a:off x="6245352" y="1965960"/>
            <a:ext cx="5074920" cy="246888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2BCDAA"/>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2ED70304-F47D-4984-BC2F-CA9432CB9D12}"/>
              </a:ext>
            </a:extLst>
          </p:cNvPr>
          <p:cNvSpPr>
            <a:spLocks xmlns:a="http://schemas.openxmlformats.org/drawingml/2006/main" noGrp="1"/>
          </p:cNvSpPr>
          <p:nvPr/>
        </p:nvSpPr>
        <p:spPr>
          <a:xfrm xmlns:a="http://schemas.openxmlformats.org/drawingml/2006/main">
            <a:off x="6565392" y="2258568"/>
            <a:ext cx="18288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400" b="1">
                <a:solidFill>
                  <a:srgbClr val="2BCDAA"/>
                </a:solidFill>
                <a:latin typeface="Avenir Next"/>
                <a:ea typeface="Avenir Next"/>
                <a:cs typeface="Avenir Next"/>
              </a:defRPr>
            </a:pPr>
            <a:r>
              <a:rPr>
                <a:solidFill>
                  <a:srgbClr val="D7E4EB"/>
                </a:solidFill>
              </a:rPr>
              <a:t>SERVICE</a:t>
            </a:r>
          </a:p>
        </p:txBody>
      </p:sp>
      <p:sp>
        <p:nvSpPr>
          <p:cNvPr id="13" name="TextBox 12">
            <a:extLst xmlns:a="http://schemas.openxmlformats.org/drawingml/2006/main">
              <a:ext uri="{FF2B5EF4-FFF2-40B4-BE49-F238E27FC236}">
                <a16:creationId xmlns:a16="http://schemas.microsoft.com/office/drawing/2014/main" id="{CAFD769A-C04C-4DDD-8A3B-E6030E178377}"/>
              </a:ext>
            </a:extLst>
          </p:cNvPr>
          <p:cNvSpPr>
            <a:spLocks xmlns:a="http://schemas.openxmlformats.org/drawingml/2006/main" noGrp="1"/>
          </p:cNvSpPr>
          <p:nvPr/>
        </p:nvSpPr>
        <p:spPr>
          <a:xfrm xmlns:a="http://schemas.openxmlformats.org/drawingml/2006/main">
            <a:off x="6565392" y="2852928"/>
            <a:ext cx="4434840" cy="7498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100" b="1">
                <a:solidFill>
                  <a:srgbClr val="F7FAFC"/>
                </a:solidFill>
                <a:latin typeface="Avenir Next"/>
                <a:ea typeface="Avenir Next"/>
                <a:cs typeface="Avenir Next"/>
              </a:defRPr>
            </a:pPr>
            <a:r>
              <a:rPr>
                <a:solidFill>
                  <a:srgbClr val="F7FAFC"/>
                </a:solidFill>
              </a:rPr>
              <a:t>request → queue → compute → stream</a:t>
            </a:r>
          </a:p>
        </p:txBody>
      </p:sp>
      <p:sp>
        <p:nvSpPr>
          <p:cNvPr id="14" name="Rounded Rectangle 13">
            <a:extLst xmlns:a="http://schemas.openxmlformats.org/drawingml/2006/main">
              <a:ext uri="{FF2B5EF4-FFF2-40B4-BE49-F238E27FC236}">
                <a16:creationId xmlns:a16="http://schemas.microsoft.com/office/drawing/2014/main" id="{24CECB2A-5241-4B26-98DC-8A645B6F75FA}"/>
              </a:ext>
            </a:extLst>
          </p:cNvPr>
          <p:cNvSpPr>
            <a:spLocks xmlns:a="http://schemas.openxmlformats.org/drawingml/2006/main" noGrp="1"/>
          </p:cNvSpPr>
          <p:nvPr/>
        </p:nvSpPr>
        <p:spPr>
          <a:xfrm xmlns:a="http://schemas.openxmlformats.org/drawingml/2006/main">
            <a:off x="1920240" y="4983480"/>
            <a:ext cx="8321040" cy="658368"/>
          </a:xfrm>
          <a:prstGeom xmlns:a="http://schemas.openxmlformats.org/drawingml/2006/main" prst="roundRect">
            <a:avLst/>
          </a:prstGeom>
          <a:solidFill xmlns:a="http://schemas.openxmlformats.org/drawingml/2006/main">
            <a:srgbClr val="142C42"/>
          </a:solidFill>
          <a:ln xmlns:a="http://schemas.openxmlformats.org/drawingml/2006/main" w="13970">
            <a:solidFill>
              <a:srgbClr val="52CB89"/>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DB2F9989-B0FA-4361-8588-095E13D34E39}"/>
              </a:ext>
            </a:extLst>
          </p:cNvPr>
          <p:cNvSpPr>
            <a:spLocks xmlns:a="http://schemas.openxmlformats.org/drawingml/2006/main" noGrp="1"/>
          </p:cNvSpPr>
          <p:nvPr/>
        </p:nvSpPr>
        <p:spPr>
          <a:xfrm xmlns:a="http://schemas.openxmlformats.org/drawingml/2006/main">
            <a:off x="2121408" y="5093208"/>
            <a:ext cx="79095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400" b="1">
                <a:solidFill>
                  <a:srgbClr val="F7FAFC"/>
                </a:solidFill>
                <a:latin typeface="Avenir Next"/>
                <a:ea typeface="Avenir Next"/>
                <a:cs typeface="Avenir Next"/>
              </a:defRPr>
            </a:pPr>
            <a:r>
              <a:rPr>
                <a:solidFill>
                  <a:srgbClr val="D7E4EB"/>
                </a:solidFill>
              </a:rPr>
              <a:t>EVIDENCE follows both halves: what moved, who owned it, and how we measured it.</a:t>
            </a:r>
          </a:p>
        </p:txBody>
      </p:sp>
      <p:sp>
        <p:nvSpPr>
          <p:cNvPr id="16" name="Deck progress 3/120">
            <a:extLst xmlns:a="http://schemas.openxmlformats.org/drawingml/2006/main">
              <a:ext uri="{FF2B5EF4-FFF2-40B4-BE49-F238E27FC236}">
                <a16:creationId xmlns:a16="http://schemas.microsoft.com/office/drawing/2014/main" id="{875D25D5-EF69-4FFC-815F-2F3AE9583F26}"/>
              </a:ext>
            </a:extLst>
          </p:cNvPr>
          <p:cNvSpPr>
            <a:spLocks xmlns:a="http://schemas.openxmlformats.org/drawingml/2006/main" noGrp="1"/>
          </p:cNvSpPr>
          <p:nvPr/>
        </p:nvSpPr>
        <p:spPr>
          <a:xfrm xmlns:a="http://schemas.openxmlformats.org/drawingml/2006/main">
            <a:off x="530352" y="6473952"/>
            <a:ext cx="260909"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17" name="Current page 3">
            <a:extLst xmlns:a="http://schemas.openxmlformats.org/drawingml/2006/main">
              <a:ext uri="{FF2B5EF4-FFF2-40B4-BE49-F238E27FC236}">
                <a16:creationId xmlns:a16="http://schemas.microsoft.com/office/drawing/2014/main" id="{11CD634E-C59B-4866-9948-5626B2BC4336}"/>
              </a:ext>
            </a:extLst>
          </p:cNvPr>
          <p:cNvSpPr>
            <a:spLocks xmlns:a="http://schemas.openxmlformats.org/drawingml/2006/main" noGrp="1"/>
          </p:cNvSpPr>
          <p:nvPr/>
        </p:nvSpPr>
        <p:spPr>
          <a:xfrm xmlns:a="http://schemas.openxmlformats.org/drawingml/2006/main">
            <a:off x="757923"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45110349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BD56D656-14D1-40D3-9AD9-93A7988C36FB}"/>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9D7BAF41-0869-4422-AE99-1B78160B5E2C}"/>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D0518F6B-39B5-4153-BAE4-5F253ED9EFD9}"/>
              </a:ext>
            </a:extLst>
          </p:cNvPr>
          <p:cNvSpPr>
            <a:spLocks xmlns:a="http://schemas.openxmlformats.org/drawingml/2006/main" noGrp="1"/>
          </p:cNvSpPr>
          <p:nvPr/>
        </p:nvSpPr>
        <p:spPr>
          <a:xfrm xmlns:a="http://schemas.openxmlformats.org/drawingml/2006/main">
            <a:off x="1133856" y="347472"/>
            <a:ext cx="25603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COURSE MAP</a:t>
            </a:r>
          </a:p>
        </p:txBody>
      </p:sp>
      <p:sp>
        <p:nvSpPr>
          <p:cNvPr id="5" name="TextBox 4">
            <a:extLst xmlns:a="http://schemas.openxmlformats.org/drawingml/2006/main">
              <a:ext uri="{FF2B5EF4-FFF2-40B4-BE49-F238E27FC236}">
                <a16:creationId xmlns:a16="http://schemas.microsoft.com/office/drawing/2014/main" id="{385BB05C-B6F6-4D41-BFD8-21F3D3461EB4}"/>
              </a:ext>
            </a:extLst>
          </p:cNvPr>
          <p:cNvSpPr>
            <a:spLocks xmlns:a="http://schemas.openxmlformats.org/drawingml/2006/main" noGrp="1"/>
          </p:cNvSpPr>
          <p:nvPr/>
        </p:nvSpPr>
        <p:spPr>
          <a:xfrm xmlns:a="http://schemas.openxmlformats.org/drawingml/2006/main">
            <a:off x="530352" y="804672"/>
            <a:ext cx="10469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Three questions make the serving system understandable</a:t>
            </a:r>
          </a:p>
        </p:txBody>
      </p:sp>
      <p:sp>
        <p:nvSpPr>
          <p:cNvPr id="6" name="Rectangle 5">
            <a:extLst xmlns:a="http://schemas.openxmlformats.org/drawingml/2006/main">
              <a:ext uri="{FF2B5EF4-FFF2-40B4-BE49-F238E27FC236}">
                <a16:creationId xmlns:a16="http://schemas.microsoft.com/office/drawing/2014/main" id="{5C49F96E-378B-49AD-9BC0-05FFB45BAE4E}"/>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EB554899-838F-4DC1-BAE3-09B58DE90161}"/>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4/124</a:t>
            </a:r>
          </a:p>
        </p:txBody>
      </p:sp>
      <p:sp>
        <p:nvSpPr>
          <p:cNvPr id="8" name="Oval 7">
            <a:extLst xmlns:a="http://schemas.openxmlformats.org/drawingml/2006/main">
              <a:ext uri="{FF2B5EF4-FFF2-40B4-BE49-F238E27FC236}">
                <a16:creationId xmlns:a16="http://schemas.microsoft.com/office/drawing/2014/main" id="{D4B07D85-EFD7-4580-92D4-8FF87D748DA9}"/>
              </a:ext>
            </a:extLst>
          </p:cNvPr>
          <p:cNvSpPr>
            <a:spLocks xmlns:a="http://schemas.openxmlformats.org/drawingml/2006/main" noGrp="1"/>
          </p:cNvSpPr>
          <p:nvPr/>
        </p:nvSpPr>
        <p:spPr>
          <a:xfrm xmlns:a="http://schemas.openxmlformats.org/drawingml/2006/main">
            <a:off x="1737360" y="1993392"/>
            <a:ext cx="1234440" cy="1234440"/>
          </a:xfrm>
          <a:prstGeom xmlns:a="http://schemas.openxmlformats.org/drawingml/2006/main" prst="ellipse">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4EC7213F-0FE2-433D-9F09-6C7ED50BB5D1}"/>
              </a:ext>
            </a:extLst>
          </p:cNvPr>
          <p:cNvSpPr>
            <a:spLocks xmlns:a="http://schemas.openxmlformats.org/drawingml/2006/main" noGrp="1"/>
          </p:cNvSpPr>
          <p:nvPr/>
        </p:nvSpPr>
        <p:spPr>
          <a:xfrm xmlns:a="http://schemas.openxmlformats.org/drawingml/2006/main">
            <a:off x="1737360" y="2267712"/>
            <a:ext cx="123444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2000" b="1">
                <a:solidFill>
                  <a:srgbClr val="43BEE8"/>
                </a:solidFill>
                <a:latin typeface="Avenir Next"/>
                <a:ea typeface="Avenir Next"/>
                <a:cs typeface="Avenir Next"/>
              </a:defRPr>
            </a:pPr>
            <a:r>
              <a:rPr>
                <a:solidFill>
                  <a:srgbClr val="F7FAFC"/>
                </a:solidFill>
              </a:rPr>
              <a:t>01</a:t>
            </a:r>
          </a:p>
        </p:txBody>
      </p:sp>
      <p:sp>
        <p:nvSpPr>
          <p:cNvPr id="10" name="TextBox 9">
            <a:extLst xmlns:a="http://schemas.openxmlformats.org/drawingml/2006/main">
              <a:ext uri="{FF2B5EF4-FFF2-40B4-BE49-F238E27FC236}">
                <a16:creationId xmlns:a16="http://schemas.microsoft.com/office/drawing/2014/main" id="{D9FD3F81-048A-4076-9E55-13EAE15DB806}"/>
              </a:ext>
            </a:extLst>
          </p:cNvPr>
          <p:cNvSpPr>
            <a:spLocks xmlns:a="http://schemas.openxmlformats.org/drawingml/2006/main" noGrp="1"/>
          </p:cNvSpPr>
          <p:nvPr/>
        </p:nvSpPr>
        <p:spPr>
          <a:xfrm xmlns:a="http://schemas.openxmlformats.org/drawingml/2006/main">
            <a:off x="914400" y="3547872"/>
            <a:ext cx="28803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43BEE8"/>
                </a:solidFill>
                <a:latin typeface="Avenir Next"/>
                <a:ea typeface="Avenir Next"/>
                <a:cs typeface="Avenir Next"/>
              </a:defRPr>
            </a:pPr>
            <a:r>
              <a:rPr>
                <a:solidFill>
                  <a:srgbClr val="D7E4EB"/>
                </a:solidFill>
              </a:rPr>
              <a:t>REQUEST</a:t>
            </a:r>
          </a:p>
        </p:txBody>
      </p:sp>
      <p:sp>
        <p:nvSpPr>
          <p:cNvPr id="11" name="TextBox 10">
            <a:extLst xmlns:a="http://schemas.openxmlformats.org/drawingml/2006/main">
              <a:ext uri="{FF2B5EF4-FFF2-40B4-BE49-F238E27FC236}">
                <a16:creationId xmlns:a16="http://schemas.microsoft.com/office/drawing/2014/main" id="{EE27B30E-8A46-448F-9643-BF676F610CC5}"/>
              </a:ext>
            </a:extLst>
          </p:cNvPr>
          <p:cNvSpPr>
            <a:spLocks xmlns:a="http://schemas.openxmlformats.org/drawingml/2006/main" noGrp="1"/>
          </p:cNvSpPr>
          <p:nvPr/>
        </p:nvSpPr>
        <p:spPr>
          <a:xfrm xmlns:a="http://schemas.openxmlformats.org/drawingml/2006/main">
            <a:off x="914400" y="4041648"/>
            <a:ext cx="288036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800" b="1">
                <a:solidFill>
                  <a:srgbClr val="F7FAFC"/>
                </a:solidFill>
                <a:latin typeface="Avenir Next"/>
                <a:ea typeface="Avenir Next"/>
                <a:cs typeface="Avenir Next"/>
              </a:defRPr>
            </a:pPr>
            <a:r>
              <a:rPr>
                <a:solidFill>
                  <a:srgbClr val="F7FAFC"/>
                </a:solidFill>
              </a:rPr>
              <a:t>What moves?</a:t>
            </a:r>
          </a:p>
        </p:txBody>
      </p:sp>
      <p:sp>
        <p:nvSpPr>
          <p:cNvPr id="12" name="Oval 11">
            <a:extLst xmlns:a="http://schemas.openxmlformats.org/drawingml/2006/main">
              <a:ext uri="{FF2B5EF4-FFF2-40B4-BE49-F238E27FC236}">
                <a16:creationId xmlns:a16="http://schemas.microsoft.com/office/drawing/2014/main" id="{E71C6766-DAD0-4E54-B035-CF4B03A56650}"/>
              </a:ext>
            </a:extLst>
          </p:cNvPr>
          <p:cNvSpPr>
            <a:spLocks xmlns:a="http://schemas.openxmlformats.org/drawingml/2006/main" noGrp="1"/>
          </p:cNvSpPr>
          <p:nvPr/>
        </p:nvSpPr>
        <p:spPr>
          <a:xfrm xmlns:a="http://schemas.openxmlformats.org/drawingml/2006/main">
            <a:off x="5440680" y="1993392"/>
            <a:ext cx="1234440" cy="1234440"/>
          </a:xfrm>
          <a:prstGeom xmlns:a="http://schemas.openxmlformats.org/drawingml/2006/main" prst="ellipse">
            <a:avLst/>
          </a:prstGeom>
          <a:solidFill xmlns:a="http://schemas.openxmlformats.org/drawingml/2006/main">
            <a:srgbClr val="142C42"/>
          </a:solidFill>
          <a:ln xmlns:a="http://schemas.openxmlformats.org/drawingml/2006/main" w="13970">
            <a:solidFill>
              <a:srgbClr val="2BCDAA"/>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6DA74911-C989-47D7-86C4-A48FD8288BB7}"/>
              </a:ext>
            </a:extLst>
          </p:cNvPr>
          <p:cNvSpPr>
            <a:spLocks xmlns:a="http://schemas.openxmlformats.org/drawingml/2006/main" noGrp="1"/>
          </p:cNvSpPr>
          <p:nvPr/>
        </p:nvSpPr>
        <p:spPr>
          <a:xfrm xmlns:a="http://schemas.openxmlformats.org/drawingml/2006/main">
            <a:off x="5440680" y="2267712"/>
            <a:ext cx="123444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2000" b="1">
                <a:solidFill>
                  <a:srgbClr val="2BCDAA"/>
                </a:solidFill>
                <a:latin typeface="Avenir Next"/>
                <a:ea typeface="Avenir Next"/>
                <a:cs typeface="Avenir Next"/>
              </a:defRPr>
            </a:pPr>
            <a:r>
              <a:rPr>
                <a:solidFill>
                  <a:srgbClr val="F7FAFC"/>
                </a:solidFill>
              </a:rPr>
              <a:t>02</a:t>
            </a:r>
          </a:p>
        </p:txBody>
      </p:sp>
      <p:sp>
        <p:nvSpPr>
          <p:cNvPr id="14" name="TextBox 13">
            <a:extLst xmlns:a="http://schemas.openxmlformats.org/drawingml/2006/main">
              <a:ext uri="{FF2B5EF4-FFF2-40B4-BE49-F238E27FC236}">
                <a16:creationId xmlns:a16="http://schemas.microsoft.com/office/drawing/2014/main" id="{391E16DF-7C75-45CD-951A-873C88C76AA2}"/>
              </a:ext>
            </a:extLst>
          </p:cNvPr>
          <p:cNvSpPr>
            <a:spLocks xmlns:a="http://schemas.openxmlformats.org/drawingml/2006/main" noGrp="1"/>
          </p:cNvSpPr>
          <p:nvPr/>
        </p:nvSpPr>
        <p:spPr>
          <a:xfrm xmlns:a="http://schemas.openxmlformats.org/drawingml/2006/main">
            <a:off x="4617720" y="3547872"/>
            <a:ext cx="28803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2BCDAA"/>
                </a:solidFill>
                <a:latin typeface="Avenir Next"/>
                <a:ea typeface="Avenir Next"/>
                <a:cs typeface="Avenir Next"/>
              </a:defRPr>
            </a:pPr>
            <a:r>
              <a:rPr>
                <a:solidFill>
                  <a:srgbClr val="D7E4EB"/>
                </a:solidFill>
              </a:rPr>
              <a:t>STATE</a:t>
            </a:r>
          </a:p>
        </p:txBody>
      </p:sp>
      <p:sp>
        <p:nvSpPr>
          <p:cNvPr id="15" name="TextBox 14">
            <a:extLst xmlns:a="http://schemas.openxmlformats.org/drawingml/2006/main">
              <a:ext uri="{FF2B5EF4-FFF2-40B4-BE49-F238E27FC236}">
                <a16:creationId xmlns:a16="http://schemas.microsoft.com/office/drawing/2014/main" id="{EC64DA28-8DCF-4DD2-BD2E-557CF36EEBBE}"/>
              </a:ext>
            </a:extLst>
          </p:cNvPr>
          <p:cNvSpPr>
            <a:spLocks xmlns:a="http://schemas.openxmlformats.org/drawingml/2006/main" noGrp="1"/>
          </p:cNvSpPr>
          <p:nvPr/>
        </p:nvSpPr>
        <p:spPr>
          <a:xfrm xmlns:a="http://schemas.openxmlformats.org/drawingml/2006/main">
            <a:off x="4617720" y="4041648"/>
            <a:ext cx="288036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800" b="1">
                <a:solidFill>
                  <a:srgbClr val="F7FAFC"/>
                </a:solidFill>
                <a:latin typeface="Avenir Next"/>
                <a:ea typeface="Avenir Next"/>
                <a:cs typeface="Avenir Next"/>
              </a:defRPr>
            </a:pPr>
            <a:r>
              <a:rPr>
                <a:solidFill>
                  <a:srgbClr val="F7FAFC"/>
                </a:solidFill>
              </a:rPr>
              <a:t>Who owns it?</a:t>
            </a:r>
          </a:p>
        </p:txBody>
      </p:sp>
      <p:sp>
        <p:nvSpPr>
          <p:cNvPr id="16" name="Oval 15">
            <a:extLst xmlns:a="http://schemas.openxmlformats.org/drawingml/2006/main">
              <a:ext uri="{FF2B5EF4-FFF2-40B4-BE49-F238E27FC236}">
                <a16:creationId xmlns:a16="http://schemas.microsoft.com/office/drawing/2014/main" id="{AFD5C266-F26D-4D97-8487-056F7FE1A83D}"/>
              </a:ext>
            </a:extLst>
          </p:cNvPr>
          <p:cNvSpPr>
            <a:spLocks xmlns:a="http://schemas.openxmlformats.org/drawingml/2006/main" noGrp="1"/>
          </p:cNvSpPr>
          <p:nvPr/>
        </p:nvSpPr>
        <p:spPr>
          <a:xfrm xmlns:a="http://schemas.openxmlformats.org/drawingml/2006/main">
            <a:off x="9144000" y="1993392"/>
            <a:ext cx="1234440" cy="1234440"/>
          </a:xfrm>
          <a:prstGeom xmlns:a="http://schemas.openxmlformats.org/drawingml/2006/main" prst="ellipse">
            <a:avLst/>
          </a:prstGeom>
          <a:solidFill xmlns:a="http://schemas.openxmlformats.org/drawingml/2006/main">
            <a:srgbClr val="142C42"/>
          </a:solidFill>
          <a:ln xmlns:a="http://schemas.openxmlformats.org/drawingml/2006/main" w="13970">
            <a:solidFill>
              <a:srgbClr val="52CB89"/>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FF8DDF79-E08F-4721-9CEC-71D174DAB073}"/>
              </a:ext>
            </a:extLst>
          </p:cNvPr>
          <p:cNvSpPr>
            <a:spLocks xmlns:a="http://schemas.openxmlformats.org/drawingml/2006/main" noGrp="1"/>
          </p:cNvSpPr>
          <p:nvPr/>
        </p:nvSpPr>
        <p:spPr>
          <a:xfrm xmlns:a="http://schemas.openxmlformats.org/drawingml/2006/main">
            <a:off x="9144000" y="2267712"/>
            <a:ext cx="123444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2000" b="1">
                <a:solidFill>
                  <a:srgbClr val="52CB89"/>
                </a:solidFill>
                <a:latin typeface="Avenir Next"/>
                <a:ea typeface="Avenir Next"/>
                <a:cs typeface="Avenir Next"/>
              </a:defRPr>
            </a:pPr>
            <a:r>
              <a:rPr>
                <a:solidFill>
                  <a:srgbClr val="F7FAFC"/>
                </a:solidFill>
              </a:rPr>
              <a:t>03</a:t>
            </a:r>
          </a:p>
        </p:txBody>
      </p:sp>
      <p:sp>
        <p:nvSpPr>
          <p:cNvPr id="18" name="TextBox 17">
            <a:extLst xmlns:a="http://schemas.openxmlformats.org/drawingml/2006/main">
              <a:ext uri="{FF2B5EF4-FFF2-40B4-BE49-F238E27FC236}">
                <a16:creationId xmlns:a16="http://schemas.microsoft.com/office/drawing/2014/main" id="{07BF0948-EDDF-443D-9DFD-6A1AFEEF2CD1}"/>
              </a:ext>
            </a:extLst>
          </p:cNvPr>
          <p:cNvSpPr>
            <a:spLocks xmlns:a="http://schemas.openxmlformats.org/drawingml/2006/main" noGrp="1"/>
          </p:cNvSpPr>
          <p:nvPr/>
        </p:nvSpPr>
        <p:spPr>
          <a:xfrm xmlns:a="http://schemas.openxmlformats.org/drawingml/2006/main">
            <a:off x="8321040" y="3547872"/>
            <a:ext cx="28803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52CB89"/>
                </a:solidFill>
                <a:latin typeface="Avenir Next"/>
                <a:ea typeface="Avenir Next"/>
                <a:cs typeface="Avenir Next"/>
              </a:defRPr>
            </a:pPr>
            <a:r>
              <a:rPr>
                <a:solidFill>
                  <a:srgbClr val="D7E4EB"/>
                </a:solidFill>
              </a:rPr>
              <a:t>EVIDENCE</a:t>
            </a:r>
          </a:p>
        </p:txBody>
      </p:sp>
      <p:sp>
        <p:nvSpPr>
          <p:cNvPr id="19" name="TextBox 18">
            <a:extLst xmlns:a="http://schemas.openxmlformats.org/drawingml/2006/main">
              <a:ext uri="{FF2B5EF4-FFF2-40B4-BE49-F238E27FC236}">
                <a16:creationId xmlns:a16="http://schemas.microsoft.com/office/drawing/2014/main" id="{5AD8A2AA-D82A-441F-8E8D-1627C7EBE3E6}"/>
              </a:ext>
            </a:extLst>
          </p:cNvPr>
          <p:cNvSpPr>
            <a:spLocks xmlns:a="http://schemas.openxmlformats.org/drawingml/2006/main" noGrp="1"/>
          </p:cNvSpPr>
          <p:nvPr/>
        </p:nvSpPr>
        <p:spPr>
          <a:xfrm xmlns:a="http://schemas.openxmlformats.org/drawingml/2006/main">
            <a:off x="8321040" y="4041648"/>
            <a:ext cx="288036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800" b="1">
                <a:solidFill>
                  <a:srgbClr val="F7FAFC"/>
                </a:solidFill>
                <a:latin typeface="Avenir Next"/>
                <a:ea typeface="Avenir Next"/>
                <a:cs typeface="Avenir Next"/>
              </a:defRPr>
            </a:pPr>
            <a:r>
              <a:rPr>
                <a:solidFill>
                  <a:srgbClr val="F7FAFC"/>
                </a:solidFill>
              </a:rPr>
              <a:t>How do we know?</a:t>
            </a:r>
          </a:p>
        </p:txBody>
      </p:sp>
      <p:sp>
        <p:nvSpPr>
          <p:cNvPr id="20" name="TextBox 19">
            <a:extLst xmlns:a="http://schemas.openxmlformats.org/drawingml/2006/main">
              <a:ext uri="{FF2B5EF4-FFF2-40B4-BE49-F238E27FC236}">
                <a16:creationId xmlns:a16="http://schemas.microsoft.com/office/drawing/2014/main" id="{051FC939-9478-4395-B4E3-CF7071754DF5}"/>
              </a:ext>
            </a:extLst>
          </p:cNvPr>
          <p:cNvSpPr>
            <a:spLocks xmlns:a="http://schemas.openxmlformats.org/drawingml/2006/main" noGrp="1"/>
          </p:cNvSpPr>
          <p:nvPr/>
        </p:nvSpPr>
        <p:spPr>
          <a:xfrm xmlns:a="http://schemas.openxmlformats.org/drawingml/2006/main">
            <a:off x="1417320" y="5230368"/>
            <a:ext cx="9326880"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400" b="0">
                <a:solidFill>
                  <a:srgbClr val="D5E4EC"/>
                </a:solidFill>
                <a:latin typeface="Avenir Next"/>
                <a:ea typeface="Avenir Next"/>
                <a:cs typeface="Avenir Next"/>
              </a:defRPr>
            </a:pPr>
            <a:r>
              <a:rPr>
                <a:solidFill>
                  <a:srgbClr val="D7E4EB"/>
                </a:solidFill>
              </a:rPr>
              <a:t>Use these questions on every architecture and performance claim in the deck.</a:t>
            </a:r>
          </a:p>
        </p:txBody>
      </p:sp>
      <p:sp>
        <p:nvSpPr>
          <p:cNvPr id="21" name="Deck progress 4/120">
            <a:extLst xmlns:a="http://schemas.openxmlformats.org/drawingml/2006/main">
              <a:ext uri="{FF2B5EF4-FFF2-40B4-BE49-F238E27FC236}">
                <a16:creationId xmlns:a16="http://schemas.microsoft.com/office/drawing/2014/main" id="{5D38F0DD-2A40-49E0-A3A5-148F3A8D19CD}"/>
              </a:ext>
            </a:extLst>
          </p:cNvPr>
          <p:cNvSpPr>
            <a:spLocks xmlns:a="http://schemas.openxmlformats.org/drawingml/2006/main" noGrp="1"/>
          </p:cNvSpPr>
          <p:nvPr/>
        </p:nvSpPr>
        <p:spPr>
          <a:xfrm xmlns:a="http://schemas.openxmlformats.org/drawingml/2006/main">
            <a:off x="530352" y="6473952"/>
            <a:ext cx="347878"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2" name="Current page 4">
            <a:extLst xmlns:a="http://schemas.openxmlformats.org/drawingml/2006/main">
              <a:ext uri="{FF2B5EF4-FFF2-40B4-BE49-F238E27FC236}">
                <a16:creationId xmlns:a16="http://schemas.microsoft.com/office/drawing/2014/main" id="{ADAFC547-501A-49D5-B3B2-0AF511DADE02}"/>
              </a:ext>
            </a:extLst>
          </p:cNvPr>
          <p:cNvSpPr>
            <a:spLocks xmlns:a="http://schemas.openxmlformats.org/drawingml/2006/main" noGrp="1"/>
          </p:cNvSpPr>
          <p:nvPr/>
        </p:nvSpPr>
        <p:spPr>
          <a:xfrm xmlns:a="http://schemas.openxmlformats.org/drawingml/2006/main">
            <a:off x="844893"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77496834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8D66E795-5695-400B-A61C-A5205D45AFCC}"/>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D5ED4334-DC29-4CB6-98C7-1B0CA68ED100}"/>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5199536C-89CF-4D75-9ADD-573043E84B10}"/>
              </a:ext>
            </a:extLst>
          </p:cNvPr>
          <p:cNvSpPr>
            <a:spLocks xmlns:a="http://schemas.openxmlformats.org/drawingml/2006/main" noGrp="1"/>
          </p:cNvSpPr>
          <p:nvPr/>
        </p:nvSpPr>
        <p:spPr>
          <a:xfrm xmlns:a="http://schemas.openxmlformats.org/drawingml/2006/main">
            <a:off x="1133856" y="347472"/>
            <a:ext cx="25603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COURSE MAP</a:t>
            </a:r>
          </a:p>
        </p:txBody>
      </p:sp>
      <p:sp>
        <p:nvSpPr>
          <p:cNvPr id="5" name="TextBox 4">
            <a:extLst xmlns:a="http://schemas.openxmlformats.org/drawingml/2006/main">
              <a:ext uri="{FF2B5EF4-FFF2-40B4-BE49-F238E27FC236}">
                <a16:creationId xmlns:a16="http://schemas.microsoft.com/office/drawing/2014/main" id="{EBC43AB3-2548-4A81-82CC-1B1460666359}"/>
              </a:ext>
            </a:extLst>
          </p:cNvPr>
          <p:cNvSpPr>
            <a:spLocks xmlns:a="http://schemas.openxmlformats.org/drawingml/2006/main" noGrp="1"/>
          </p:cNvSpPr>
          <p:nvPr/>
        </p:nvSpPr>
        <p:spPr>
          <a:xfrm xmlns:a="http://schemas.openxmlformats.org/drawingml/2006/main">
            <a:off x="530352" y="804672"/>
            <a:ext cx="10469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The request moves through three coupled lanes</a:t>
            </a:r>
          </a:p>
        </p:txBody>
      </p:sp>
      <p:sp>
        <p:nvSpPr>
          <p:cNvPr id="6" name="Rectangle 5">
            <a:extLst xmlns:a="http://schemas.openxmlformats.org/drawingml/2006/main">
              <a:ext uri="{FF2B5EF4-FFF2-40B4-BE49-F238E27FC236}">
                <a16:creationId xmlns:a16="http://schemas.microsoft.com/office/drawing/2014/main" id="{95238A97-B93A-49BC-A0BA-22567FEFC705}"/>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90896869-C5FF-487A-8C7F-BE9C082A1706}"/>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5/124</a:t>
            </a:r>
          </a:p>
        </p:txBody>
      </p:sp>
      <p:sp>
        <p:nvSpPr>
          <p:cNvPr id="8" name="TextBox 7">
            <a:extLst xmlns:a="http://schemas.openxmlformats.org/drawingml/2006/main">
              <a:ext uri="{FF2B5EF4-FFF2-40B4-BE49-F238E27FC236}">
                <a16:creationId xmlns:a16="http://schemas.microsoft.com/office/drawing/2014/main" id="{2376127C-C32F-40CA-88CF-1F6952F74522}"/>
              </a:ext>
            </a:extLst>
          </p:cNvPr>
          <p:cNvSpPr>
            <a:spLocks xmlns:a="http://schemas.openxmlformats.org/drawingml/2006/main" noGrp="1"/>
          </p:cNvSpPr>
          <p:nvPr/>
        </p:nvSpPr>
        <p:spPr>
          <a:xfrm xmlns:a="http://schemas.openxmlformats.org/drawingml/2006/main">
            <a:off x="713232" y="1874519"/>
            <a:ext cx="11430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43BEE8"/>
                </a:solidFill>
                <a:latin typeface="Avenir Next"/>
                <a:ea typeface="Avenir Next"/>
                <a:cs typeface="Avenir Next"/>
              </a:defRPr>
            </a:pPr>
            <a:r>
              <a:rPr>
                <a:solidFill>
                  <a:srgbClr val="D7E4EB"/>
                </a:solidFill>
              </a:rPr>
              <a:t>MODEL</a:t>
            </a:r>
          </a:p>
        </p:txBody>
      </p:sp>
      <p:sp>
        <p:nvSpPr>
          <p:cNvPr id="9" name="Connector 8">
            <a:extLst xmlns:a="http://schemas.openxmlformats.org/drawingml/2006/main">
              <a:ext uri="{FF2B5EF4-FFF2-40B4-BE49-F238E27FC236}">
                <a16:creationId xmlns:a16="http://schemas.microsoft.com/office/drawing/2014/main" id="{DDB03DAA-21CB-4B80-A3CD-F4BBF689FB98}"/>
              </a:ext>
            </a:extLst>
          </p:cNvPr>
          <p:cNvSpPr>
            <a:spLocks xmlns:a="http://schemas.openxmlformats.org/drawingml/2006/main" noGrp="1"/>
          </p:cNvSpPr>
          <p:nvPr/>
        </p:nvSpPr>
        <p:spPr>
          <a:xfrm xmlns:a="http://schemas.openxmlformats.org/drawingml/2006/main">
            <a:off x="1993392" y="2057400"/>
            <a:ext cx="8906256"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0" name="Oval 9">
            <a:extLst xmlns:a="http://schemas.openxmlformats.org/drawingml/2006/main">
              <a:ext uri="{FF2B5EF4-FFF2-40B4-BE49-F238E27FC236}">
                <a16:creationId xmlns:a16="http://schemas.microsoft.com/office/drawing/2014/main" id="{D7024EC3-3358-4F46-BC70-631EF2DA82D8}"/>
              </a:ext>
            </a:extLst>
          </p:cNvPr>
          <p:cNvSpPr>
            <a:spLocks xmlns:a="http://schemas.openxmlformats.org/drawingml/2006/main" noGrp="1"/>
          </p:cNvSpPr>
          <p:nvPr/>
        </p:nvSpPr>
        <p:spPr>
          <a:xfrm xmlns:a="http://schemas.openxmlformats.org/drawingml/2006/main">
            <a:off x="2331720" y="1837943"/>
            <a:ext cx="438912" cy="438912"/>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6BCBDB1E-C5B6-44DD-8ECB-0FC1773D40C5}"/>
              </a:ext>
            </a:extLst>
          </p:cNvPr>
          <p:cNvSpPr>
            <a:spLocks xmlns:a="http://schemas.openxmlformats.org/drawingml/2006/main" noGrp="1"/>
          </p:cNvSpPr>
          <p:nvPr/>
        </p:nvSpPr>
        <p:spPr>
          <a:xfrm xmlns:a="http://schemas.openxmlformats.org/drawingml/2006/main">
            <a:off x="2971800" y="1874519"/>
            <a:ext cx="1554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read</a:t>
            </a:r>
          </a:p>
        </p:txBody>
      </p:sp>
      <p:sp>
        <p:nvSpPr>
          <p:cNvPr id="12" name="Oval 11">
            <a:extLst xmlns:a="http://schemas.openxmlformats.org/drawingml/2006/main">
              <a:ext uri="{FF2B5EF4-FFF2-40B4-BE49-F238E27FC236}">
                <a16:creationId xmlns:a16="http://schemas.microsoft.com/office/drawing/2014/main" id="{6EF26189-82E2-4139-AA77-71924715E8E1}"/>
              </a:ext>
            </a:extLst>
          </p:cNvPr>
          <p:cNvSpPr>
            <a:spLocks xmlns:a="http://schemas.openxmlformats.org/drawingml/2006/main" noGrp="1"/>
          </p:cNvSpPr>
          <p:nvPr/>
        </p:nvSpPr>
        <p:spPr>
          <a:xfrm xmlns:a="http://schemas.openxmlformats.org/drawingml/2006/main">
            <a:off x="5394960" y="1837943"/>
            <a:ext cx="438912" cy="438912"/>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30F9C61D-0E58-4FFB-BD14-F86B4F160B78}"/>
              </a:ext>
            </a:extLst>
          </p:cNvPr>
          <p:cNvSpPr>
            <a:spLocks xmlns:a="http://schemas.openxmlformats.org/drawingml/2006/main" noGrp="1"/>
          </p:cNvSpPr>
          <p:nvPr/>
        </p:nvSpPr>
        <p:spPr>
          <a:xfrm xmlns:a="http://schemas.openxmlformats.org/drawingml/2006/main">
            <a:off x="6035040" y="1874519"/>
            <a:ext cx="1554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mix</a:t>
            </a:r>
          </a:p>
        </p:txBody>
      </p:sp>
      <p:sp>
        <p:nvSpPr>
          <p:cNvPr id="14" name="Oval 13">
            <a:extLst xmlns:a="http://schemas.openxmlformats.org/drawingml/2006/main">
              <a:ext uri="{FF2B5EF4-FFF2-40B4-BE49-F238E27FC236}">
                <a16:creationId xmlns:a16="http://schemas.microsoft.com/office/drawing/2014/main" id="{DAE1647D-C6E9-45B7-B401-56DBD470DFF6}"/>
              </a:ext>
            </a:extLst>
          </p:cNvPr>
          <p:cNvSpPr>
            <a:spLocks xmlns:a="http://schemas.openxmlformats.org/drawingml/2006/main" noGrp="1"/>
          </p:cNvSpPr>
          <p:nvPr/>
        </p:nvSpPr>
        <p:spPr>
          <a:xfrm xmlns:a="http://schemas.openxmlformats.org/drawingml/2006/main">
            <a:off x="8458200" y="1837943"/>
            <a:ext cx="438912" cy="438912"/>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69AC1D6A-0B0C-4300-B90D-3B9319BE02DF}"/>
              </a:ext>
            </a:extLst>
          </p:cNvPr>
          <p:cNvSpPr>
            <a:spLocks xmlns:a="http://schemas.openxmlformats.org/drawingml/2006/main" noGrp="1"/>
          </p:cNvSpPr>
          <p:nvPr/>
        </p:nvSpPr>
        <p:spPr>
          <a:xfrm xmlns:a="http://schemas.openxmlformats.org/drawingml/2006/main">
            <a:off x="9098280" y="1874519"/>
            <a:ext cx="1554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choose</a:t>
            </a:r>
          </a:p>
        </p:txBody>
      </p:sp>
      <p:sp>
        <p:nvSpPr>
          <p:cNvPr id="16" name="TextBox 15">
            <a:extLst xmlns:a="http://schemas.openxmlformats.org/drawingml/2006/main">
              <a:ext uri="{FF2B5EF4-FFF2-40B4-BE49-F238E27FC236}">
                <a16:creationId xmlns:a16="http://schemas.microsoft.com/office/drawing/2014/main" id="{3E0B14CA-AC71-4A36-8123-7F3F6BC74E80}"/>
              </a:ext>
            </a:extLst>
          </p:cNvPr>
          <p:cNvSpPr>
            <a:spLocks xmlns:a="http://schemas.openxmlformats.org/drawingml/2006/main" noGrp="1"/>
          </p:cNvSpPr>
          <p:nvPr/>
        </p:nvSpPr>
        <p:spPr>
          <a:xfrm xmlns:a="http://schemas.openxmlformats.org/drawingml/2006/main">
            <a:off x="713232" y="3081528"/>
            <a:ext cx="11430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2BCDAA"/>
                </a:solidFill>
                <a:latin typeface="Avenir Next"/>
                <a:ea typeface="Avenir Next"/>
                <a:cs typeface="Avenir Next"/>
              </a:defRPr>
            </a:pPr>
            <a:r>
              <a:rPr>
                <a:solidFill>
                  <a:srgbClr val="D7E4EB"/>
                </a:solidFill>
              </a:rPr>
              <a:t>RUNTIME</a:t>
            </a:r>
          </a:p>
        </p:txBody>
      </p:sp>
      <p:sp>
        <p:nvSpPr>
          <p:cNvPr id="17" name="Connector 16">
            <a:extLst xmlns:a="http://schemas.openxmlformats.org/drawingml/2006/main">
              <a:ext uri="{FF2B5EF4-FFF2-40B4-BE49-F238E27FC236}">
                <a16:creationId xmlns:a16="http://schemas.microsoft.com/office/drawing/2014/main" id="{95D4CCB0-552C-42D6-944A-497EF2CC9C9E}"/>
              </a:ext>
            </a:extLst>
          </p:cNvPr>
          <p:cNvSpPr>
            <a:spLocks xmlns:a="http://schemas.openxmlformats.org/drawingml/2006/main" noGrp="1"/>
          </p:cNvSpPr>
          <p:nvPr/>
        </p:nvSpPr>
        <p:spPr>
          <a:xfrm xmlns:a="http://schemas.openxmlformats.org/drawingml/2006/main">
            <a:off x="1993392" y="3264408"/>
            <a:ext cx="8906256"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8" name="Oval 17">
            <a:extLst xmlns:a="http://schemas.openxmlformats.org/drawingml/2006/main">
              <a:ext uri="{FF2B5EF4-FFF2-40B4-BE49-F238E27FC236}">
                <a16:creationId xmlns:a16="http://schemas.microsoft.com/office/drawing/2014/main" id="{699C5BEF-383E-4324-8973-3B25A9097938}"/>
              </a:ext>
            </a:extLst>
          </p:cNvPr>
          <p:cNvSpPr>
            <a:spLocks xmlns:a="http://schemas.openxmlformats.org/drawingml/2006/main" noGrp="1"/>
          </p:cNvSpPr>
          <p:nvPr/>
        </p:nvSpPr>
        <p:spPr>
          <a:xfrm xmlns:a="http://schemas.openxmlformats.org/drawingml/2006/main">
            <a:off x="2331720" y="3044952"/>
            <a:ext cx="438912" cy="438912"/>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9092F4F8-57FD-42DD-992E-51DE83A83B64}"/>
              </a:ext>
            </a:extLst>
          </p:cNvPr>
          <p:cNvSpPr>
            <a:spLocks xmlns:a="http://schemas.openxmlformats.org/drawingml/2006/main" noGrp="1"/>
          </p:cNvSpPr>
          <p:nvPr/>
        </p:nvSpPr>
        <p:spPr>
          <a:xfrm xmlns:a="http://schemas.openxmlformats.org/drawingml/2006/main">
            <a:off x="2971800" y="3081528"/>
            <a:ext cx="1554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queue</a:t>
            </a:r>
          </a:p>
        </p:txBody>
      </p:sp>
      <p:sp>
        <p:nvSpPr>
          <p:cNvPr id="20" name="Oval 19">
            <a:extLst xmlns:a="http://schemas.openxmlformats.org/drawingml/2006/main">
              <a:ext uri="{FF2B5EF4-FFF2-40B4-BE49-F238E27FC236}">
                <a16:creationId xmlns:a16="http://schemas.microsoft.com/office/drawing/2014/main" id="{A10D4A9A-C384-46C6-B209-C3E5AF8E31D7}"/>
              </a:ext>
            </a:extLst>
          </p:cNvPr>
          <p:cNvSpPr>
            <a:spLocks xmlns:a="http://schemas.openxmlformats.org/drawingml/2006/main" noGrp="1"/>
          </p:cNvSpPr>
          <p:nvPr/>
        </p:nvSpPr>
        <p:spPr>
          <a:xfrm xmlns:a="http://schemas.openxmlformats.org/drawingml/2006/main">
            <a:off x="5394960" y="3044952"/>
            <a:ext cx="438912" cy="438912"/>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2A3421F2-1F45-4047-A457-CFEA1A245085}"/>
              </a:ext>
            </a:extLst>
          </p:cNvPr>
          <p:cNvSpPr>
            <a:spLocks xmlns:a="http://schemas.openxmlformats.org/drawingml/2006/main" noGrp="1"/>
          </p:cNvSpPr>
          <p:nvPr/>
        </p:nvSpPr>
        <p:spPr>
          <a:xfrm xmlns:a="http://schemas.openxmlformats.org/drawingml/2006/main">
            <a:off x="6035040" y="3081528"/>
            <a:ext cx="1554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schedule</a:t>
            </a:r>
          </a:p>
        </p:txBody>
      </p:sp>
      <p:sp>
        <p:nvSpPr>
          <p:cNvPr id="22" name="Oval 21">
            <a:extLst xmlns:a="http://schemas.openxmlformats.org/drawingml/2006/main">
              <a:ext uri="{FF2B5EF4-FFF2-40B4-BE49-F238E27FC236}">
                <a16:creationId xmlns:a16="http://schemas.microsoft.com/office/drawing/2014/main" id="{1C027B76-3EDC-4770-9628-D33CA460224C}"/>
              </a:ext>
            </a:extLst>
          </p:cNvPr>
          <p:cNvSpPr>
            <a:spLocks xmlns:a="http://schemas.openxmlformats.org/drawingml/2006/main" noGrp="1"/>
          </p:cNvSpPr>
          <p:nvPr/>
        </p:nvSpPr>
        <p:spPr>
          <a:xfrm xmlns:a="http://schemas.openxmlformats.org/drawingml/2006/main">
            <a:off x="8458200" y="3044952"/>
            <a:ext cx="438912" cy="438912"/>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TextBox 22">
            <a:extLst xmlns:a="http://schemas.openxmlformats.org/drawingml/2006/main">
              <a:ext uri="{FF2B5EF4-FFF2-40B4-BE49-F238E27FC236}">
                <a16:creationId xmlns:a16="http://schemas.microsoft.com/office/drawing/2014/main" id="{913CA977-02F8-4657-9879-C65492923BB8}"/>
              </a:ext>
            </a:extLst>
          </p:cNvPr>
          <p:cNvSpPr>
            <a:spLocks xmlns:a="http://schemas.openxmlformats.org/drawingml/2006/main" noGrp="1"/>
          </p:cNvSpPr>
          <p:nvPr/>
        </p:nvSpPr>
        <p:spPr>
          <a:xfrm xmlns:a="http://schemas.openxmlformats.org/drawingml/2006/main">
            <a:off x="9098280" y="3081528"/>
            <a:ext cx="1554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stream</a:t>
            </a:r>
          </a:p>
        </p:txBody>
      </p:sp>
      <p:sp>
        <p:nvSpPr>
          <p:cNvPr id="24" name="TextBox 23">
            <a:extLst xmlns:a="http://schemas.openxmlformats.org/drawingml/2006/main">
              <a:ext uri="{FF2B5EF4-FFF2-40B4-BE49-F238E27FC236}">
                <a16:creationId xmlns:a16="http://schemas.microsoft.com/office/drawing/2014/main" id="{632659A8-7328-443F-9027-25940963B2A8}"/>
              </a:ext>
            </a:extLst>
          </p:cNvPr>
          <p:cNvSpPr>
            <a:spLocks xmlns:a="http://schemas.openxmlformats.org/drawingml/2006/main" noGrp="1"/>
          </p:cNvSpPr>
          <p:nvPr/>
        </p:nvSpPr>
        <p:spPr>
          <a:xfrm xmlns:a="http://schemas.openxmlformats.org/drawingml/2006/main">
            <a:off x="713232" y="4288536"/>
            <a:ext cx="11430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52CB89"/>
                </a:solidFill>
                <a:latin typeface="Avenir Next"/>
                <a:ea typeface="Avenir Next"/>
                <a:cs typeface="Avenir Next"/>
              </a:defRPr>
            </a:pPr>
            <a:r>
              <a:rPr>
                <a:solidFill>
                  <a:srgbClr val="D7E4EB"/>
                </a:solidFill>
              </a:rPr>
              <a:t>RESPONSE</a:t>
            </a:r>
          </a:p>
        </p:txBody>
      </p:sp>
      <p:sp>
        <p:nvSpPr>
          <p:cNvPr id="25" name="Connector 24">
            <a:extLst xmlns:a="http://schemas.openxmlformats.org/drawingml/2006/main">
              <a:ext uri="{FF2B5EF4-FFF2-40B4-BE49-F238E27FC236}">
                <a16:creationId xmlns:a16="http://schemas.microsoft.com/office/drawing/2014/main" id="{97E975E2-364B-4F87-A647-4EE9598FEE4E}"/>
              </a:ext>
            </a:extLst>
          </p:cNvPr>
          <p:cNvSpPr>
            <a:spLocks xmlns:a="http://schemas.openxmlformats.org/drawingml/2006/main" noGrp="1"/>
          </p:cNvSpPr>
          <p:nvPr/>
        </p:nvSpPr>
        <p:spPr>
          <a:xfrm xmlns:a="http://schemas.openxmlformats.org/drawingml/2006/main">
            <a:off x="1993392" y="4471416"/>
            <a:ext cx="8906256"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6" name="Oval 25">
            <a:extLst xmlns:a="http://schemas.openxmlformats.org/drawingml/2006/main">
              <a:ext uri="{FF2B5EF4-FFF2-40B4-BE49-F238E27FC236}">
                <a16:creationId xmlns:a16="http://schemas.microsoft.com/office/drawing/2014/main" id="{6CD9AED7-0931-4037-B510-F8FA3292DAFC}"/>
              </a:ext>
            </a:extLst>
          </p:cNvPr>
          <p:cNvSpPr>
            <a:spLocks xmlns:a="http://schemas.openxmlformats.org/drawingml/2006/main" noGrp="1"/>
          </p:cNvSpPr>
          <p:nvPr/>
        </p:nvSpPr>
        <p:spPr>
          <a:xfrm xmlns:a="http://schemas.openxmlformats.org/drawingml/2006/main">
            <a:off x="2331720" y="4251959"/>
            <a:ext cx="438912" cy="438912"/>
          </a:xfrm>
          <a:prstGeom xmlns:a="http://schemas.openxmlformats.org/drawingml/2006/main" prst="ellipse">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TextBox 26">
            <a:extLst xmlns:a="http://schemas.openxmlformats.org/drawingml/2006/main">
              <a:ext uri="{FF2B5EF4-FFF2-40B4-BE49-F238E27FC236}">
                <a16:creationId xmlns:a16="http://schemas.microsoft.com/office/drawing/2014/main" id="{30DAC82C-FE0A-4AA2-B81B-BDEE17A58F7F}"/>
              </a:ext>
            </a:extLst>
          </p:cNvPr>
          <p:cNvSpPr>
            <a:spLocks xmlns:a="http://schemas.openxmlformats.org/drawingml/2006/main" noGrp="1"/>
          </p:cNvSpPr>
          <p:nvPr/>
        </p:nvSpPr>
        <p:spPr>
          <a:xfrm xmlns:a="http://schemas.openxmlformats.org/drawingml/2006/main">
            <a:off x="2971800" y="4288536"/>
            <a:ext cx="1554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assemble</a:t>
            </a:r>
          </a:p>
        </p:txBody>
      </p:sp>
      <p:sp>
        <p:nvSpPr>
          <p:cNvPr id="28" name="Oval 27">
            <a:extLst xmlns:a="http://schemas.openxmlformats.org/drawingml/2006/main">
              <a:ext uri="{FF2B5EF4-FFF2-40B4-BE49-F238E27FC236}">
                <a16:creationId xmlns:a16="http://schemas.microsoft.com/office/drawing/2014/main" id="{756A21D3-587F-4F8B-BDFC-155B357D310F}"/>
              </a:ext>
            </a:extLst>
          </p:cNvPr>
          <p:cNvSpPr>
            <a:spLocks xmlns:a="http://schemas.openxmlformats.org/drawingml/2006/main" noGrp="1"/>
          </p:cNvSpPr>
          <p:nvPr/>
        </p:nvSpPr>
        <p:spPr>
          <a:xfrm xmlns:a="http://schemas.openxmlformats.org/drawingml/2006/main">
            <a:off x="5394960" y="4251959"/>
            <a:ext cx="438912" cy="438912"/>
          </a:xfrm>
          <a:prstGeom xmlns:a="http://schemas.openxmlformats.org/drawingml/2006/main" prst="ellipse">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TextBox 28">
            <a:extLst xmlns:a="http://schemas.openxmlformats.org/drawingml/2006/main">
              <a:ext uri="{FF2B5EF4-FFF2-40B4-BE49-F238E27FC236}">
                <a16:creationId xmlns:a16="http://schemas.microsoft.com/office/drawing/2014/main" id="{B1DD9D26-E8BA-4E71-98F6-06B76A9C6F6E}"/>
              </a:ext>
            </a:extLst>
          </p:cNvPr>
          <p:cNvSpPr>
            <a:spLocks xmlns:a="http://schemas.openxmlformats.org/drawingml/2006/main" noGrp="1"/>
          </p:cNvSpPr>
          <p:nvPr/>
        </p:nvSpPr>
        <p:spPr>
          <a:xfrm xmlns:a="http://schemas.openxmlformats.org/drawingml/2006/main">
            <a:off x="6035040" y="4288536"/>
            <a:ext cx="1554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format</a:t>
            </a:r>
          </a:p>
        </p:txBody>
      </p:sp>
      <p:sp>
        <p:nvSpPr>
          <p:cNvPr id="30" name="Oval 29">
            <a:extLst xmlns:a="http://schemas.openxmlformats.org/drawingml/2006/main">
              <a:ext uri="{FF2B5EF4-FFF2-40B4-BE49-F238E27FC236}">
                <a16:creationId xmlns:a16="http://schemas.microsoft.com/office/drawing/2014/main" id="{750C74CB-19F7-43AC-BC05-83670C60F34E}"/>
              </a:ext>
            </a:extLst>
          </p:cNvPr>
          <p:cNvSpPr>
            <a:spLocks xmlns:a="http://schemas.openxmlformats.org/drawingml/2006/main" noGrp="1"/>
          </p:cNvSpPr>
          <p:nvPr/>
        </p:nvSpPr>
        <p:spPr>
          <a:xfrm xmlns:a="http://schemas.openxmlformats.org/drawingml/2006/main">
            <a:off x="8458200" y="4251959"/>
            <a:ext cx="438912" cy="438912"/>
          </a:xfrm>
          <a:prstGeom xmlns:a="http://schemas.openxmlformats.org/drawingml/2006/main" prst="ellipse">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TextBox 30">
            <a:extLst xmlns:a="http://schemas.openxmlformats.org/drawingml/2006/main">
              <a:ext uri="{FF2B5EF4-FFF2-40B4-BE49-F238E27FC236}">
                <a16:creationId xmlns:a16="http://schemas.microsoft.com/office/drawing/2014/main" id="{368079C2-73D9-42A7-93C6-1C4A17FFCB03}"/>
              </a:ext>
            </a:extLst>
          </p:cNvPr>
          <p:cNvSpPr>
            <a:spLocks xmlns:a="http://schemas.openxmlformats.org/drawingml/2006/main" noGrp="1"/>
          </p:cNvSpPr>
          <p:nvPr/>
        </p:nvSpPr>
        <p:spPr>
          <a:xfrm xmlns:a="http://schemas.openxmlformats.org/drawingml/2006/main">
            <a:off x="9098280" y="4288536"/>
            <a:ext cx="1554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deliver</a:t>
            </a:r>
          </a:p>
        </p:txBody>
      </p:sp>
      <p:sp>
        <p:nvSpPr>
          <p:cNvPr id="32" name="Deck progress 5/120">
            <a:extLst xmlns:a="http://schemas.openxmlformats.org/drawingml/2006/main">
              <a:ext uri="{FF2B5EF4-FFF2-40B4-BE49-F238E27FC236}">
                <a16:creationId xmlns:a16="http://schemas.microsoft.com/office/drawing/2014/main" id="{D0574FCA-25D9-4184-925E-4FDD6BA08B98}"/>
              </a:ext>
            </a:extLst>
          </p:cNvPr>
          <p:cNvSpPr>
            <a:spLocks xmlns:a="http://schemas.openxmlformats.org/drawingml/2006/main" noGrp="1"/>
          </p:cNvSpPr>
          <p:nvPr/>
        </p:nvSpPr>
        <p:spPr>
          <a:xfrm xmlns:a="http://schemas.openxmlformats.org/drawingml/2006/main">
            <a:off x="530352" y="6473952"/>
            <a:ext cx="434848"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3" name="Current page 5">
            <a:extLst xmlns:a="http://schemas.openxmlformats.org/drawingml/2006/main">
              <a:ext uri="{FF2B5EF4-FFF2-40B4-BE49-F238E27FC236}">
                <a16:creationId xmlns:a16="http://schemas.microsoft.com/office/drawing/2014/main" id="{04DF9034-B91A-4039-993A-EF92BBD077A2}"/>
              </a:ext>
            </a:extLst>
          </p:cNvPr>
          <p:cNvSpPr>
            <a:spLocks xmlns:a="http://schemas.openxmlformats.org/drawingml/2006/main" noGrp="1"/>
          </p:cNvSpPr>
          <p:nvPr/>
        </p:nvSpPr>
        <p:spPr>
          <a:xfrm xmlns:a="http://schemas.openxmlformats.org/drawingml/2006/main">
            <a:off x="931863"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738453693"/>
      </p:ext>
    </p:extLst>
  </p:cSld>
</p:sld>
</file>

<file path=ppt/slides/slide6.xml><?xml version="1.0" encoding="utf-8"?>
<p:sld xmlns:p="http://schemas.openxmlformats.org/presentationml/2006/main">
  <p:cSld>
    <p:bg>
      <p:bgPr>
        <a:gradFill xmlns:a="http://schemas.openxmlformats.org/drawingml/2006/main">
          <a:gsLst>
            <a:gs pos="0">
              <a:srgbClr val="061F45"/>
            </a:gs>
            <a:gs pos="100000">
              <a:srgbClr val="0B4AA2"/>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898F1D6A-EC10-4977-9F5D-1E7AB27B35AA}"/>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pic>
        <p:nvPicPr>
          <p:cNvPr id="18" name="Picture 2"/>
          <p:cNvPicPr>
            <a:picLocks xmlns:a="http://schemas.openxmlformats.org/drawingml/2006/main" noChangeAspect="1"/>
          </p:cNvPicPr>
          <p:nvPr/>
        </p:nvPicPr>
        <p:blipFill>
          <a:blip xmlns:r="http://schemas.openxmlformats.org/officeDocument/2006/relationships" xmlns:a="http://schemas.openxmlformats.org/drawingml/2006/main" r:embed="Rb35268e4b8aa4f9f"/>
          <a:srcRect xmlns:a="http://schemas.openxmlformats.org/drawingml/2006/main" l="7581" t="0" r="7581" b="0"/>
          <a:stretch xmlns:a="http://schemas.openxmlformats.org/drawingml/2006/main">
            <a:fillRect l="0" t="0" r="0" b="0"/>
          </a:stretch>
        </p:blipFill>
        <p:spPr>
          <a:xfrm xmlns:a="http://schemas.openxmlformats.org/drawingml/2006/main">
            <a:off x="5623560" y="0"/>
            <a:ext cx="6568135" cy="5806440"/>
          </a:xfrm>
          <a:prstGeom xmlns:a="http://schemas.openxmlformats.org/drawingml/2006/main" prst="rect">
            <a:avLst/>
          </a:prstGeom>
        </p:spPr>
      </p:pic>
      <p:sp>
        <p:nvSpPr>
          <p:cNvPr id="4" name="Rectangle 3">
            <a:extLst xmlns:a="http://schemas.openxmlformats.org/drawingml/2006/main">
              <a:ext uri="{FF2B5EF4-FFF2-40B4-BE49-F238E27FC236}">
                <a16:creationId xmlns:a16="http://schemas.microsoft.com/office/drawing/2014/main" id="{9C515622-6B53-4FC3-99B2-FE0043070118}"/>
              </a:ext>
            </a:extLst>
          </p:cNvPr>
          <p:cNvSpPr>
            <a:spLocks xmlns:a="http://schemas.openxmlformats.org/drawingml/2006/main" noGrp="1"/>
          </p:cNvSpPr>
          <p:nvPr/>
        </p:nvSpPr>
        <p:spPr>
          <a:xfrm xmlns:a="http://schemas.openxmlformats.org/drawingml/2006/main">
            <a:off x="5413248" y="0"/>
            <a:ext cx="256032" cy="5806440"/>
          </a:xfrm>
          <a:prstGeom xmlns:a="http://schemas.openxmlformats.org/drawingml/2006/main" prst="rect">
            <a:avLst/>
          </a:prstGeom>
          <a:solidFill xmlns:a="http://schemas.openxmlformats.org/drawingml/2006/main">
            <a:srgbClr val="22D3A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TextBox 4">
            <a:extLst xmlns:a="http://schemas.openxmlformats.org/drawingml/2006/main">
              <a:ext uri="{FF2B5EF4-FFF2-40B4-BE49-F238E27FC236}">
                <a16:creationId xmlns:a16="http://schemas.microsoft.com/office/drawing/2014/main" id="{7D33ECC7-C1CF-4D64-88B8-337977D0B3B0}"/>
              </a:ext>
            </a:extLst>
          </p:cNvPr>
          <p:cNvSpPr>
            <a:spLocks xmlns:a="http://schemas.openxmlformats.org/drawingml/2006/main" noGrp="1"/>
          </p:cNvSpPr>
          <p:nvPr/>
        </p:nvSpPr>
        <p:spPr>
          <a:xfrm xmlns:a="http://schemas.openxmlformats.org/drawingml/2006/main">
            <a:off x="658368" y="502920"/>
            <a:ext cx="443484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22D3AC"/>
                </a:solidFill>
                <a:latin typeface="Avenir Next"/>
                <a:ea typeface="Avenir Next"/>
                <a:cs typeface="Avenir Next"/>
              </a:defRPr>
            </a:pPr>
            <a:r>
              <a:rPr>
                <a:solidFill>
                  <a:srgbClr val="D7E4EB"/>
                </a:solidFill>
              </a:rPr>
              <a:t>01  MODEL</a:t>
            </a:r>
          </a:p>
        </p:txBody>
      </p:sp>
      <p:sp>
        <p:nvSpPr>
          <p:cNvPr id="6" name="TextBox 5">
            <a:extLst xmlns:a="http://schemas.openxmlformats.org/drawingml/2006/main">
              <a:ext uri="{FF2B5EF4-FFF2-40B4-BE49-F238E27FC236}">
                <a16:creationId xmlns:a16="http://schemas.microsoft.com/office/drawing/2014/main" id="{FE241569-A898-4A0B-A9B3-267948C39713}"/>
              </a:ext>
            </a:extLst>
          </p:cNvPr>
          <p:cNvSpPr>
            <a:spLocks xmlns:a="http://schemas.openxmlformats.org/drawingml/2006/main" noGrp="1"/>
          </p:cNvSpPr>
          <p:nvPr/>
        </p:nvSpPr>
        <p:spPr>
          <a:xfrm xmlns:a="http://schemas.openxmlformats.org/drawingml/2006/main">
            <a:off x="658368" y="1143000"/>
            <a:ext cx="4526280" cy="18288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3500" b="1">
                <a:solidFill>
                  <a:srgbClr val="EBF2F6"/>
                </a:solidFill>
                <a:latin typeface="Avenir Next"/>
                <a:ea typeface="Avenir Next"/>
                <a:cs typeface="Avenir Next"/>
              </a:defRPr>
            </a:pPr>
            <a:r>
              <a:rPr sz="3500">
                <a:solidFill>
                  <a:srgbClr val="F7FAFC"/>
                </a:solidFill>
              </a:rPr>
              <a:t>The model is a token factory</a:t>
            </a:r>
          </a:p>
        </p:txBody>
      </p:sp>
      <p:sp>
        <p:nvSpPr>
          <p:cNvPr id="7" name="TextBox 6">
            <a:extLst xmlns:a="http://schemas.openxmlformats.org/drawingml/2006/main">
              <a:ext uri="{FF2B5EF4-FFF2-40B4-BE49-F238E27FC236}">
                <a16:creationId xmlns:a16="http://schemas.microsoft.com/office/drawing/2014/main" id="{97897BBF-A144-4187-99F8-79A38450566D}"/>
              </a:ext>
            </a:extLst>
          </p:cNvPr>
          <p:cNvSpPr>
            <a:spLocks xmlns:a="http://schemas.openxmlformats.org/drawingml/2006/main" noGrp="1"/>
          </p:cNvSpPr>
          <p:nvPr/>
        </p:nvSpPr>
        <p:spPr>
          <a:xfrm xmlns:a="http://schemas.openxmlformats.org/drawingml/2006/main">
            <a:off x="658368" y="3182112"/>
            <a:ext cx="4343400" cy="109728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800" b="0">
                <a:solidFill>
                  <a:srgbClr val="A6B8C4"/>
                </a:solidFill>
                <a:latin typeface="Avenir Next"/>
                <a:ea typeface="Avenir Next"/>
                <a:cs typeface="Avenir Next"/>
              </a:defRPr>
            </a:pPr>
            <a:r>
              <a:rPr>
                <a:solidFill>
                  <a:srgbClr val="F7FAFC"/>
                </a:solidFill>
              </a:rPr>
              <a:t>Watch one sentence become pieces, coordinates, context, and the next token.</a:t>
            </a:r>
          </a:p>
        </p:txBody>
      </p:sp>
      <p:sp>
        <p:nvSpPr>
          <p:cNvPr id="8" name="Rounded Rectangle 7">
            <a:extLst xmlns:a="http://schemas.openxmlformats.org/drawingml/2006/main">
              <a:ext uri="{FF2B5EF4-FFF2-40B4-BE49-F238E27FC236}">
                <a16:creationId xmlns:a16="http://schemas.microsoft.com/office/drawing/2014/main" id="{42492103-67F2-4B12-9F75-3686658887DA}"/>
              </a:ext>
            </a:extLst>
          </p:cNvPr>
          <p:cNvSpPr>
            <a:spLocks xmlns:a="http://schemas.openxmlformats.org/drawingml/2006/main" noGrp="1"/>
          </p:cNvSpPr>
          <p:nvPr/>
        </p:nvSpPr>
        <p:spPr>
          <a:xfrm xmlns:a="http://schemas.openxmlformats.org/drawingml/2006/main">
            <a:off x="530352" y="6199632"/>
            <a:ext cx="109728" cy="109728"/>
          </a:xfrm>
          <a:prstGeom xmlns:a="http://schemas.openxmlformats.org/drawingml/2006/main" prst="roundRect">
            <a:avLst/>
          </a:prstGeom>
          <a:solidFill xmlns:a="http://schemas.openxmlformats.org/drawingml/2006/main">
            <a:srgbClr val="22D3A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ED998C34-901C-4074-84AF-1CD81454B8F1}"/>
              </a:ext>
            </a:extLst>
          </p:cNvPr>
          <p:cNvSpPr>
            <a:spLocks xmlns:a="http://schemas.openxmlformats.org/drawingml/2006/main" noGrp="1"/>
          </p:cNvSpPr>
          <p:nvPr/>
        </p:nvSpPr>
        <p:spPr>
          <a:xfrm xmlns:a="http://schemas.openxmlformats.org/drawingml/2006/main">
            <a:off x="786384" y="5684520"/>
            <a:ext cx="38862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2D3AC"/>
                </a:solidFill>
                <a:latin typeface="Avenir Next"/>
                <a:ea typeface="Avenir Next"/>
                <a:cs typeface="Avenir Next"/>
              </a:defRPr>
            </a:pPr>
            <a:r>
              <a:rPr>
                <a:solidFill>
                  <a:srgbClr val="D7E4EB"/>
                </a:solidFill>
              </a:rPr>
              <a:t>ONE QUESTION TO CARRY FORWARD</a:t>
            </a:r>
          </a:p>
        </p:txBody>
      </p:sp>
      <p:sp>
        <p:nvSpPr>
          <p:cNvPr id="10" name="TextBox 9">
            <a:extLst xmlns:a="http://schemas.openxmlformats.org/drawingml/2006/main">
              <a:ext uri="{FF2B5EF4-FFF2-40B4-BE49-F238E27FC236}">
                <a16:creationId xmlns:a16="http://schemas.microsoft.com/office/drawing/2014/main" id="{F09CE232-56B3-4AAA-AE2B-D87F4B36F72E}"/>
              </a:ext>
            </a:extLst>
          </p:cNvPr>
          <p:cNvSpPr>
            <a:spLocks xmlns:a="http://schemas.openxmlformats.org/drawingml/2006/main" noGrp="1"/>
          </p:cNvSpPr>
          <p:nvPr/>
        </p:nvSpPr>
        <p:spPr>
          <a:xfrm xmlns:a="http://schemas.openxmlformats.org/drawingml/2006/main">
            <a:off x="786384" y="5986272"/>
            <a:ext cx="9921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EBF2F6"/>
                </a:solidFill>
                <a:latin typeface="Avenir Next"/>
                <a:ea typeface="Avenir Next"/>
                <a:cs typeface="Avenir Next"/>
              </a:defRPr>
            </a:pPr>
            <a:r>
              <a:rPr>
                <a:solidFill>
                  <a:srgbClr val="D7E4EB"/>
                </a:solidFill>
              </a:rPr>
              <a:t>What changes at each station, and what must be remembered?</a:t>
            </a:r>
          </a:p>
        </p:txBody>
      </p:sp>
      <p:sp>
        <p:nvSpPr>
          <p:cNvPr id="11" name="TextBox 10">
            <a:extLst xmlns:a="http://schemas.openxmlformats.org/drawingml/2006/main">
              <a:ext uri="{FF2B5EF4-FFF2-40B4-BE49-F238E27FC236}">
                <a16:creationId xmlns:a16="http://schemas.microsoft.com/office/drawing/2014/main" id="{0D5E0F0A-B2F7-4FFE-9F0E-8F3B9909A4C9}"/>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6/124</a:t>
            </a:r>
          </a:p>
        </p:txBody>
      </p:sp>
      <p:sp>
        <p:nvSpPr>
          <p:cNvPr id="13" name="Deck progress track">
            <a:extLst xmlns:a="http://schemas.openxmlformats.org/drawingml/2006/main">
              <a:ext uri="{FF2B5EF4-FFF2-40B4-BE49-F238E27FC236}">
                <a16:creationId xmlns:a16="http://schemas.microsoft.com/office/drawing/2014/main" id="{CF21C6D1-6BC9-47B6-ABE1-CCBDDD8745B4}"/>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p>
      <p:sp>
        <p:nvSpPr>
          <p:cNvPr id="14" name="Deck progress 6/120">
            <a:extLst xmlns:a="http://schemas.openxmlformats.org/drawingml/2006/main">
              <a:ext uri="{FF2B5EF4-FFF2-40B4-BE49-F238E27FC236}">
                <a16:creationId xmlns:a16="http://schemas.microsoft.com/office/drawing/2014/main" id="{A0616903-C0F8-4682-820B-9CE902191352}"/>
              </a:ext>
            </a:extLst>
          </p:cNvPr>
          <p:cNvSpPr>
            <a:spLocks xmlns:a="http://schemas.openxmlformats.org/drawingml/2006/main" noGrp="1"/>
          </p:cNvSpPr>
          <p:nvPr/>
        </p:nvSpPr>
        <p:spPr>
          <a:xfrm xmlns:a="http://schemas.openxmlformats.org/drawingml/2006/main">
            <a:off x="530352" y="6473952"/>
            <a:ext cx="521818"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15" name="Current page 6">
            <a:extLst xmlns:a="http://schemas.openxmlformats.org/drawingml/2006/main">
              <a:ext uri="{FF2B5EF4-FFF2-40B4-BE49-F238E27FC236}">
                <a16:creationId xmlns:a16="http://schemas.microsoft.com/office/drawing/2014/main" id="{A68D2437-F862-425F-996E-43678C275749}"/>
              </a:ext>
            </a:extLst>
          </p:cNvPr>
          <p:cNvSpPr>
            <a:spLocks xmlns:a="http://schemas.openxmlformats.org/drawingml/2006/main" noGrp="1"/>
          </p:cNvSpPr>
          <p:nvPr/>
        </p:nvSpPr>
        <p:spPr>
          <a:xfrm xmlns:a="http://schemas.openxmlformats.org/drawingml/2006/main">
            <a:off x="1018832"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993951589"/>
      </p:ext>
    </p:extLst>
  </p:cSld>
</p:sld>
</file>

<file path=ppt/slides/slide7.xml><?xml version="1.0" encoding="utf-8"?>
<p:sld xmlns:p="http://schemas.openxmlformats.org/presentationml/2006/main">
  <p:cSld>
    <p:bg>
      <p:bgPr>
        <a:gradFill xmlns:a="http://schemas.openxmlformats.org/drawingml/2006/main">
          <a:gsLst>
            <a:gs pos="0">
              <a:srgbClr val="061F45"/>
            </a:gs>
            <a:gs pos="100000">
              <a:srgbClr val="0B4AA2"/>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60E239E9-B740-4C27-B7D4-6252A48F8675}"/>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4C2A478A-052B-43D7-98D3-026610122423}"/>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594F188D-8811-48AA-98E7-1C067092CDA5}"/>
              </a:ext>
            </a:extLst>
          </p:cNvPr>
          <p:cNvSpPr>
            <a:spLocks xmlns:a="http://schemas.openxmlformats.org/drawingml/2006/main" noGrp="1"/>
          </p:cNvSpPr>
          <p:nvPr/>
        </p:nvSpPr>
        <p:spPr>
          <a:xfrm xmlns:a="http://schemas.openxmlformats.org/drawingml/2006/main">
            <a:off x="1133856" y="347472"/>
            <a:ext cx="25603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2EEFCF55-89A8-44AE-89DC-9B940B84AB3E}"/>
              </a:ext>
            </a:extLst>
          </p:cNvPr>
          <p:cNvSpPr>
            <a:spLocks xmlns:a="http://schemas.openxmlformats.org/drawingml/2006/main" noGrp="1"/>
          </p:cNvSpPr>
          <p:nvPr/>
        </p:nvSpPr>
        <p:spPr>
          <a:xfrm xmlns:a="http://schemas.openxmlformats.org/drawingml/2006/main">
            <a:off x="530352" y="804672"/>
            <a:ext cx="10469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The prompt arrives as three visible word cards</a:t>
            </a:r>
          </a:p>
        </p:txBody>
      </p:sp>
      <p:sp>
        <p:nvSpPr>
          <p:cNvPr id="6" name="Rectangle 5">
            <a:extLst xmlns:a="http://schemas.openxmlformats.org/drawingml/2006/main">
              <a:ext uri="{FF2B5EF4-FFF2-40B4-BE49-F238E27FC236}">
                <a16:creationId xmlns:a16="http://schemas.microsoft.com/office/drawing/2014/main" id="{9F076249-8A89-46E1-8587-6CAA4D96D432}"/>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C90BB57E-7E3A-4352-A10F-3EDF239A4854}"/>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7/124</a:t>
            </a:r>
          </a:p>
        </p:txBody>
      </p:sp>
      <p:sp>
        <p:nvSpPr>
          <p:cNvPr id="8" name="Rounded Rectangle 7">
            <a:extLst xmlns:a="http://schemas.openxmlformats.org/drawingml/2006/main">
              <a:ext uri="{FF2B5EF4-FFF2-40B4-BE49-F238E27FC236}">
                <a16:creationId xmlns:a16="http://schemas.microsoft.com/office/drawing/2014/main" id="{6CD2E452-14EA-426E-AE03-3A2E9B576E8B}"/>
              </a:ext>
            </a:extLst>
          </p:cNvPr>
          <p:cNvSpPr>
            <a:spLocks xmlns:a="http://schemas.openxmlformats.org/drawingml/2006/main" noGrp="1"/>
          </p:cNvSpPr>
          <p:nvPr/>
        </p:nvSpPr>
        <p:spPr>
          <a:xfrm xmlns:a="http://schemas.openxmlformats.org/drawingml/2006/main">
            <a:off x="1005840" y="1938528"/>
            <a:ext cx="2834640" cy="2542032"/>
          </a:xfrm>
          <a:prstGeom xmlns:a="http://schemas.openxmlformats.org/drawingml/2006/main" prst="roundRect">
            <a:avLst/>
          </a:prstGeom>
          <a:solidFill xmlns:a="http://schemas.openxmlformats.org/drawingml/2006/main">
            <a:srgbClr val="163A4B"/>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0F382AED-BCB2-4C05-89E7-9CC6B45BA3FB}"/>
              </a:ext>
            </a:extLst>
          </p:cNvPr>
          <p:cNvSpPr>
            <a:spLocks xmlns:a="http://schemas.openxmlformats.org/drawingml/2006/main" noGrp="1"/>
          </p:cNvSpPr>
          <p:nvPr/>
        </p:nvSpPr>
        <p:spPr>
          <a:xfrm xmlns:a="http://schemas.openxmlformats.org/drawingml/2006/main">
            <a:off x="1005840" y="2359152"/>
            <a:ext cx="283464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3100" b="1">
                <a:solidFill>
                  <a:srgbClr val="F7FAFC"/>
                </a:solidFill>
                <a:latin typeface="Avenir Next"/>
                <a:ea typeface="Avenir Next"/>
                <a:cs typeface="Avenir Next"/>
              </a:defRPr>
            </a:pPr>
            <a:r>
              <a:rPr>
                <a:solidFill>
                  <a:srgbClr val="F7FAFC"/>
                </a:solidFill>
              </a:rPr>
              <a:t>The</a:t>
            </a:r>
          </a:p>
        </p:txBody>
      </p:sp>
      <p:sp>
        <p:nvSpPr>
          <p:cNvPr id="10" name="TextBox 9">
            <a:extLst xmlns:a="http://schemas.openxmlformats.org/drawingml/2006/main">
              <a:ext uri="{FF2B5EF4-FFF2-40B4-BE49-F238E27FC236}">
                <a16:creationId xmlns:a16="http://schemas.microsoft.com/office/drawing/2014/main" id="{194025E5-99A0-4CEF-A3E6-ABE7AADE45C9}"/>
              </a:ext>
            </a:extLst>
          </p:cNvPr>
          <p:cNvSpPr>
            <a:spLocks xmlns:a="http://schemas.openxmlformats.org/drawingml/2006/main" noGrp="1"/>
          </p:cNvSpPr>
          <p:nvPr/>
        </p:nvSpPr>
        <p:spPr>
          <a:xfrm xmlns:a="http://schemas.openxmlformats.org/drawingml/2006/main">
            <a:off x="1005840" y="3328416"/>
            <a:ext cx="283464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43BEE8"/>
                </a:solidFill>
                <a:latin typeface="Avenir Next"/>
                <a:ea typeface="Avenir Next"/>
                <a:cs typeface="Avenir Next"/>
              </a:defRPr>
            </a:pPr>
            <a:r>
              <a:rPr>
                <a:solidFill>
                  <a:srgbClr val="D7E4EB"/>
                </a:solidFill>
              </a:rPr>
              <a:t>article</a:t>
            </a:r>
          </a:p>
        </p:txBody>
      </p:sp>
      <p:sp>
        <p:nvSpPr>
          <p:cNvPr id="11" name="Rounded Rectangle 10">
            <a:extLst xmlns:a="http://schemas.openxmlformats.org/drawingml/2006/main">
              <a:ext uri="{FF2B5EF4-FFF2-40B4-BE49-F238E27FC236}">
                <a16:creationId xmlns:a16="http://schemas.microsoft.com/office/drawing/2014/main" id="{CA083DE2-9049-49FA-8A97-BF85BD6071D2}"/>
              </a:ext>
            </a:extLst>
          </p:cNvPr>
          <p:cNvSpPr>
            <a:spLocks xmlns:a="http://schemas.openxmlformats.org/drawingml/2006/main" noGrp="1"/>
          </p:cNvSpPr>
          <p:nvPr/>
        </p:nvSpPr>
        <p:spPr>
          <a:xfrm xmlns:a="http://schemas.openxmlformats.org/drawingml/2006/main">
            <a:off x="4709160" y="1938528"/>
            <a:ext cx="2834640" cy="254203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4F4FEF35-8B17-4858-8EEF-50450AC424D9}"/>
              </a:ext>
            </a:extLst>
          </p:cNvPr>
          <p:cNvSpPr>
            <a:spLocks xmlns:a="http://schemas.openxmlformats.org/drawingml/2006/main" noGrp="1"/>
          </p:cNvSpPr>
          <p:nvPr/>
        </p:nvSpPr>
        <p:spPr>
          <a:xfrm xmlns:a="http://schemas.openxmlformats.org/drawingml/2006/main">
            <a:off x="4709160" y="2359152"/>
            <a:ext cx="283464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3100" b="1">
                <a:solidFill>
                  <a:srgbClr val="D5E4EC"/>
                </a:solidFill>
                <a:latin typeface="Avenir Next"/>
                <a:ea typeface="Avenir Next"/>
                <a:cs typeface="Avenir Next"/>
              </a:defRPr>
            </a:pPr>
            <a:r>
              <a:rPr>
                <a:solidFill>
                  <a:srgbClr val="F7FAFC"/>
                </a:solidFill>
              </a:rPr>
              <a:t>cat</a:t>
            </a:r>
          </a:p>
        </p:txBody>
      </p:sp>
      <p:sp>
        <p:nvSpPr>
          <p:cNvPr id="13" name="TextBox 12">
            <a:extLst xmlns:a="http://schemas.openxmlformats.org/drawingml/2006/main">
              <a:ext uri="{FF2B5EF4-FFF2-40B4-BE49-F238E27FC236}">
                <a16:creationId xmlns:a16="http://schemas.microsoft.com/office/drawing/2014/main" id="{60C80AAF-62A0-4EB6-952C-BB3F4A8C6276}"/>
              </a:ext>
            </a:extLst>
          </p:cNvPr>
          <p:cNvSpPr>
            <a:spLocks xmlns:a="http://schemas.openxmlformats.org/drawingml/2006/main" noGrp="1"/>
          </p:cNvSpPr>
          <p:nvPr/>
        </p:nvSpPr>
        <p:spPr>
          <a:xfrm xmlns:a="http://schemas.openxmlformats.org/drawingml/2006/main">
            <a:off x="4709160" y="3328416"/>
            <a:ext cx="283464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D5E4EC"/>
                </a:solidFill>
                <a:latin typeface="Avenir Next"/>
                <a:ea typeface="Avenir Next"/>
                <a:cs typeface="Avenir Next"/>
              </a:defRPr>
            </a:pPr>
            <a:r>
              <a:rPr>
                <a:solidFill>
                  <a:srgbClr val="D7E4EB"/>
                </a:solidFill>
              </a:rPr>
              <a:t>actor</a:t>
            </a:r>
          </a:p>
        </p:txBody>
      </p:sp>
      <p:sp>
        <p:nvSpPr>
          <p:cNvPr id="14" name="Rounded Rectangle 13">
            <a:extLst xmlns:a="http://schemas.openxmlformats.org/drawingml/2006/main">
              <a:ext uri="{FF2B5EF4-FFF2-40B4-BE49-F238E27FC236}">
                <a16:creationId xmlns:a16="http://schemas.microsoft.com/office/drawing/2014/main" id="{63FE28D8-E2EF-43AE-A913-EFDD7C0C4D7F}"/>
              </a:ext>
            </a:extLst>
          </p:cNvPr>
          <p:cNvSpPr>
            <a:spLocks xmlns:a="http://schemas.openxmlformats.org/drawingml/2006/main" noGrp="1"/>
          </p:cNvSpPr>
          <p:nvPr/>
        </p:nvSpPr>
        <p:spPr>
          <a:xfrm xmlns:a="http://schemas.openxmlformats.org/drawingml/2006/main">
            <a:off x="8412480" y="1938528"/>
            <a:ext cx="2834640" cy="254203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FD0F691B-5D96-46BC-A9AE-4F8BD560D18F}"/>
              </a:ext>
            </a:extLst>
          </p:cNvPr>
          <p:cNvSpPr>
            <a:spLocks xmlns:a="http://schemas.openxmlformats.org/drawingml/2006/main" noGrp="1"/>
          </p:cNvSpPr>
          <p:nvPr/>
        </p:nvSpPr>
        <p:spPr>
          <a:xfrm xmlns:a="http://schemas.openxmlformats.org/drawingml/2006/main">
            <a:off x="8412480" y="2359152"/>
            <a:ext cx="283464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3100" b="1">
                <a:solidFill>
                  <a:srgbClr val="D5E4EC"/>
                </a:solidFill>
                <a:latin typeface="Avenir Next"/>
                <a:ea typeface="Avenir Next"/>
                <a:cs typeface="Avenir Next"/>
              </a:defRPr>
            </a:pPr>
            <a:r>
              <a:rPr>
                <a:solidFill>
                  <a:srgbClr val="F7FAFC"/>
                </a:solidFill>
              </a:rPr>
              <a:t>sat</a:t>
            </a:r>
          </a:p>
        </p:txBody>
      </p:sp>
      <p:sp>
        <p:nvSpPr>
          <p:cNvPr id="16" name="TextBox 15">
            <a:extLst xmlns:a="http://schemas.openxmlformats.org/drawingml/2006/main">
              <a:ext uri="{FF2B5EF4-FFF2-40B4-BE49-F238E27FC236}">
                <a16:creationId xmlns:a16="http://schemas.microsoft.com/office/drawing/2014/main" id="{0A119B3A-F498-4A87-8927-9C809D5F7090}"/>
              </a:ext>
            </a:extLst>
          </p:cNvPr>
          <p:cNvSpPr>
            <a:spLocks xmlns:a="http://schemas.openxmlformats.org/drawingml/2006/main" noGrp="1"/>
          </p:cNvSpPr>
          <p:nvPr/>
        </p:nvSpPr>
        <p:spPr>
          <a:xfrm xmlns:a="http://schemas.openxmlformats.org/drawingml/2006/main">
            <a:off x="8412480" y="3328416"/>
            <a:ext cx="283464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D5E4EC"/>
                </a:solidFill>
                <a:latin typeface="Avenir Next"/>
                <a:ea typeface="Avenir Next"/>
                <a:cs typeface="Avenir Next"/>
              </a:defRPr>
            </a:pPr>
            <a:r>
              <a:rPr>
                <a:solidFill>
                  <a:srgbClr val="D7E4EB"/>
                </a:solidFill>
              </a:rPr>
              <a:t>action</a:t>
            </a:r>
          </a:p>
        </p:txBody>
      </p:sp>
      <p:sp>
        <p:nvSpPr>
          <p:cNvPr id="17" name="TextBox 16">
            <a:extLst xmlns:a="http://schemas.openxmlformats.org/drawingml/2006/main">
              <a:ext uri="{FF2B5EF4-FFF2-40B4-BE49-F238E27FC236}">
                <a16:creationId xmlns:a16="http://schemas.microsoft.com/office/drawing/2014/main" id="{2B4333D9-FF07-4314-9122-62E7689C58BD}"/>
              </a:ext>
            </a:extLst>
          </p:cNvPr>
          <p:cNvSpPr>
            <a:spLocks xmlns:a="http://schemas.openxmlformats.org/drawingml/2006/main" noGrp="1"/>
          </p:cNvSpPr>
          <p:nvPr/>
        </p:nvSpPr>
        <p:spPr>
          <a:xfrm xmlns:a="http://schemas.openxmlformats.org/drawingml/2006/main">
            <a:off x="1051560" y="5074920"/>
            <a:ext cx="10058400" cy="49377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500" b="1">
                <a:solidFill>
                  <a:srgbClr val="F7FAFC"/>
                </a:solidFill>
                <a:latin typeface="Avenir Next"/>
                <a:ea typeface="Avenir Next"/>
                <a:cs typeface="Avenir Next"/>
              </a:defRPr>
            </a:pPr>
            <a:r>
              <a:rPr>
                <a:solidFill>
                  <a:srgbClr val="D7E4EB"/>
                </a:solidFill>
              </a:rPr>
              <a:t>The prompt is known all at once; generation begins only after these cards are encoded.</a:t>
            </a:r>
          </a:p>
        </p:txBody>
      </p:sp>
      <p:sp>
        <p:nvSpPr>
          <p:cNvPr id="18" name="Deck progress 7/120">
            <a:extLst xmlns:a="http://schemas.openxmlformats.org/drawingml/2006/main">
              <a:ext uri="{FF2B5EF4-FFF2-40B4-BE49-F238E27FC236}">
                <a16:creationId xmlns:a16="http://schemas.microsoft.com/office/drawing/2014/main" id="{77B2E76A-DC63-434B-9407-D3C285831FFB}"/>
              </a:ext>
            </a:extLst>
          </p:cNvPr>
          <p:cNvSpPr>
            <a:spLocks xmlns:a="http://schemas.openxmlformats.org/drawingml/2006/main" noGrp="1"/>
          </p:cNvSpPr>
          <p:nvPr/>
        </p:nvSpPr>
        <p:spPr>
          <a:xfrm xmlns:a="http://schemas.openxmlformats.org/drawingml/2006/main">
            <a:off x="530352" y="6473952"/>
            <a:ext cx="608787"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19" name="Current page 7">
            <a:extLst xmlns:a="http://schemas.openxmlformats.org/drawingml/2006/main">
              <a:ext uri="{FF2B5EF4-FFF2-40B4-BE49-F238E27FC236}">
                <a16:creationId xmlns:a16="http://schemas.microsoft.com/office/drawing/2014/main" id="{8F5D5F47-621B-4558-A4B6-1F0DE4F60152}"/>
              </a:ext>
            </a:extLst>
          </p:cNvPr>
          <p:cNvSpPr>
            <a:spLocks xmlns:a="http://schemas.openxmlformats.org/drawingml/2006/main" noGrp="1"/>
          </p:cNvSpPr>
          <p:nvPr/>
        </p:nvSpPr>
        <p:spPr>
          <a:xfrm xmlns:a="http://schemas.openxmlformats.org/drawingml/2006/main">
            <a:off x="1105802"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20" name="Process label 7">
            <a:extLst xmlns:a="http://schemas.openxmlformats.org/drawingml/2006/main">
              <a:ext uri="{FF2B5EF4-FFF2-40B4-BE49-F238E27FC236}">
                <a16:creationId xmlns:a16="http://schemas.microsoft.com/office/drawing/2014/main" id="{DC86FECE-C1E4-4DE4-AAB5-838588AFB6A1}"/>
              </a:ext>
            </a:extLst>
          </p:cNvPr>
          <p:cNvSpPr>
            <a:spLocks xmlns:a="http://schemas.openxmlformats.org/drawingml/2006/main" noGrp="1"/>
          </p:cNvSpPr>
          <p:nvPr/>
        </p:nvSpPr>
        <p:spPr>
          <a:xfrm xmlns:a="http://schemas.openxmlformats.org/drawingml/2006/main">
            <a:off x="10332720" y="365760"/>
            <a:ext cx="132588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1/3</a:t>
            </a:r>
          </a:p>
        </p:txBody>
      </p:sp>
      <p:sp>
        <p:nvSpPr>
          <p:cNvPr id="21" name="Process bar 7-1">
            <a:extLst xmlns:a="http://schemas.openxmlformats.org/drawingml/2006/main">
              <a:ext uri="{FF2B5EF4-FFF2-40B4-BE49-F238E27FC236}">
                <a16:creationId xmlns:a16="http://schemas.microsoft.com/office/drawing/2014/main" id="{B47812F9-6208-4D64-9986-F721C34F32E6}"/>
              </a:ext>
            </a:extLst>
          </p:cNvPr>
          <p:cNvSpPr>
            <a:spLocks xmlns:a="http://schemas.openxmlformats.org/drawingml/2006/main" noGrp="1"/>
          </p:cNvSpPr>
          <p:nvPr/>
        </p:nvSpPr>
        <p:spPr>
          <a:xfrm xmlns:a="http://schemas.openxmlformats.org/drawingml/2006/main">
            <a:off x="10497312"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22" name="Process bar 7-2">
            <a:extLst xmlns:a="http://schemas.openxmlformats.org/drawingml/2006/main">
              <a:ext uri="{FF2B5EF4-FFF2-40B4-BE49-F238E27FC236}">
                <a16:creationId xmlns:a16="http://schemas.microsoft.com/office/drawing/2014/main" id="{32548FFA-A9CC-4AFC-89A9-349160C7005C}"/>
              </a:ext>
            </a:extLst>
          </p:cNvPr>
          <p:cNvSpPr>
            <a:spLocks xmlns:a="http://schemas.openxmlformats.org/drawingml/2006/main" noGrp="1"/>
          </p:cNvSpPr>
          <p:nvPr/>
        </p:nvSpPr>
        <p:spPr>
          <a:xfrm xmlns:a="http://schemas.openxmlformats.org/drawingml/2006/main">
            <a:off x="1080211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23" name="Process bar 7-3">
            <a:extLst xmlns:a="http://schemas.openxmlformats.org/drawingml/2006/main">
              <a:ext uri="{FF2B5EF4-FFF2-40B4-BE49-F238E27FC236}">
                <a16:creationId xmlns:a16="http://schemas.microsoft.com/office/drawing/2014/main" id="{47B0241E-9F36-4985-A9D7-10FBDD67D087}"/>
              </a:ext>
            </a:extLst>
          </p:cNvPr>
          <p:cNvSpPr>
            <a:spLocks xmlns:a="http://schemas.openxmlformats.org/drawingml/2006/main" noGrp="1"/>
          </p:cNvSpPr>
          <p:nvPr/>
        </p:nvSpPr>
        <p:spPr>
          <a:xfrm xmlns:a="http://schemas.openxmlformats.org/drawingml/2006/main">
            <a:off x="1110691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24" name="Process bar 7-1">
            <a:extLst xmlns:a="http://schemas.openxmlformats.org/drawingml/2006/main">
              <a:ext uri="{FF2B5EF4-FFF2-40B4-BE49-F238E27FC236}">
                <a16:creationId xmlns:a16="http://schemas.microsoft.com/office/drawing/2014/main" id="{F3EA7E92-7B54-46D1-9F4B-2BF7B246BC55}"/>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25" name="Process bar 7-2">
            <a:extLst xmlns:a="http://schemas.openxmlformats.org/drawingml/2006/main">
              <a:ext uri="{FF2B5EF4-FFF2-40B4-BE49-F238E27FC236}">
                <a16:creationId xmlns:a16="http://schemas.microsoft.com/office/drawing/2014/main" id="{B6219CAA-40F4-4A16-818D-0C42AE2716EB}"/>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26" name="Process bar 7-3">
            <a:extLst xmlns:a="http://schemas.openxmlformats.org/drawingml/2006/main">
              <a:ext uri="{FF2B5EF4-FFF2-40B4-BE49-F238E27FC236}">
                <a16:creationId xmlns:a16="http://schemas.microsoft.com/office/drawing/2014/main" id="{C91C2EAC-8AD3-4269-ADDD-5C4A7F70C22C}"/>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27" name="Process bar 7-1">
            <a:extLst xmlns:a="http://schemas.openxmlformats.org/drawingml/2006/main">
              <a:ext uri="{FF2B5EF4-FFF2-40B4-BE49-F238E27FC236}">
                <a16:creationId xmlns:a16="http://schemas.microsoft.com/office/drawing/2014/main" id="{41B8AABD-7195-4A5A-A90D-63E240E66251}"/>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28" name="Process bar 7-2">
            <a:extLst xmlns:a="http://schemas.openxmlformats.org/drawingml/2006/main">
              <a:ext uri="{FF2B5EF4-FFF2-40B4-BE49-F238E27FC236}">
                <a16:creationId xmlns:a16="http://schemas.microsoft.com/office/drawing/2014/main" id="{814DA511-2DE7-4BB2-AD53-6FF00A588867}"/>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29" name="Process bar 7-3">
            <a:extLst xmlns:a="http://schemas.openxmlformats.org/drawingml/2006/main">
              <a:ext uri="{FF2B5EF4-FFF2-40B4-BE49-F238E27FC236}">
                <a16:creationId xmlns:a16="http://schemas.microsoft.com/office/drawing/2014/main" id="{5ADF17E3-BFD4-4A89-9751-2E9540877DCC}"/>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Tree>
    <p:extLst>
      <p:ext uri="{BB962C8B-B14F-4D97-AF65-F5344CB8AC3E}">
        <p14:creationId xmlns:p14="http://schemas.microsoft.com/office/powerpoint/2010/main" val="172873377"/>
      </p:ext>
    </p:extLst>
  </p:cSld>
</p:sld>
</file>

<file path=ppt/slides/slide8.xml><?xml version="1.0" encoding="utf-8"?>
<p:sld xmlns:p="http://schemas.openxmlformats.org/presentationml/2006/main">
  <p:cSld>
    <p:bg>
      <p:bgPr>
        <a:solidFill xmlns:a="http://schemas.openxmlformats.org/drawingml/2006/main">
          <a:srgbClr val="EEF4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6E0026F8-E7F4-4544-AB73-1DF5E796BBAF}"/>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A458AEED-BCF4-430F-90EA-4BF06546FAE6}"/>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AA90B2B2-641A-4D03-8B61-ECBA0C444E76}"/>
              </a:ext>
            </a:extLst>
          </p:cNvPr>
          <p:cNvSpPr>
            <a:spLocks xmlns:a="http://schemas.openxmlformats.org/drawingml/2006/main" noGrp="1"/>
          </p:cNvSpPr>
          <p:nvPr/>
        </p:nvSpPr>
        <p:spPr>
          <a:xfrm xmlns:a="http://schemas.openxmlformats.org/drawingml/2006/main">
            <a:off x="1133856" y="347472"/>
            <a:ext cx="25603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7511645F-211E-49AC-B2F5-77F1D6022133}"/>
              </a:ext>
            </a:extLst>
          </p:cNvPr>
          <p:cNvSpPr>
            <a:spLocks xmlns:a="http://schemas.openxmlformats.org/drawingml/2006/main" noGrp="1"/>
          </p:cNvSpPr>
          <p:nvPr/>
        </p:nvSpPr>
        <p:spPr>
          <a:xfrm xmlns:a="http://schemas.openxmlformats.org/drawingml/2006/main">
            <a:off x="530352" y="804672"/>
            <a:ext cx="10469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The prompt is frozen before generation begins</a:t>
            </a:r>
          </a:p>
        </p:txBody>
      </p:sp>
      <p:sp>
        <p:nvSpPr>
          <p:cNvPr id="6" name="Rectangle 5">
            <a:extLst xmlns:a="http://schemas.openxmlformats.org/drawingml/2006/main">
              <a:ext uri="{FF2B5EF4-FFF2-40B4-BE49-F238E27FC236}">
                <a16:creationId xmlns:a16="http://schemas.microsoft.com/office/drawing/2014/main" id="{F7BF243E-9DBE-4B8F-B886-F556A1FAACCC}"/>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BCFB0BF3-EC9B-4C5C-8D28-0E92BDFB1D6D}"/>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8/124</a:t>
            </a:r>
          </a:p>
        </p:txBody>
      </p:sp>
      <p:sp>
        <p:nvSpPr>
          <p:cNvPr id="8" name="Rounded Rectangle 7">
            <a:extLst xmlns:a="http://schemas.openxmlformats.org/drawingml/2006/main">
              <a:ext uri="{FF2B5EF4-FFF2-40B4-BE49-F238E27FC236}">
                <a16:creationId xmlns:a16="http://schemas.microsoft.com/office/drawing/2014/main" id="{2BDC96A8-9907-4416-A935-A2F9022CB878}"/>
              </a:ext>
            </a:extLst>
          </p:cNvPr>
          <p:cNvSpPr>
            <a:spLocks xmlns:a="http://schemas.openxmlformats.org/drawingml/2006/main" noGrp="1"/>
          </p:cNvSpPr>
          <p:nvPr/>
        </p:nvSpPr>
        <p:spPr>
          <a:xfrm xmlns:a="http://schemas.openxmlformats.org/drawingml/2006/main">
            <a:off x="1005840" y="1938528"/>
            <a:ext cx="2834640" cy="2542032"/>
          </a:xfrm>
          <a:prstGeom xmlns:a="http://schemas.openxmlformats.org/drawingml/2006/main" prst="roundRect">
            <a:avLst/>
          </a:prstGeom>
          <a:solidFill xmlns:a="http://schemas.openxmlformats.org/drawingml/2006/main">
            <a:srgbClr val="163A4B"/>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3F61676A-2E25-47BC-A29E-57B9DD67D7F3}"/>
              </a:ext>
            </a:extLst>
          </p:cNvPr>
          <p:cNvSpPr>
            <a:spLocks xmlns:a="http://schemas.openxmlformats.org/drawingml/2006/main" noGrp="1"/>
          </p:cNvSpPr>
          <p:nvPr/>
        </p:nvSpPr>
        <p:spPr>
          <a:xfrm xmlns:a="http://schemas.openxmlformats.org/drawingml/2006/main">
            <a:off x="1005840" y="2359152"/>
            <a:ext cx="283464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3100" b="1">
                <a:solidFill>
                  <a:srgbClr val="F7FAFC"/>
                </a:solidFill>
                <a:latin typeface="Avenir Next"/>
                <a:ea typeface="Avenir Next"/>
                <a:cs typeface="Avenir Next"/>
              </a:defRPr>
            </a:pPr>
            <a:r>
              <a:rPr>
                <a:solidFill>
                  <a:srgbClr val="F7FAFC"/>
                </a:solidFill>
              </a:rPr>
              <a:t>The</a:t>
            </a:r>
          </a:p>
        </p:txBody>
      </p:sp>
      <p:sp>
        <p:nvSpPr>
          <p:cNvPr id="10" name="TextBox 9">
            <a:extLst xmlns:a="http://schemas.openxmlformats.org/drawingml/2006/main">
              <a:ext uri="{FF2B5EF4-FFF2-40B4-BE49-F238E27FC236}">
                <a16:creationId xmlns:a16="http://schemas.microsoft.com/office/drawing/2014/main" id="{3F1710A3-5C7F-4F91-853C-015317B76603}"/>
              </a:ext>
            </a:extLst>
          </p:cNvPr>
          <p:cNvSpPr>
            <a:spLocks xmlns:a="http://schemas.openxmlformats.org/drawingml/2006/main" noGrp="1"/>
          </p:cNvSpPr>
          <p:nvPr/>
        </p:nvSpPr>
        <p:spPr>
          <a:xfrm xmlns:a="http://schemas.openxmlformats.org/drawingml/2006/main">
            <a:off x="1005840" y="3328416"/>
            <a:ext cx="283464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43BEE8"/>
                </a:solidFill>
                <a:latin typeface="Avenir Next"/>
                <a:ea typeface="Avenir Next"/>
                <a:cs typeface="Avenir Next"/>
              </a:defRPr>
            </a:pPr>
            <a:r>
              <a:rPr>
                <a:solidFill>
                  <a:srgbClr val="D7E4EB"/>
                </a:solidFill>
              </a:rPr>
              <a:t>article</a:t>
            </a:r>
          </a:p>
        </p:txBody>
      </p:sp>
      <p:sp>
        <p:nvSpPr>
          <p:cNvPr id="11" name="Rounded Rectangle 10">
            <a:extLst xmlns:a="http://schemas.openxmlformats.org/drawingml/2006/main">
              <a:ext uri="{FF2B5EF4-FFF2-40B4-BE49-F238E27FC236}">
                <a16:creationId xmlns:a16="http://schemas.microsoft.com/office/drawing/2014/main" id="{62BB6CBC-74ED-4885-BD4D-A45ED27DBFEA}"/>
              </a:ext>
            </a:extLst>
          </p:cNvPr>
          <p:cNvSpPr>
            <a:spLocks xmlns:a="http://schemas.openxmlformats.org/drawingml/2006/main" noGrp="1"/>
          </p:cNvSpPr>
          <p:nvPr/>
        </p:nvSpPr>
        <p:spPr>
          <a:xfrm xmlns:a="http://schemas.openxmlformats.org/drawingml/2006/main">
            <a:off x="4709160" y="1938528"/>
            <a:ext cx="2834640" cy="2542032"/>
          </a:xfrm>
          <a:prstGeom xmlns:a="http://schemas.openxmlformats.org/drawingml/2006/main" prst="roundRect">
            <a:avLst/>
          </a:prstGeom>
          <a:solidFill xmlns:a="http://schemas.openxmlformats.org/drawingml/2006/main">
            <a:srgbClr val="163A4B"/>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8C95BC8D-195E-41CA-8C92-8F13DC9B8C43}"/>
              </a:ext>
            </a:extLst>
          </p:cNvPr>
          <p:cNvSpPr>
            <a:spLocks xmlns:a="http://schemas.openxmlformats.org/drawingml/2006/main" noGrp="1"/>
          </p:cNvSpPr>
          <p:nvPr/>
        </p:nvSpPr>
        <p:spPr>
          <a:xfrm xmlns:a="http://schemas.openxmlformats.org/drawingml/2006/main">
            <a:off x="4709160" y="2359152"/>
            <a:ext cx="283464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3100" b="1">
                <a:solidFill>
                  <a:srgbClr val="F7FAFC"/>
                </a:solidFill>
                <a:latin typeface="Avenir Next"/>
                <a:ea typeface="Avenir Next"/>
                <a:cs typeface="Avenir Next"/>
              </a:defRPr>
            </a:pPr>
            <a:r>
              <a:rPr>
                <a:solidFill>
                  <a:srgbClr val="F7FAFC"/>
                </a:solidFill>
              </a:rPr>
              <a:t>cat</a:t>
            </a:r>
          </a:p>
        </p:txBody>
      </p:sp>
      <p:sp>
        <p:nvSpPr>
          <p:cNvPr id="13" name="TextBox 12">
            <a:extLst xmlns:a="http://schemas.openxmlformats.org/drawingml/2006/main">
              <a:ext uri="{FF2B5EF4-FFF2-40B4-BE49-F238E27FC236}">
                <a16:creationId xmlns:a16="http://schemas.microsoft.com/office/drawing/2014/main" id="{2467C10C-1FAF-4528-B389-3E053DD86745}"/>
              </a:ext>
            </a:extLst>
          </p:cNvPr>
          <p:cNvSpPr>
            <a:spLocks xmlns:a="http://schemas.openxmlformats.org/drawingml/2006/main" noGrp="1"/>
          </p:cNvSpPr>
          <p:nvPr/>
        </p:nvSpPr>
        <p:spPr>
          <a:xfrm xmlns:a="http://schemas.openxmlformats.org/drawingml/2006/main">
            <a:off x="4709160" y="3328416"/>
            <a:ext cx="283464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43BEE8"/>
                </a:solidFill>
                <a:latin typeface="Avenir Next"/>
                <a:ea typeface="Avenir Next"/>
                <a:cs typeface="Avenir Next"/>
              </a:defRPr>
            </a:pPr>
            <a:r>
              <a:rPr>
                <a:solidFill>
                  <a:srgbClr val="D7E4EB"/>
                </a:solidFill>
              </a:rPr>
              <a:t>actor</a:t>
            </a:r>
          </a:p>
        </p:txBody>
      </p:sp>
      <p:sp>
        <p:nvSpPr>
          <p:cNvPr id="14" name="Rounded Rectangle 13">
            <a:extLst xmlns:a="http://schemas.openxmlformats.org/drawingml/2006/main">
              <a:ext uri="{FF2B5EF4-FFF2-40B4-BE49-F238E27FC236}">
                <a16:creationId xmlns:a16="http://schemas.microsoft.com/office/drawing/2014/main" id="{CBB09157-FDDA-428B-88FA-3043AA232487}"/>
              </a:ext>
            </a:extLst>
          </p:cNvPr>
          <p:cNvSpPr>
            <a:spLocks xmlns:a="http://schemas.openxmlformats.org/drawingml/2006/main" noGrp="1"/>
          </p:cNvSpPr>
          <p:nvPr/>
        </p:nvSpPr>
        <p:spPr>
          <a:xfrm xmlns:a="http://schemas.openxmlformats.org/drawingml/2006/main">
            <a:off x="8412480" y="1938528"/>
            <a:ext cx="2834640" cy="254203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C473C797-7E8D-4567-B36D-7713D407FE1E}"/>
              </a:ext>
            </a:extLst>
          </p:cNvPr>
          <p:cNvSpPr>
            <a:spLocks xmlns:a="http://schemas.openxmlformats.org/drawingml/2006/main" noGrp="1"/>
          </p:cNvSpPr>
          <p:nvPr/>
        </p:nvSpPr>
        <p:spPr>
          <a:xfrm xmlns:a="http://schemas.openxmlformats.org/drawingml/2006/main">
            <a:off x="8412480" y="2359152"/>
            <a:ext cx="283464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3100" b="1">
                <a:solidFill>
                  <a:srgbClr val="D5E4EC"/>
                </a:solidFill>
                <a:latin typeface="Avenir Next"/>
                <a:ea typeface="Avenir Next"/>
                <a:cs typeface="Avenir Next"/>
              </a:defRPr>
            </a:pPr>
            <a:r>
              <a:rPr>
                <a:solidFill>
                  <a:srgbClr val="F7FAFC"/>
                </a:solidFill>
              </a:rPr>
              <a:t>sat</a:t>
            </a:r>
          </a:p>
        </p:txBody>
      </p:sp>
      <p:sp>
        <p:nvSpPr>
          <p:cNvPr id="16" name="TextBox 15">
            <a:extLst xmlns:a="http://schemas.openxmlformats.org/drawingml/2006/main">
              <a:ext uri="{FF2B5EF4-FFF2-40B4-BE49-F238E27FC236}">
                <a16:creationId xmlns:a16="http://schemas.microsoft.com/office/drawing/2014/main" id="{5CAE4A23-04C5-4C69-BDB1-3D6B3FF07CE6}"/>
              </a:ext>
            </a:extLst>
          </p:cNvPr>
          <p:cNvSpPr>
            <a:spLocks xmlns:a="http://schemas.openxmlformats.org/drawingml/2006/main" noGrp="1"/>
          </p:cNvSpPr>
          <p:nvPr/>
        </p:nvSpPr>
        <p:spPr>
          <a:xfrm xmlns:a="http://schemas.openxmlformats.org/drawingml/2006/main">
            <a:off x="8412480" y="3328416"/>
            <a:ext cx="283464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D5E4EC"/>
                </a:solidFill>
                <a:latin typeface="Avenir Next"/>
                <a:ea typeface="Avenir Next"/>
                <a:cs typeface="Avenir Next"/>
              </a:defRPr>
            </a:pPr>
            <a:r>
              <a:rPr>
                <a:solidFill>
                  <a:srgbClr val="D7E4EB"/>
                </a:solidFill>
              </a:rPr>
              <a:t>action</a:t>
            </a:r>
          </a:p>
        </p:txBody>
      </p:sp>
      <p:sp>
        <p:nvSpPr>
          <p:cNvPr id="17" name="TextBox 16">
            <a:extLst xmlns:a="http://schemas.openxmlformats.org/drawingml/2006/main">
              <a:ext uri="{FF2B5EF4-FFF2-40B4-BE49-F238E27FC236}">
                <a16:creationId xmlns:a16="http://schemas.microsoft.com/office/drawing/2014/main" id="{91BF9987-75AA-4301-BEDF-1C893EE4BD64}"/>
              </a:ext>
            </a:extLst>
          </p:cNvPr>
          <p:cNvSpPr>
            <a:spLocks xmlns:a="http://schemas.openxmlformats.org/drawingml/2006/main" noGrp="1"/>
          </p:cNvSpPr>
          <p:nvPr/>
        </p:nvSpPr>
        <p:spPr>
          <a:xfrm xmlns:a="http://schemas.openxmlformats.org/drawingml/2006/main">
            <a:off x="1051560" y="5074920"/>
            <a:ext cx="10058400" cy="49377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500" b="1">
                <a:solidFill>
                  <a:srgbClr val="F7FAFC"/>
                </a:solidFill>
                <a:latin typeface="Avenir Next"/>
                <a:ea typeface="Avenir Next"/>
                <a:cs typeface="Avenir Next"/>
              </a:defRPr>
            </a:pPr>
            <a:r>
              <a:rPr>
                <a:solidFill>
                  <a:srgbClr val="D7E4EB"/>
                </a:solidFill>
              </a:rPr>
              <a:t>All three cards are known before the model predicts one more token.</a:t>
            </a:r>
          </a:p>
        </p:txBody>
      </p:sp>
      <p:sp>
        <p:nvSpPr>
          <p:cNvPr id="18" name="Deck progress 8/120">
            <a:extLst xmlns:a="http://schemas.openxmlformats.org/drawingml/2006/main">
              <a:ext uri="{FF2B5EF4-FFF2-40B4-BE49-F238E27FC236}">
                <a16:creationId xmlns:a16="http://schemas.microsoft.com/office/drawing/2014/main" id="{CEA53F84-2D6E-4637-B272-40CBC06ACD2C}"/>
              </a:ext>
            </a:extLst>
          </p:cNvPr>
          <p:cNvSpPr>
            <a:spLocks xmlns:a="http://schemas.openxmlformats.org/drawingml/2006/main" noGrp="1"/>
          </p:cNvSpPr>
          <p:nvPr/>
        </p:nvSpPr>
        <p:spPr>
          <a:xfrm xmlns:a="http://schemas.openxmlformats.org/drawingml/2006/main">
            <a:off x="530352" y="6473952"/>
            <a:ext cx="695757"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19" name="Current page 8">
            <a:extLst xmlns:a="http://schemas.openxmlformats.org/drawingml/2006/main">
              <a:ext uri="{FF2B5EF4-FFF2-40B4-BE49-F238E27FC236}">
                <a16:creationId xmlns:a16="http://schemas.microsoft.com/office/drawing/2014/main" id="{1E577654-EDFA-4447-9EC3-92A7BB76D813}"/>
              </a:ext>
            </a:extLst>
          </p:cNvPr>
          <p:cNvSpPr>
            <a:spLocks xmlns:a="http://schemas.openxmlformats.org/drawingml/2006/main" noGrp="1"/>
          </p:cNvSpPr>
          <p:nvPr/>
        </p:nvSpPr>
        <p:spPr>
          <a:xfrm xmlns:a="http://schemas.openxmlformats.org/drawingml/2006/main">
            <a:off x="1192771"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20" name="Process label 8">
            <a:extLst xmlns:a="http://schemas.openxmlformats.org/drawingml/2006/main">
              <a:ext uri="{FF2B5EF4-FFF2-40B4-BE49-F238E27FC236}">
                <a16:creationId xmlns:a16="http://schemas.microsoft.com/office/drawing/2014/main" id="{B271888B-2CA0-43A6-B053-FDA4FE88C96F}"/>
              </a:ext>
            </a:extLst>
          </p:cNvPr>
          <p:cNvSpPr>
            <a:spLocks xmlns:a="http://schemas.openxmlformats.org/drawingml/2006/main" noGrp="1"/>
          </p:cNvSpPr>
          <p:nvPr/>
        </p:nvSpPr>
        <p:spPr>
          <a:xfrm xmlns:a="http://schemas.openxmlformats.org/drawingml/2006/main">
            <a:off x="10332720" y="365760"/>
            <a:ext cx="132588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2/3</a:t>
            </a:r>
          </a:p>
        </p:txBody>
      </p:sp>
      <p:sp>
        <p:nvSpPr>
          <p:cNvPr id="21" name="Process bar 8-1">
            <a:extLst xmlns:a="http://schemas.openxmlformats.org/drawingml/2006/main">
              <a:ext uri="{FF2B5EF4-FFF2-40B4-BE49-F238E27FC236}">
                <a16:creationId xmlns:a16="http://schemas.microsoft.com/office/drawing/2014/main" id="{80072BB1-9610-4443-820A-0DD42F2D3E30}"/>
              </a:ext>
            </a:extLst>
          </p:cNvPr>
          <p:cNvSpPr>
            <a:spLocks xmlns:a="http://schemas.openxmlformats.org/drawingml/2006/main" noGrp="1"/>
          </p:cNvSpPr>
          <p:nvPr/>
        </p:nvSpPr>
        <p:spPr>
          <a:xfrm xmlns:a="http://schemas.openxmlformats.org/drawingml/2006/main">
            <a:off x="10497312"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22" name="Process bar 8-2">
            <a:extLst xmlns:a="http://schemas.openxmlformats.org/drawingml/2006/main">
              <a:ext uri="{FF2B5EF4-FFF2-40B4-BE49-F238E27FC236}">
                <a16:creationId xmlns:a16="http://schemas.microsoft.com/office/drawing/2014/main" id="{2B9F4DB0-E104-4DFE-81BA-4DBA6979D812}"/>
              </a:ext>
            </a:extLst>
          </p:cNvPr>
          <p:cNvSpPr>
            <a:spLocks xmlns:a="http://schemas.openxmlformats.org/drawingml/2006/main" noGrp="1"/>
          </p:cNvSpPr>
          <p:nvPr/>
        </p:nvSpPr>
        <p:spPr>
          <a:xfrm xmlns:a="http://schemas.openxmlformats.org/drawingml/2006/main">
            <a:off x="10802112"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23" name="Process bar 8-3">
            <a:extLst xmlns:a="http://schemas.openxmlformats.org/drawingml/2006/main">
              <a:ext uri="{FF2B5EF4-FFF2-40B4-BE49-F238E27FC236}">
                <a16:creationId xmlns:a16="http://schemas.microsoft.com/office/drawing/2014/main" id="{4148FAAA-840B-48DA-A0E8-19DC18F6D63E}"/>
              </a:ext>
            </a:extLst>
          </p:cNvPr>
          <p:cNvSpPr>
            <a:spLocks xmlns:a="http://schemas.openxmlformats.org/drawingml/2006/main" noGrp="1"/>
          </p:cNvSpPr>
          <p:nvPr/>
        </p:nvSpPr>
        <p:spPr>
          <a:xfrm xmlns:a="http://schemas.openxmlformats.org/drawingml/2006/main">
            <a:off x="1110691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24" name="Process bar 8-1">
            <a:extLst xmlns:a="http://schemas.openxmlformats.org/drawingml/2006/main">
              <a:ext uri="{FF2B5EF4-FFF2-40B4-BE49-F238E27FC236}">
                <a16:creationId xmlns:a16="http://schemas.microsoft.com/office/drawing/2014/main" id="{8D74EE34-A879-42F2-A72D-954F23200CD4}"/>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25" name="Process bar 8-2">
            <a:extLst xmlns:a="http://schemas.openxmlformats.org/drawingml/2006/main">
              <a:ext uri="{FF2B5EF4-FFF2-40B4-BE49-F238E27FC236}">
                <a16:creationId xmlns:a16="http://schemas.microsoft.com/office/drawing/2014/main" id="{B2A4A3B7-11B7-40B3-A6C4-39C66FACAA4E}"/>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26" name="Process bar 8-3">
            <a:extLst xmlns:a="http://schemas.openxmlformats.org/drawingml/2006/main">
              <a:ext uri="{FF2B5EF4-FFF2-40B4-BE49-F238E27FC236}">
                <a16:creationId xmlns:a16="http://schemas.microsoft.com/office/drawing/2014/main" id="{8372AB8C-0F40-4567-8AD1-A24488CAD965}"/>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27" name="Process bar 8-1">
            <a:extLst xmlns:a="http://schemas.openxmlformats.org/drawingml/2006/main">
              <a:ext uri="{FF2B5EF4-FFF2-40B4-BE49-F238E27FC236}">
                <a16:creationId xmlns:a16="http://schemas.microsoft.com/office/drawing/2014/main" id="{83D98A7C-AFF0-4D6F-99A3-3C330A83A533}"/>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28" name="Process bar 8-2">
            <a:extLst xmlns:a="http://schemas.openxmlformats.org/drawingml/2006/main">
              <a:ext uri="{FF2B5EF4-FFF2-40B4-BE49-F238E27FC236}">
                <a16:creationId xmlns:a16="http://schemas.microsoft.com/office/drawing/2014/main" id="{F754CAA9-9F9F-4579-A466-0499F5EF4A5B}"/>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29" name="Process bar 8-3">
            <a:extLst xmlns:a="http://schemas.openxmlformats.org/drawingml/2006/main">
              <a:ext uri="{FF2B5EF4-FFF2-40B4-BE49-F238E27FC236}">
                <a16:creationId xmlns:a16="http://schemas.microsoft.com/office/drawing/2014/main" id="{2207B1B7-37F3-48E6-911E-4E5C385C5734}"/>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Tree>
    <p:extLst>
      <p:ext uri="{BB962C8B-B14F-4D97-AF65-F5344CB8AC3E}">
        <p14:creationId xmlns:p14="http://schemas.microsoft.com/office/powerpoint/2010/main" val="17287337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7334DE72-D488-467E-BA7E-5E8C19E2D39B}"/>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5DF40288-126E-4796-9433-4F315B0E799D}"/>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73B0C5C4-80C0-4B28-A894-31FF8EFFBB34}"/>
              </a:ext>
            </a:extLst>
          </p:cNvPr>
          <p:cNvSpPr>
            <a:spLocks xmlns:a="http://schemas.openxmlformats.org/drawingml/2006/main" noGrp="1"/>
          </p:cNvSpPr>
          <p:nvPr/>
        </p:nvSpPr>
        <p:spPr>
          <a:xfrm xmlns:a="http://schemas.openxmlformats.org/drawingml/2006/main">
            <a:off x="1133856" y="347472"/>
            <a:ext cx="30175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CF3FF3D0-71C6-40D5-A80A-6DB461BA0B47}"/>
              </a:ext>
            </a:extLst>
          </p:cNvPr>
          <p:cNvSpPr>
            <a:spLocks xmlns:a="http://schemas.openxmlformats.org/drawingml/2006/main" noGrp="1"/>
          </p:cNvSpPr>
          <p:nvPr/>
        </p:nvSpPr>
        <p:spPr>
          <a:xfrm xmlns:a="http://schemas.openxmlformats.org/drawingml/2006/main">
            <a:off x="530352" y="804672"/>
            <a:ext cx="1051560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4F8FA"/>
                </a:solidFill>
                <a:latin typeface="Avenir Next"/>
                <a:ea typeface="Avenir Next"/>
                <a:cs typeface="Avenir Next"/>
              </a:defRPr>
            </a:pPr>
            <a:r>
              <a:rPr sz="3000" b="1">
                <a:solidFill>
                  <a:srgbClr val="F7FAFC"/>
                </a:solidFill>
              </a:rPr>
              <a:t>The prompt arrives as three visible word cards</a:t>
            </a:r>
          </a:p>
        </p:txBody>
      </p:sp>
      <p:sp>
        <p:nvSpPr>
          <p:cNvPr id="6" name="TextBox 5">
            <a:extLst xmlns:a="http://schemas.openxmlformats.org/drawingml/2006/main">
              <a:ext uri="{FF2B5EF4-FFF2-40B4-BE49-F238E27FC236}">
                <a16:creationId xmlns:a16="http://schemas.microsoft.com/office/drawing/2014/main" id="{27D81D27-7243-4B1A-AD84-5ECCA5B713A3}"/>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3/3</a:t>
            </a:r>
          </a:p>
        </p:txBody>
      </p:sp>
      <p:sp>
        <p:nvSpPr>
          <p:cNvPr id="7" name="Rectangle 6">
            <a:extLst xmlns:a="http://schemas.openxmlformats.org/drawingml/2006/main">
              <a:ext uri="{FF2B5EF4-FFF2-40B4-BE49-F238E27FC236}">
                <a16:creationId xmlns:a16="http://schemas.microsoft.com/office/drawing/2014/main" id="{15305B5E-5824-4FDB-B0FC-ADEBB54F09A4}"/>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F64CBF49-CAD2-4124-BB03-C3FAC9A0352D}"/>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5865E420-25FF-418C-B949-74B9C939D30D}"/>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F19ACC5A-5B73-4D9A-B98B-A44F03F1E4D4}"/>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BE0AB9AF-394C-46B6-BD4E-31AB2CE15CC5}"/>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9/124</a:t>
            </a:r>
          </a:p>
        </p:txBody>
      </p:sp>
      <p:sp>
        <p:nvSpPr>
          <p:cNvPr id="12" name="Rectangle 11">
            <a:extLst xmlns:a="http://schemas.openxmlformats.org/drawingml/2006/main">
              <a:ext uri="{FF2B5EF4-FFF2-40B4-BE49-F238E27FC236}">
                <a16:creationId xmlns:a16="http://schemas.microsoft.com/office/drawing/2014/main" id="{948B2348-A43E-44CF-8D69-2D03F8FAC919}"/>
              </a:ext>
            </a:extLst>
          </p:cNvPr>
          <p:cNvSpPr>
            <a:spLocks xmlns:a="http://schemas.openxmlformats.org/drawingml/2006/main" noGrp="1"/>
          </p:cNvSpPr>
          <p:nvPr/>
        </p:nvSpPr>
        <p:spPr>
          <a:xfrm xmlns:a="http://schemas.openxmlformats.org/drawingml/2006/main">
            <a:off x="530352" y="1755648"/>
            <a:ext cx="5285232" cy="4315968"/>
          </a:xfrm>
          <a:prstGeom xmlns:a="http://schemas.openxmlformats.org/drawingml/2006/main" prst="rect">
            <a:avLst/>
          </a:prstGeom>
          <a:solidFill xmlns:a="http://schemas.openxmlformats.org/drawingml/2006/main">
            <a:srgbClr val="0C1E35"/>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Rectangle 12">
            <a:extLst xmlns:a="http://schemas.openxmlformats.org/drawingml/2006/main">
              <a:ext uri="{FF2B5EF4-FFF2-40B4-BE49-F238E27FC236}">
                <a16:creationId xmlns:a16="http://schemas.microsoft.com/office/drawing/2014/main" id="{9DA92A74-5890-46CD-B8D8-197C361BFEA4}"/>
              </a:ext>
            </a:extLst>
          </p:cNvPr>
          <p:cNvSpPr>
            <a:spLocks xmlns:a="http://schemas.openxmlformats.org/drawingml/2006/main" noGrp="1"/>
          </p:cNvSpPr>
          <p:nvPr/>
        </p:nvSpPr>
        <p:spPr>
          <a:xfrm xmlns:a="http://schemas.openxmlformats.org/drawingml/2006/main">
            <a:off x="5998464" y="1755648"/>
            <a:ext cx="5650992" cy="4315968"/>
          </a:xfrm>
          <a:prstGeom xmlns:a="http://schemas.openxmlformats.org/drawingml/2006/main" prst="rect">
            <a:avLst/>
          </a:prstGeom>
          <a:solidFill xmlns:a="http://schemas.openxmlformats.org/drawingml/2006/main">
            <a:srgbClr val="122F3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54FB0CDE-B740-4872-B594-46B39D7994DB}"/>
              </a:ext>
            </a:extLst>
          </p:cNvPr>
          <p:cNvSpPr>
            <a:spLocks xmlns:a="http://schemas.openxmlformats.org/drawingml/2006/main" noGrp="1"/>
          </p:cNvSpPr>
          <p:nvPr/>
        </p:nvSpPr>
        <p:spPr>
          <a:xfrm xmlns:a="http://schemas.openxmlformats.org/drawingml/2006/main">
            <a:off x="841248" y="2029968"/>
            <a:ext cx="5029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500" b="1">
                <a:solidFill>
                  <a:srgbClr val="43BEE8"/>
                </a:solidFill>
                <a:latin typeface="Avenir Next"/>
                <a:ea typeface="Avenir Next"/>
                <a:cs typeface="Avenir Next"/>
              </a:defRPr>
            </a:pPr>
            <a:r>
              <a:rPr>
                <a:solidFill>
                  <a:srgbClr val="F7FAFC"/>
                </a:solidFill>
              </a:rPr>
              <a:t>A</a:t>
            </a:r>
          </a:p>
        </p:txBody>
      </p:sp>
      <p:sp>
        <p:nvSpPr>
          <p:cNvPr id="15" name="TextBox 14">
            <a:extLst xmlns:a="http://schemas.openxmlformats.org/drawingml/2006/main">
              <a:ext uri="{FF2B5EF4-FFF2-40B4-BE49-F238E27FC236}">
                <a16:creationId xmlns:a16="http://schemas.microsoft.com/office/drawing/2014/main" id="{ACB6BD6C-ED0A-462F-A67F-B9D996272B9E}"/>
              </a:ext>
            </a:extLst>
          </p:cNvPr>
          <p:cNvSpPr>
            <a:spLocks xmlns:a="http://schemas.openxmlformats.org/drawingml/2006/main" noGrp="1"/>
          </p:cNvSpPr>
          <p:nvPr/>
        </p:nvSpPr>
        <p:spPr>
          <a:xfrm xmlns:a="http://schemas.openxmlformats.org/drawingml/2006/main">
            <a:off x="6327648" y="2029968"/>
            <a:ext cx="5029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500" b="1">
                <a:solidFill>
                  <a:srgbClr val="23CDA9"/>
                </a:solidFill>
                <a:latin typeface="Avenir Next"/>
                <a:ea typeface="Avenir Next"/>
                <a:cs typeface="Avenir Next"/>
              </a:defRPr>
            </a:pPr>
            <a:r>
              <a:rPr>
                <a:solidFill>
                  <a:srgbClr val="F7FAFC"/>
                </a:solidFill>
              </a:rPr>
              <a:t>B</a:t>
            </a:r>
          </a:p>
        </p:txBody>
      </p:sp>
      <p:sp>
        <p:nvSpPr>
          <p:cNvPr id="16" name="TextBox 15">
            <a:extLst xmlns:a="http://schemas.openxmlformats.org/drawingml/2006/main">
              <a:ext uri="{FF2B5EF4-FFF2-40B4-BE49-F238E27FC236}">
                <a16:creationId xmlns:a16="http://schemas.microsoft.com/office/drawing/2014/main" id="{00200EDC-7673-4C1B-B4C8-DB07D8DEBC5C}"/>
              </a:ext>
            </a:extLst>
          </p:cNvPr>
          <p:cNvSpPr>
            <a:spLocks xmlns:a="http://schemas.openxmlformats.org/drawingml/2006/main" noGrp="1"/>
          </p:cNvSpPr>
          <p:nvPr/>
        </p:nvSpPr>
        <p:spPr>
          <a:xfrm xmlns:a="http://schemas.openxmlformats.org/drawingml/2006/main">
            <a:off x="859536" y="2743200"/>
            <a:ext cx="4480560" cy="7498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4F8FA"/>
                </a:solidFill>
                <a:latin typeface="Avenir Next"/>
                <a:ea typeface="Avenir Next"/>
                <a:cs typeface="Avenir Next"/>
              </a:defRPr>
            </a:pPr>
            <a:r>
              <a:rPr>
                <a:solidFill>
                  <a:srgbClr val="D7E4EB"/>
                </a:solidFill>
              </a:rPr>
              <a:t>The starts a noun phrase.</a:t>
            </a:r>
          </a:p>
        </p:txBody>
      </p:sp>
      <p:sp>
        <p:nvSpPr>
          <p:cNvPr id="17" name="TextBox 16">
            <a:extLst xmlns:a="http://schemas.openxmlformats.org/drawingml/2006/main">
              <a:ext uri="{FF2B5EF4-FFF2-40B4-BE49-F238E27FC236}">
                <a16:creationId xmlns:a16="http://schemas.microsoft.com/office/drawing/2014/main" id="{DC6C52A3-A2CA-40B2-A907-187EC83FE494}"/>
              </a:ext>
            </a:extLst>
          </p:cNvPr>
          <p:cNvSpPr>
            <a:spLocks xmlns:a="http://schemas.openxmlformats.org/drawingml/2006/main" noGrp="1"/>
          </p:cNvSpPr>
          <p:nvPr/>
        </p:nvSpPr>
        <p:spPr>
          <a:xfrm xmlns:a="http://schemas.openxmlformats.org/drawingml/2006/main">
            <a:off x="859536" y="3675887"/>
            <a:ext cx="4480560" cy="7498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4F8FA"/>
                </a:solidFill>
                <a:latin typeface="Avenir Next"/>
                <a:ea typeface="Avenir Next"/>
                <a:cs typeface="Avenir Next"/>
              </a:defRPr>
            </a:pPr>
            <a:r>
              <a:rPr>
                <a:solidFill>
                  <a:srgbClr val="D7E4EB"/>
                </a:solidFill>
              </a:rPr>
              <a:t>sat identifies the action.</a:t>
            </a:r>
          </a:p>
        </p:txBody>
      </p:sp>
      <p:sp>
        <p:nvSpPr>
          <p:cNvPr id="18" name="TextBox 17">
            <a:extLst xmlns:a="http://schemas.openxmlformats.org/drawingml/2006/main">
              <a:ext uri="{FF2B5EF4-FFF2-40B4-BE49-F238E27FC236}">
                <a16:creationId xmlns:a16="http://schemas.microsoft.com/office/drawing/2014/main" id="{CF19AE9A-E9EB-418C-9733-8800E372F747}"/>
              </a:ext>
            </a:extLst>
          </p:cNvPr>
          <p:cNvSpPr>
            <a:spLocks xmlns:a="http://schemas.openxmlformats.org/drawingml/2006/main" noGrp="1"/>
          </p:cNvSpPr>
          <p:nvPr/>
        </p:nvSpPr>
        <p:spPr>
          <a:xfrm xmlns:a="http://schemas.openxmlformats.org/drawingml/2006/main">
            <a:off x="859536" y="4608575"/>
            <a:ext cx="4480560" cy="7498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4F8FA"/>
                </a:solidFill>
                <a:latin typeface="Avenir Next"/>
                <a:ea typeface="Avenir Next"/>
                <a:cs typeface="Avenir Next"/>
              </a:defRPr>
            </a:pPr>
            <a:r>
              <a:rPr>
                <a:solidFill>
                  <a:srgbClr val="D7E4EB"/>
                </a:solidFill>
              </a:rPr>
              <a:t>The</a:t>
            </a:r>
          </a:p>
        </p:txBody>
      </p:sp>
      <p:sp>
        <p:nvSpPr>
          <p:cNvPr id="19" name="TextBox 18">
            <a:extLst xmlns:a="http://schemas.openxmlformats.org/drawingml/2006/main">
              <a:ext uri="{FF2B5EF4-FFF2-40B4-BE49-F238E27FC236}">
                <a16:creationId xmlns:a16="http://schemas.microsoft.com/office/drawing/2014/main" id="{E6A66DE5-F7E7-4C5D-A4E4-CD43AF3AC806}"/>
              </a:ext>
            </a:extLst>
          </p:cNvPr>
          <p:cNvSpPr>
            <a:spLocks xmlns:a="http://schemas.openxmlformats.org/drawingml/2006/main" noGrp="1"/>
          </p:cNvSpPr>
          <p:nvPr/>
        </p:nvSpPr>
        <p:spPr>
          <a:xfrm xmlns:a="http://schemas.openxmlformats.org/drawingml/2006/main">
            <a:off x="6345936" y="2743200"/>
            <a:ext cx="4709160" cy="7498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4F8FA"/>
                </a:solidFill>
                <a:latin typeface="Avenir Next"/>
                <a:ea typeface="Avenir Next"/>
                <a:cs typeface="Avenir Next"/>
              </a:defRPr>
            </a:pPr>
            <a:r>
              <a:rPr>
                <a:solidFill>
                  <a:srgbClr val="D7E4EB"/>
                </a:solidFill>
              </a:rPr>
              <a:t>cat identifies the actor.</a:t>
            </a:r>
          </a:p>
        </p:txBody>
      </p:sp>
      <p:sp>
        <p:nvSpPr>
          <p:cNvPr id="20" name="TextBox 19">
            <a:extLst xmlns:a="http://schemas.openxmlformats.org/drawingml/2006/main">
              <a:ext uri="{FF2B5EF4-FFF2-40B4-BE49-F238E27FC236}">
                <a16:creationId xmlns:a16="http://schemas.microsoft.com/office/drawing/2014/main" id="{8A63C921-CBAE-4FA9-B1EE-B5A8BA2626DE}"/>
              </a:ext>
            </a:extLst>
          </p:cNvPr>
          <p:cNvSpPr>
            <a:spLocks xmlns:a="http://schemas.openxmlformats.org/drawingml/2006/main" noGrp="1"/>
          </p:cNvSpPr>
          <p:nvPr/>
        </p:nvSpPr>
        <p:spPr>
          <a:xfrm xmlns:a="http://schemas.openxmlformats.org/drawingml/2006/main">
            <a:off x="6345936" y="3675887"/>
            <a:ext cx="4709160" cy="7498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4F8FA"/>
                </a:solidFill>
                <a:latin typeface="Avenir Next"/>
                <a:ea typeface="Avenir Next"/>
                <a:cs typeface="Avenir Next"/>
              </a:defRPr>
            </a:pPr>
            <a:r>
              <a:rPr>
                <a:solidFill>
                  <a:srgbClr val="D7E4EB"/>
                </a:solidFill>
              </a:rPr>
              <a:t>The model must decide what comes next.</a:t>
            </a:r>
          </a:p>
        </p:txBody>
      </p:sp>
      <p:sp>
        <p:nvSpPr>
          <p:cNvPr id="21" name="TextBox 20">
            <a:extLst xmlns:a="http://schemas.openxmlformats.org/drawingml/2006/main">
              <a:ext uri="{FF2B5EF4-FFF2-40B4-BE49-F238E27FC236}">
                <a16:creationId xmlns:a16="http://schemas.microsoft.com/office/drawing/2014/main" id="{8C8C569A-DD4F-4554-9B17-4483BB18873E}"/>
              </a:ext>
            </a:extLst>
          </p:cNvPr>
          <p:cNvSpPr>
            <a:spLocks xmlns:a="http://schemas.openxmlformats.org/drawingml/2006/main" noGrp="1"/>
          </p:cNvSpPr>
          <p:nvPr/>
        </p:nvSpPr>
        <p:spPr>
          <a:xfrm xmlns:a="http://schemas.openxmlformats.org/drawingml/2006/main">
            <a:off x="6345936" y="4608575"/>
            <a:ext cx="4709160" cy="7498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4F8FA"/>
                </a:solidFill>
                <a:latin typeface="Avenir Next"/>
                <a:ea typeface="Avenir Next"/>
                <a:cs typeface="Avenir Next"/>
              </a:defRPr>
            </a:pPr>
            <a:r>
              <a:rPr>
                <a:solidFill>
                  <a:srgbClr val="D7E4EB"/>
                </a:solidFill>
              </a:rPr>
              <a:t>cat</a:t>
            </a:r>
          </a:p>
        </p:txBody>
      </p:sp>
      <p:sp>
        <p:nvSpPr>
          <p:cNvPr id="22" name="TextBox 21">
            <a:extLst xmlns:a="http://schemas.openxmlformats.org/drawingml/2006/main">
              <a:ext uri="{FF2B5EF4-FFF2-40B4-BE49-F238E27FC236}">
                <a16:creationId xmlns:a16="http://schemas.microsoft.com/office/drawing/2014/main" id="{41F75CC3-B53D-4E95-9C97-AF7213AFBAF7}"/>
              </a:ext>
            </a:extLst>
          </p:cNvPr>
          <p:cNvSpPr>
            <a:spLocks xmlns:a="http://schemas.openxmlformats.org/drawingml/2006/main" noGrp="1"/>
          </p:cNvSpPr>
          <p:nvPr/>
        </p:nvSpPr>
        <p:spPr>
          <a:xfrm xmlns:a="http://schemas.openxmlformats.org/drawingml/2006/main">
            <a:off x="5532120" y="3429000"/>
            <a:ext cx="731520" cy="64008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3000" b="1">
                <a:solidFill>
                  <a:srgbClr val="AABBC7"/>
                </a:solidFill>
                <a:latin typeface="Avenir Next"/>
                <a:ea typeface="Avenir Next"/>
                <a:cs typeface="Avenir Next"/>
              </a:defRPr>
            </a:pPr>
            <a:r>
              <a:rPr>
                <a:solidFill>
                  <a:srgbClr val="F7FAFC"/>
                </a:solidFill>
              </a:rPr>
              <a:t>≠</a:t>
            </a:r>
          </a:p>
        </p:txBody>
      </p:sp>
      <p:sp>
        <p:nvSpPr>
          <p:cNvPr id="23" name="Deck progress 9/120">
            <a:extLst xmlns:a="http://schemas.openxmlformats.org/drawingml/2006/main">
              <a:ext uri="{FF2B5EF4-FFF2-40B4-BE49-F238E27FC236}">
                <a16:creationId xmlns:a16="http://schemas.microsoft.com/office/drawing/2014/main" id="{F5728D02-F692-4F1D-BD93-0A8A528A6785}"/>
              </a:ext>
            </a:extLst>
          </p:cNvPr>
          <p:cNvSpPr>
            <a:spLocks xmlns:a="http://schemas.openxmlformats.org/drawingml/2006/main" noGrp="1"/>
          </p:cNvSpPr>
          <p:nvPr/>
        </p:nvSpPr>
        <p:spPr>
          <a:xfrm xmlns:a="http://schemas.openxmlformats.org/drawingml/2006/main">
            <a:off x="530352" y="6473952"/>
            <a:ext cx="782726"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4" name="Current page 9">
            <a:extLst xmlns:a="http://schemas.openxmlformats.org/drawingml/2006/main">
              <a:ext uri="{FF2B5EF4-FFF2-40B4-BE49-F238E27FC236}">
                <a16:creationId xmlns:a16="http://schemas.microsoft.com/office/drawing/2014/main" id="{4BBB347E-64B0-44C9-AC8E-FBEBE99A80B1}"/>
              </a:ext>
            </a:extLst>
          </p:cNvPr>
          <p:cNvSpPr>
            <a:spLocks xmlns:a="http://schemas.openxmlformats.org/drawingml/2006/main" noGrp="1"/>
          </p:cNvSpPr>
          <p:nvPr/>
        </p:nvSpPr>
        <p:spPr>
          <a:xfrm xmlns:a="http://schemas.openxmlformats.org/drawingml/2006/main">
            <a:off x="1279741"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72873377"/>
      </p:ext>
    </p:extLst>
  </p:cSld>
</p:sld>
</file>

<file path=ppt/slides/slide10.xml><?xml version="1.0" encoding="utf-8"?>
<p:sld xmlns:p="http://schemas.openxmlformats.org/presentationml/2006/main">
  <p:cSld>
    <p:bg>
      <p:bgPr>
        <a:solidFill xmlns:a="http://schemas.openxmlformats.org/drawingml/2006/main">
          <a:srgbClr val="071223"/>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F936F2B-B00E-46B1-86F0-5816E281762A}"/>
              </a:ext>
            </a:extLst>
          </p:cNvPr>
          <p:cNvSpPr>
            <a:spLocks xmlns:a="http://schemas.openxmlformats.org/drawingml/2006/main" noGrp="1"/>
          </p:cNvSpPr>
          <p:nvPr/>
        </p:nvSpPr>
        <p:spPr>
          <a:xfrm xmlns:a="http://schemas.openxmlformats.org/drawingml/2006/main">
            <a:off x="419100" y="400050"/>
            <a:ext cx="11049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900" b="1" i="0">
                <a:solidFill>
                  <a:srgbClr val="F7FAFC"/>
                </a:solidFill>
              </a:defRPr>
            </a:pPr>
            <a:r>
              <a:rPr sz="3000" b="1" i="0">
                <a:solidFill>
                  <a:srgbClr val="F7FAFC"/>
                </a:solidFill>
              </a:rPr>
              <a:t>Tokenization turns text into pieces the model can count</a:t>
            </a:r>
          </a:p>
        </p:txBody>
      </p:sp>
      <p:sp>
        <p:nvSpPr>
          <p:cNvPr id="2" name="">
            <a:extLst xmlns:a="http://schemas.openxmlformats.org/drawingml/2006/main">
              <a:ext uri="{FF2B5EF4-FFF2-40B4-BE49-F238E27FC236}">
                <a16:creationId xmlns:a16="http://schemas.microsoft.com/office/drawing/2014/main" id="{16CB3603-E2D3-4CFF-90AE-7E20DA90B9A2}"/>
              </a:ext>
            </a:extLst>
          </p:cNvPr>
          <p:cNvSpPr>
            <a:spLocks xmlns:a="http://schemas.openxmlformats.org/drawingml/2006/main" noGrp="1"/>
          </p:cNvSpPr>
          <p:nvPr/>
        </p:nvSpPr>
        <p:spPr>
          <a:xfrm xmlns:a="http://schemas.openxmlformats.org/drawingml/2006/main">
            <a:off x="0" y="895350"/>
            <a:ext cx="12192000" cy="19050"/>
          </a:xfrm>
          <a:prstGeom xmlns:a="http://schemas.openxmlformats.org/drawingml/2006/main" prst="rect">
            <a:avLst/>
          </a:prstGeom>
          <a:solidFill xmlns:a="http://schemas.openxmlformats.org/drawingml/2006/main">
            <a:srgbClr val="A9C0E3"/>
          </a:solidFill>
          <a:ln xmlns:a="http://schemas.openxmlformats.org/drawingml/2006/main" w="0">
            <a:solidFill>
              <a:srgbClr val="A9C0E3"/>
            </a:solidFill>
            <a:prstDash val="solid"/>
          </a:ln>
        </p:spPr>
        <p:txBody>
          <a:bodyPr xmlns:a="http://schemas.openxmlformats.org/drawingml/2006/main"/>
          <a:lstStyle xmlns:a="http://schemas.openxmlformats.org/drawingml/2006/main"/>
          <a:p xmlns:a="http://schemas.openxmlformats.org/drawingml/2006/main"/>
        </p:txBody>
      </p:sp>
      <p:sp>
        <p:nvSpPr>
          <p:cNvPr id="3" name="">
            <a:extLst xmlns:a="http://schemas.openxmlformats.org/drawingml/2006/main">
              <a:ext uri="{FF2B5EF4-FFF2-40B4-BE49-F238E27FC236}">
                <a16:creationId xmlns:a16="http://schemas.microsoft.com/office/drawing/2014/main" id="{D0AFFCF7-C663-4DD5-B5B5-EE5E6747BE49}"/>
              </a:ext>
            </a:extLst>
          </p:cNvPr>
          <p:cNvSpPr>
            <a:spLocks xmlns:a="http://schemas.openxmlformats.org/drawingml/2006/main" noGrp="1"/>
          </p:cNvSpPr>
          <p:nvPr/>
        </p:nvSpPr>
        <p:spPr>
          <a:xfrm xmlns:a="http://schemas.openxmlformats.org/drawingml/2006/main">
            <a:off x="0" y="895350"/>
            <a:ext cx="2095500" cy="28575"/>
          </a:xfrm>
          <a:prstGeom xmlns:a="http://schemas.openxmlformats.org/drawingml/2006/main" prst="rect">
            <a:avLst/>
          </a:prstGeom>
          <a:solidFill xmlns:a="http://schemas.openxmlformats.org/drawingml/2006/main">
            <a:srgbClr val="FFFFFF">
              <a:alpha val="70000"/>
            </a:srgbClr>
          </a:solidFill>
          <a:ln xmlns:a="http://schemas.openxmlformats.org/drawingml/2006/main" w="0">
            <a:solidFill>
              <a:srgbClr val="0B4AA2"/>
            </a:solidFill>
            <a:prstDash val="solid"/>
          </a:ln>
        </p:spPr>
        <p:txBody>
          <a:bodyPr xmlns:a="http://schemas.openxmlformats.org/drawingml/2006/main"/>
          <a:lstStyle xmlns:a="http://schemas.openxmlformats.org/drawingml/2006/main"/>
          <a:p xmlns:a="http://schemas.openxmlformats.org/drawingml/2006/main"/>
        </p:txBody>
      </p:sp>
      <p:sp>
        <p:nvSpPr>
          <p:cNvPr id="4" name="">
            <a:extLst xmlns:a="http://schemas.openxmlformats.org/drawingml/2006/main">
              <a:ext uri="{FF2B5EF4-FFF2-40B4-BE49-F238E27FC236}">
                <a16:creationId xmlns:a16="http://schemas.microsoft.com/office/drawing/2014/main" id="{B1F08E19-76B2-47BC-B194-AD5BCF29ADB6}"/>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10/124</a:t>
            </a:r>
          </a:p>
        </p:txBody>
      </p:sp>
      <p:sp>
        <p:nvSpPr>
          <p:cNvPr id="6" name="">
            <a:extLst xmlns:a="http://schemas.openxmlformats.org/drawingml/2006/main">
              <a:ext uri="{FF2B5EF4-FFF2-40B4-BE49-F238E27FC236}">
                <a16:creationId xmlns:a16="http://schemas.microsoft.com/office/drawing/2014/main" id="{65862E07-827E-4D20-A707-8CD690D56A47}"/>
              </a:ext>
            </a:extLst>
          </p:cNvPr>
          <p:cNvSpPr>
            <a:spLocks xmlns:a="http://schemas.openxmlformats.org/drawingml/2006/main" noGrp="1"/>
          </p:cNvSpPr>
          <p:nvPr/>
        </p:nvSpPr>
        <p:spPr>
          <a:xfrm xmlns:a="http://schemas.openxmlformats.org/drawingml/2006/main">
            <a:off x="1219200" y="1476375"/>
            <a:ext cx="41338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875" b="1" i="0">
                <a:solidFill>
                  <a:srgbClr val="111827"/>
                </a:solidFill>
              </a:defRPr>
            </a:pPr>
            <a:r>
              <a:rPr sz="1875" b="1" i="0">
                <a:solidFill>
                  <a:srgbClr val="FFFFFF"/>
                </a:solidFill>
              </a:rPr>
              <a:t>Split text into small pieces - then give each piece an ID.</a:t>
            </a:r>
          </a:p>
        </p:txBody>
      </p:sp>
      <p:sp>
        <p:nvSpPr>
          <p:cNvPr id="17" name="">
            <a:extLst xmlns:a="http://schemas.openxmlformats.org/drawingml/2006/main">
              <a:ext uri="{FF2B5EF4-FFF2-40B4-BE49-F238E27FC236}">
                <a16:creationId xmlns:a16="http://schemas.microsoft.com/office/drawing/2014/main" id="{C1324C6A-4B2A-4221-90FB-DA6C0968A31F}"/>
              </a:ext>
            </a:extLst>
          </p:cNvPr>
          <p:cNvSpPr>
            <a:spLocks xmlns:a="http://schemas.openxmlformats.org/drawingml/2006/main" noGrp="1"/>
          </p:cNvSpPr>
          <p:nvPr/>
        </p:nvSpPr>
        <p:spPr>
          <a:xfrm xmlns:a="http://schemas.openxmlformats.org/drawingml/2006/main">
            <a:off x="530352" y="6199632"/>
            <a:ext cx="109728" cy="109728"/>
          </a:xfrm>
          <a:prstGeom xmlns:a="http://schemas.openxmlformats.org/drawingml/2006/main" prst="roundRect">
            <a:avLst>
              <a:gd name="adj" fmla="val 16000"/>
            </a:avLst>
          </a:prstGeom>
          <a:solidFill xmlns:a="http://schemas.openxmlformats.org/drawingml/2006/main">
            <a:srgbClr val="43BEE8"/>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p:txBody>
      </p:sp>
      <p:sp>
        <p:nvSpPr>
          <p:cNvPr id="18" name="">
            <a:extLst xmlns:a="http://schemas.openxmlformats.org/drawingml/2006/main">
              <a:ext uri="{FF2B5EF4-FFF2-40B4-BE49-F238E27FC236}">
                <a16:creationId xmlns:a16="http://schemas.microsoft.com/office/drawing/2014/main" id="{CB315CB9-6E95-4DA4-A86C-AD9F803BC8BB}"/>
              </a:ext>
            </a:extLst>
          </p:cNvPr>
          <p:cNvSpPr>
            <a:spLocks xmlns:a="http://schemas.openxmlformats.org/drawingml/2006/main" noGrp="1"/>
          </p:cNvSpPr>
          <p:nvPr/>
        </p:nvSpPr>
        <p:spPr>
          <a:xfrm xmlns:a="http://schemas.openxmlformats.org/drawingml/2006/main">
            <a:off x="786384" y="5684520"/>
            <a:ext cx="3886200" cy="29260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00" b="1" i="0">
                <a:solidFill>
                  <a:srgbClr val="D7E4EB"/>
                </a:solidFill>
              </a:defRPr>
            </a:pPr>
            <a:r>
              <a:rPr sz="1300" b="1" i="0">
                <a:solidFill>
                  <a:srgbClr val="D7E4EB"/>
                </a:solidFill>
              </a:rPr>
              <a:t>RUNNING EXAMPLE</a:t>
            </a:r>
          </a:p>
        </p:txBody>
      </p:sp>
      <p:sp>
        <p:nvSpPr>
          <p:cNvPr id="19" name="">
            <a:extLst xmlns:a="http://schemas.openxmlformats.org/drawingml/2006/main">
              <a:ext uri="{FF2B5EF4-FFF2-40B4-BE49-F238E27FC236}">
                <a16:creationId xmlns:a16="http://schemas.microsoft.com/office/drawing/2014/main" id="{A83C17FF-1AAA-40C3-B020-EF3FF15656E8}"/>
              </a:ext>
            </a:extLst>
          </p:cNvPr>
          <p:cNvSpPr>
            <a:spLocks xmlns:a="http://schemas.openxmlformats.org/drawingml/2006/main" noGrp="1"/>
          </p:cNvSpPr>
          <p:nvPr/>
        </p:nvSpPr>
        <p:spPr>
          <a:xfrm xmlns:a="http://schemas.openxmlformats.org/drawingml/2006/main">
            <a:off x="786384" y="5986272"/>
            <a:ext cx="9921240" cy="3108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300" b="1" i="0">
                <a:solidFill>
                  <a:srgbClr val="D7E4EB"/>
                </a:solidFill>
              </a:defRPr>
            </a:pPr>
            <a:r>
              <a:rPr sz="1300" b="1" i="0">
                <a:solidFill>
                  <a:srgbClr val="D7E4EB"/>
                </a:solidFill>
              </a:rPr>
              <a:t>“The cat sat” becomes [The] [cat] [sat], ready for the model to count.</a:t>
            </a:r>
          </a:p>
        </p:txBody>
      </p:sp>
      <p:sp>
        <p:nvSpPr>
          <p:cNvPr id="20" name="">
            <a:extLst xmlns:a="http://schemas.openxmlformats.org/drawingml/2006/main">
              <a:ext uri="{FF2B5EF4-FFF2-40B4-BE49-F238E27FC236}">
                <a16:creationId xmlns:a16="http://schemas.microsoft.com/office/drawing/2014/main" id="{B7E8D69E-A213-4DB1-8DF0-247098DD412F}"/>
              </a:ext>
            </a:extLst>
          </p:cNvPr>
          <p:cNvSpPr>
            <a:spLocks xmlns:a="http://schemas.openxmlformats.org/drawingml/2006/main" noGrp="1"/>
          </p:cNvSpPr>
          <p:nvPr/>
        </p:nvSpPr>
        <p:spPr>
          <a:xfrm xmlns:a="http://schemas.openxmlformats.org/drawingml/2006/main">
            <a:off x="10934700" y="6400800"/>
            <a:ext cx="9239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1350" b="0" i="0">
                <a:solidFill>
                  <a:srgbClr val="5B667A"/>
                </a:solidFill>
              </a:defRPr>
            </a:pPr>
            <a:r>
              <a:rPr sz="1350" b="0" i="0">
                <a:solidFill>
                  <a:srgbClr val="FFFFFF"/>
                </a:solidFill>
              </a:rPr>
              <a:t/>
            </a:r>
          </a:p>
        </p:txBody>
      </p:sp>
      <p:pic>
        <p:nvPicPr>
          <p:cNvPr id="53" name=""/>
          <p:cNvPicPr>
            <a:picLocks xmlns:a="http://schemas.openxmlformats.org/drawingml/2006/main" noChangeAspect="1"/>
          </p:cNvPicPr>
          <p:nvPr/>
        </p:nvPicPr>
        <p:blipFill>
          <a:blip xmlns:r="http://schemas.openxmlformats.org/officeDocument/2006/relationships" xmlns:a="http://schemas.openxmlformats.org/drawingml/2006/main" r:embed="R532c8f26f15641a6"/>
          <a:srcRect xmlns:a="http://schemas.openxmlformats.org/drawingml/2006/main" l="9979" t="0" r="9979" b="0"/>
          <a:stretch xmlns:a="http://schemas.openxmlformats.org/drawingml/2006/main">
            <a:fillRect l="0" t="0" r="0" b="0"/>
          </a:stretch>
        </p:blipFill>
        <p:spPr>
          <a:xfrm xmlns:a="http://schemas.openxmlformats.org/drawingml/2006/main">
            <a:off x="5476875" y="1190625"/>
            <a:ext cx="6096000" cy="4286250"/>
          </a:xfrm>
          <a:prstGeom xmlns:a="http://schemas.openxmlformats.org/drawingml/2006/main" prst="roundRect">
            <a:avLst>
              <a:gd name="adj" fmla="val 3556"/>
            </a:avLst>
          </a:prstGeom>
        </p:spPr>
      </p:pic>
      <p:sp>
        <p:nvSpPr>
          <p:cNvPr id="23" name="Deck progress track">
            <a:extLst xmlns:a="http://schemas.openxmlformats.org/drawingml/2006/main">
              <a:ext uri="{FF2B5EF4-FFF2-40B4-BE49-F238E27FC236}">
                <a16:creationId xmlns:a16="http://schemas.microsoft.com/office/drawing/2014/main" id="{32F897A5-AEBA-4C0D-B9AE-381EC6EE9A73}"/>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p>
      <p:sp>
        <p:nvSpPr>
          <p:cNvPr id="24" name="Deck progress 10/120">
            <a:extLst xmlns:a="http://schemas.openxmlformats.org/drawingml/2006/main">
              <a:ext uri="{FF2B5EF4-FFF2-40B4-BE49-F238E27FC236}">
                <a16:creationId xmlns:a16="http://schemas.microsoft.com/office/drawing/2014/main" id="{6A7E5FD3-F4D5-489F-927E-3140298F274F}"/>
              </a:ext>
            </a:extLst>
          </p:cNvPr>
          <p:cNvSpPr>
            <a:spLocks xmlns:a="http://schemas.openxmlformats.org/drawingml/2006/main" noGrp="1"/>
          </p:cNvSpPr>
          <p:nvPr/>
        </p:nvSpPr>
        <p:spPr>
          <a:xfrm xmlns:a="http://schemas.openxmlformats.org/drawingml/2006/main">
            <a:off x="530352" y="6473952"/>
            <a:ext cx="869696"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5" name="Current page 10">
            <a:extLst xmlns:a="http://schemas.openxmlformats.org/drawingml/2006/main">
              <a:ext uri="{FF2B5EF4-FFF2-40B4-BE49-F238E27FC236}">
                <a16:creationId xmlns:a16="http://schemas.microsoft.com/office/drawing/2014/main" id="{688D801D-B5E1-4DB3-8537-5890C18E8DD9}"/>
              </a:ext>
            </a:extLst>
          </p:cNvPr>
          <p:cNvSpPr>
            <a:spLocks xmlns:a="http://schemas.openxmlformats.org/drawingml/2006/main" noGrp="1"/>
          </p:cNvSpPr>
          <p:nvPr/>
        </p:nvSpPr>
        <p:spPr>
          <a:xfrm xmlns:a="http://schemas.openxmlformats.org/drawingml/2006/main">
            <a:off x="1366711"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27" name="Slide 10 key idea">
            <a:extLst xmlns:a="http://schemas.openxmlformats.org/drawingml/2006/main">
              <a:ext uri="{FF2B5EF4-FFF2-40B4-BE49-F238E27FC236}">
                <a16:creationId xmlns:a16="http://schemas.microsoft.com/office/drawing/2014/main" id="{DEC757D9-EA88-449A-998B-9D187DB4F21D}"/>
              </a:ext>
            </a:extLst>
          </p:cNvPr>
          <p:cNvSpPr>
            <a:spLocks xmlns:a="http://schemas.openxmlformats.org/drawingml/2006/main" noGrp="1"/>
          </p:cNvSpPr>
          <p:nvPr/>
        </p:nvSpPr>
        <p:spPr>
          <a:xfrm xmlns:a="http://schemas.openxmlformats.org/drawingml/2006/main">
            <a:off x="457200" y="1638300"/>
            <a:ext cx="76200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900" b="1">
                <a:solidFill>
                  <a:srgbClr val="071223"/>
                </a:solidFill>
              </a:defRPr>
            </a:pPr>
            <a:r>
              <a:rPr sz="1150" b="1">
                <a:solidFill>
                  <a:srgbClr val="071223"/>
                </a:solidFill>
              </a:rPr>
              <a:t>KEY IDEA</a:t>
            </a:r>
          </a:p>
        </p:txBody>
      </p:sp>
      <p:sp>
        <p:nvSpPr>
          <p:cNvPr id="29" name="Process label 10">
            <a:extLst xmlns:a="http://schemas.openxmlformats.org/drawingml/2006/main">
              <a:ext uri="{FF2B5EF4-FFF2-40B4-BE49-F238E27FC236}">
                <a16:creationId xmlns:a16="http://schemas.microsoft.com/office/drawing/2014/main" id="{EDE50966-657F-458E-80DA-B662852C08F2}"/>
              </a:ext>
            </a:extLst>
          </p:cNvPr>
          <p:cNvSpPr>
            <a:spLocks xmlns:a="http://schemas.openxmlformats.org/drawingml/2006/main" noGrp="1"/>
          </p:cNvSpPr>
          <p:nvPr/>
        </p:nvSpPr>
        <p:spPr>
          <a:xfrm xmlns:a="http://schemas.openxmlformats.org/drawingml/2006/main">
            <a:off x="10332720" y="365760"/>
            <a:ext cx="132588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EMBEDDING 1/3</a:t>
            </a:r>
          </a:p>
        </p:txBody>
      </p:sp>
      <p:sp>
        <p:nvSpPr>
          <p:cNvPr id="30" name="Process bar 10-1">
            <a:extLst xmlns:a="http://schemas.openxmlformats.org/drawingml/2006/main">
              <a:ext uri="{FF2B5EF4-FFF2-40B4-BE49-F238E27FC236}">
                <a16:creationId xmlns:a16="http://schemas.microsoft.com/office/drawing/2014/main" id="{87EBD533-684E-4599-9A68-F74E78371A62}"/>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31" name="Process bar 10-2">
            <a:extLst xmlns:a="http://schemas.openxmlformats.org/drawingml/2006/main">
              <a:ext uri="{FF2B5EF4-FFF2-40B4-BE49-F238E27FC236}">
                <a16:creationId xmlns:a16="http://schemas.microsoft.com/office/drawing/2014/main" id="{D60F5074-C1D5-4D62-A07D-EA1F9916AC4A}"/>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2" name="Process bar 10-3">
            <a:extLst xmlns:a="http://schemas.openxmlformats.org/drawingml/2006/main">
              <a:ext uri="{FF2B5EF4-FFF2-40B4-BE49-F238E27FC236}">
                <a16:creationId xmlns:a16="http://schemas.microsoft.com/office/drawing/2014/main" id="{5A937A0A-D481-4DB9-96D0-4A94BFB716C0}"/>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3" name="Process bar 10-1">
            <a:extLst xmlns:a="http://schemas.openxmlformats.org/drawingml/2006/main">
              <a:ext uri="{FF2B5EF4-FFF2-40B4-BE49-F238E27FC236}">
                <a16:creationId xmlns:a16="http://schemas.microsoft.com/office/drawing/2014/main" id="{69292DB2-8E8B-4810-B062-E1280A866ECA}"/>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34" name="Process bar 10-2">
            <a:extLst xmlns:a="http://schemas.openxmlformats.org/drawingml/2006/main">
              <a:ext uri="{FF2B5EF4-FFF2-40B4-BE49-F238E27FC236}">
                <a16:creationId xmlns:a16="http://schemas.microsoft.com/office/drawing/2014/main" id="{8EDD2D4F-76D6-4EDD-8AAB-0A42A6480D77}"/>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5" name="Process bar 10-3">
            <a:extLst xmlns:a="http://schemas.openxmlformats.org/drawingml/2006/main">
              <a:ext uri="{FF2B5EF4-FFF2-40B4-BE49-F238E27FC236}">
                <a16:creationId xmlns:a16="http://schemas.microsoft.com/office/drawing/2014/main" id="{7B7A4812-3073-4236-88DB-4D1266045F76}"/>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7" name="Process bar 10-1">
            <a:extLst xmlns:a="http://schemas.openxmlformats.org/drawingml/2006/main">
              <a:ext uri="{FF2B5EF4-FFF2-40B4-BE49-F238E27FC236}">
                <a16:creationId xmlns:a16="http://schemas.microsoft.com/office/drawing/2014/main" id="{05F8C85A-5B50-4641-A709-89F509660F1F}"/>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38" name="Process bar 10-2">
            <a:extLst xmlns:a="http://schemas.openxmlformats.org/drawingml/2006/main">
              <a:ext uri="{FF2B5EF4-FFF2-40B4-BE49-F238E27FC236}">
                <a16:creationId xmlns:a16="http://schemas.microsoft.com/office/drawing/2014/main" id="{01196BAF-0DD6-4BA0-AE9E-EC11C42FA00D}"/>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9" name="Process bar 10-3">
            <a:extLst xmlns:a="http://schemas.openxmlformats.org/drawingml/2006/main">
              <a:ext uri="{FF2B5EF4-FFF2-40B4-BE49-F238E27FC236}">
                <a16:creationId xmlns:a16="http://schemas.microsoft.com/office/drawing/2014/main" id="{C3A25A7D-1BD3-4217-BB63-22915A644C42}"/>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40" name="Process bar 10-1">
            <a:extLst xmlns:a="http://schemas.openxmlformats.org/drawingml/2006/main">
              <a:ext uri="{FF2B5EF4-FFF2-40B4-BE49-F238E27FC236}">
                <a16:creationId xmlns:a16="http://schemas.microsoft.com/office/drawing/2014/main" id="{80000E44-FB89-455B-BBA0-26B5B89D7270}"/>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41" name="Process bar 10-2">
            <a:extLst xmlns:a="http://schemas.openxmlformats.org/drawingml/2006/main">
              <a:ext uri="{FF2B5EF4-FFF2-40B4-BE49-F238E27FC236}">
                <a16:creationId xmlns:a16="http://schemas.microsoft.com/office/drawing/2014/main" id="{AB77B5DA-72FE-4A38-8D11-7F247D9ABC9A}"/>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42" name="Process bar 10-3">
            <a:extLst xmlns:a="http://schemas.openxmlformats.org/drawingml/2006/main">
              <a:ext uri="{FF2B5EF4-FFF2-40B4-BE49-F238E27FC236}">
                <a16:creationId xmlns:a16="http://schemas.microsoft.com/office/drawing/2014/main" id="{99194601-C6FD-471B-927C-81806CFD6D0F}"/>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Tree>
    <p:extLst>
      <p:ext uri="{BB962C8B-B14F-4D97-AF65-F5344CB8AC3E}">
        <p14:creationId xmlns:p14="http://schemas.microsoft.com/office/powerpoint/2010/main" val="569697318"/>
      </p:ext>
    </p:extLst>
  </p:cSld>
</p:sld>
</file>

<file path=ppt/slides/slide11.xml><?xml version="1.0" encoding="utf-8"?>
<p:sld xmlns:p="http://schemas.openxmlformats.org/presentationml/2006/main">
  <p:cSld>
    <p:bg>
      <p:bgPr>
        <a:solidFill xmlns:a="http://schemas.openxmlformats.org/drawingml/2006/main">
          <a:srgbClr val="EEF4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8AB2F95B-1F94-4C37-8548-8022B8174E94}"/>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5C2262E2-2FF6-4544-9930-2D13C5B49656}"/>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101E6401-B2A0-47FE-9E3E-467D560CD1F1}"/>
              </a:ext>
            </a:extLst>
          </p:cNvPr>
          <p:cNvSpPr>
            <a:spLocks xmlns:a="http://schemas.openxmlformats.org/drawingml/2006/main" noGrp="1"/>
          </p:cNvSpPr>
          <p:nvPr/>
        </p:nvSpPr>
        <p:spPr>
          <a:xfrm xmlns:a="http://schemas.openxmlformats.org/drawingml/2006/main">
            <a:off x="1133856" y="347472"/>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AE220055-E722-4B3C-A7C3-60A9C6AB6EB5}"/>
              </a:ext>
            </a:extLst>
          </p:cNvPr>
          <p:cNvSpPr>
            <a:spLocks xmlns:a="http://schemas.openxmlformats.org/drawingml/2006/main" noGrp="1"/>
          </p:cNvSpPr>
          <p:nvPr/>
        </p:nvSpPr>
        <p:spPr>
          <a:xfrm xmlns:a="http://schemas.openxmlformats.org/drawingml/2006/main">
            <a:off x="530352" y="804672"/>
            <a:ext cx="1069848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Each token ID selects a learned vector</a:t>
            </a:r>
          </a:p>
        </p:txBody>
      </p:sp>
      <p:sp>
        <p:nvSpPr>
          <p:cNvPr id="6" name="TextBox 5">
            <a:extLst xmlns:a="http://schemas.openxmlformats.org/drawingml/2006/main">
              <a:ext uri="{FF2B5EF4-FFF2-40B4-BE49-F238E27FC236}">
                <a16:creationId xmlns:a16="http://schemas.microsoft.com/office/drawing/2014/main" id="{D1B58407-A5D8-46BF-B138-CD158016D3E2}"/>
              </a:ext>
            </a:extLst>
          </p:cNvPr>
          <p:cNvSpPr>
            <a:spLocks xmlns:a="http://schemas.openxmlformats.org/drawingml/2006/main" noGrp="1"/>
          </p:cNvSpPr>
          <p:nvPr/>
        </p:nvSpPr>
        <p:spPr>
          <a:xfrm xmlns:a="http://schemas.openxmlformats.org/drawingml/2006/main">
            <a:off x="530352" y="1481328"/>
            <a:ext cx="9875520"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500" b="0">
                <a:solidFill>
                  <a:srgbClr val="D5E4EC"/>
                </a:solidFill>
                <a:latin typeface="Avenir Next"/>
                <a:ea typeface="Avenir Next"/>
                <a:cs typeface="Avenir Next"/>
              </a:defRPr>
            </a:pPr>
            <a:r>
              <a:rPr>
                <a:solidFill>
                  <a:srgbClr val="D7E4EB"/>
                </a:solidFill>
              </a:rPr>
              <a:t>One table lookup turns a discrete symbol into model-readable coordinates.</a:t>
            </a:r>
          </a:p>
        </p:txBody>
      </p:sp>
      <p:sp>
        <p:nvSpPr>
          <p:cNvPr id="7" name="TextBox 6">
            <a:extLst xmlns:a="http://schemas.openxmlformats.org/drawingml/2006/main">
              <a:ext uri="{FF2B5EF4-FFF2-40B4-BE49-F238E27FC236}">
                <a16:creationId xmlns:a16="http://schemas.microsoft.com/office/drawing/2014/main" id="{2B91613D-CA8F-4830-AD8B-5F2ADC0385F3}"/>
              </a:ext>
            </a:extLst>
          </p:cNvPr>
          <p:cNvSpPr>
            <a:spLocks xmlns:a="http://schemas.openxmlformats.org/drawingml/2006/main" noGrp="1"/>
          </p:cNvSpPr>
          <p:nvPr/>
        </p:nvSpPr>
        <p:spPr>
          <a:xfrm xmlns:a="http://schemas.openxmlformats.org/drawingml/2006/main">
            <a:off x="658368" y="2249424"/>
            <a:ext cx="18288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43BEE8"/>
                </a:solidFill>
                <a:latin typeface="Avenir Next"/>
                <a:ea typeface="Avenir Next"/>
                <a:cs typeface="Avenir Next"/>
              </a:defRPr>
            </a:pPr>
            <a:r>
              <a:rPr>
                <a:solidFill>
                  <a:srgbClr val="D7E4EB"/>
                </a:solidFill>
              </a:rPr>
              <a:t>TOKEN ID</a:t>
            </a:r>
          </a:p>
        </p:txBody>
      </p:sp>
      <p:sp>
        <p:nvSpPr>
          <p:cNvPr id="8" name="Rounded Rectangle 7">
            <a:extLst xmlns:a="http://schemas.openxmlformats.org/drawingml/2006/main">
              <a:ext uri="{FF2B5EF4-FFF2-40B4-BE49-F238E27FC236}">
                <a16:creationId xmlns:a16="http://schemas.microsoft.com/office/drawing/2014/main" id="{6F7DAC25-354C-4128-A10C-1774C67E7771}"/>
              </a:ext>
            </a:extLst>
          </p:cNvPr>
          <p:cNvSpPr>
            <a:spLocks xmlns:a="http://schemas.openxmlformats.org/drawingml/2006/main" noGrp="1"/>
          </p:cNvSpPr>
          <p:nvPr/>
        </p:nvSpPr>
        <p:spPr>
          <a:xfrm xmlns:a="http://schemas.openxmlformats.org/drawingml/2006/main">
            <a:off x="658368" y="2670048"/>
            <a:ext cx="1828800" cy="1481328"/>
          </a:xfrm>
          <a:prstGeom xmlns:a="http://schemas.openxmlformats.org/drawingml/2006/main" prst="roundRect">
            <a:avLst/>
          </a:prstGeom>
          <a:solidFill xmlns:a="http://schemas.openxmlformats.org/drawingml/2006/main">
            <a:srgbClr val="11273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2A9532A0-4043-4A37-AD87-A6E869E44CCB}"/>
              </a:ext>
            </a:extLst>
          </p:cNvPr>
          <p:cNvSpPr>
            <a:spLocks xmlns:a="http://schemas.openxmlformats.org/drawingml/2006/main" noGrp="1"/>
          </p:cNvSpPr>
          <p:nvPr/>
        </p:nvSpPr>
        <p:spPr>
          <a:xfrm xmlns:a="http://schemas.openxmlformats.org/drawingml/2006/main">
            <a:off x="658368" y="2761488"/>
            <a:ext cx="18288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4200" b="1">
                <a:solidFill>
                  <a:srgbClr val="F7FAFC"/>
                </a:solidFill>
                <a:latin typeface="Avenir Next"/>
                <a:ea typeface="Avenir Next"/>
                <a:cs typeface="Avenir Next"/>
              </a:defRPr>
            </a:pPr>
            <a:r>
              <a:rPr>
                <a:solidFill>
                  <a:srgbClr val="F7FAFC"/>
                </a:solidFill>
              </a:rPr>
              <a:t>42</a:t>
            </a:r>
          </a:p>
        </p:txBody>
      </p:sp>
      <p:sp>
        <p:nvSpPr>
          <p:cNvPr id="10" name="TextBox 9">
            <a:extLst xmlns:a="http://schemas.openxmlformats.org/drawingml/2006/main">
              <a:ext uri="{FF2B5EF4-FFF2-40B4-BE49-F238E27FC236}">
                <a16:creationId xmlns:a16="http://schemas.microsoft.com/office/drawing/2014/main" id="{04A0350E-02D3-4FB5-82D7-C965CB9E61BA}"/>
              </a:ext>
            </a:extLst>
          </p:cNvPr>
          <p:cNvSpPr>
            <a:spLocks xmlns:a="http://schemas.openxmlformats.org/drawingml/2006/main" noGrp="1"/>
          </p:cNvSpPr>
          <p:nvPr/>
        </p:nvSpPr>
        <p:spPr>
          <a:xfrm xmlns:a="http://schemas.openxmlformats.org/drawingml/2006/main">
            <a:off x="658368" y="3657600"/>
            <a:ext cx="18288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D5E4EC"/>
                </a:solidFill>
                <a:latin typeface="Avenir Next"/>
                <a:ea typeface="Avenir Next"/>
                <a:cs typeface="Avenir Next"/>
              </a:defRPr>
            </a:pPr>
            <a:r>
              <a:rPr>
                <a:solidFill>
                  <a:srgbClr val="D7E4EB"/>
                </a:solidFill>
              </a:rPr>
              <a:t>an address</a:t>
            </a:r>
          </a:p>
        </p:txBody>
      </p:sp>
      <p:sp>
        <p:nvSpPr>
          <p:cNvPr id="11" name="TextBox 10">
            <a:extLst xmlns:a="http://schemas.openxmlformats.org/drawingml/2006/main">
              <a:ext uri="{FF2B5EF4-FFF2-40B4-BE49-F238E27FC236}">
                <a16:creationId xmlns:a16="http://schemas.microsoft.com/office/drawing/2014/main" id="{CF0EDB93-7459-4F40-BC46-194536F6A7BA}"/>
              </a:ext>
            </a:extLst>
          </p:cNvPr>
          <p:cNvSpPr>
            <a:spLocks xmlns:a="http://schemas.openxmlformats.org/drawingml/2006/main" noGrp="1"/>
          </p:cNvSpPr>
          <p:nvPr/>
        </p:nvSpPr>
        <p:spPr>
          <a:xfrm xmlns:a="http://schemas.openxmlformats.org/drawingml/2006/main">
            <a:off x="3246120" y="2249424"/>
            <a:ext cx="31546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43BEE8"/>
                </a:solidFill>
                <a:latin typeface="Avenir Next"/>
                <a:ea typeface="Avenir Next"/>
                <a:cs typeface="Avenir Next"/>
              </a:defRPr>
            </a:pPr>
            <a:r>
              <a:rPr>
                <a:solidFill>
                  <a:srgbClr val="D7E4EB"/>
                </a:solidFill>
              </a:rPr>
              <a:t>EMBEDDING TABLE</a:t>
            </a:r>
          </a:p>
        </p:txBody>
      </p:sp>
      <p:sp>
        <p:nvSpPr>
          <p:cNvPr id="12" name="Rounded Rectangle 11">
            <a:extLst xmlns:a="http://schemas.openxmlformats.org/drawingml/2006/main">
              <a:ext uri="{FF2B5EF4-FFF2-40B4-BE49-F238E27FC236}">
                <a16:creationId xmlns:a16="http://schemas.microsoft.com/office/drawing/2014/main" id="{126FC8C2-21CB-4ACF-ACC8-0AB63B1D2D34}"/>
              </a:ext>
            </a:extLst>
          </p:cNvPr>
          <p:cNvSpPr>
            <a:spLocks xmlns:a="http://schemas.openxmlformats.org/drawingml/2006/main" noGrp="1"/>
          </p:cNvSpPr>
          <p:nvPr/>
        </p:nvSpPr>
        <p:spPr>
          <a:xfrm xmlns:a="http://schemas.openxmlformats.org/drawingml/2006/main">
            <a:off x="3246120" y="2670048"/>
            <a:ext cx="3429000" cy="420624"/>
          </a:xfrm>
          <a:prstGeom xmlns:a="http://schemas.openxmlformats.org/drawingml/2006/main" prst="roundRect">
            <a:avLst/>
          </a:prstGeom>
          <a:solidFill xmlns:a="http://schemas.openxmlformats.org/drawingml/2006/main">
            <a:srgbClr val="11273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55D8ECEF-0973-44C1-9BC3-816F08896487}"/>
              </a:ext>
            </a:extLst>
          </p:cNvPr>
          <p:cNvSpPr>
            <a:spLocks xmlns:a="http://schemas.openxmlformats.org/drawingml/2006/main" noGrp="1"/>
          </p:cNvSpPr>
          <p:nvPr/>
        </p:nvSpPr>
        <p:spPr>
          <a:xfrm xmlns:a="http://schemas.openxmlformats.org/drawingml/2006/main">
            <a:off x="3401568" y="2697479"/>
            <a:ext cx="41148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D5E4EC"/>
                </a:solidFill>
                <a:latin typeface="Avenir Next"/>
                <a:ea typeface="Avenir Next"/>
                <a:cs typeface="Avenir Next"/>
              </a:defRPr>
            </a:pPr>
            <a:r>
              <a:rPr>
                <a:solidFill>
                  <a:srgbClr val="D7E4EB"/>
                </a:solidFill>
              </a:rPr>
              <a:t>40</a:t>
            </a:r>
          </a:p>
        </p:txBody>
      </p:sp>
      <p:sp>
        <p:nvSpPr>
          <p:cNvPr id="14" name="TextBox 13">
            <a:extLst xmlns:a="http://schemas.openxmlformats.org/drawingml/2006/main">
              <a:ext uri="{FF2B5EF4-FFF2-40B4-BE49-F238E27FC236}">
                <a16:creationId xmlns:a16="http://schemas.microsoft.com/office/drawing/2014/main" id="{52A1642E-F078-4253-99A2-D6AE055FD9F9}"/>
              </a:ext>
            </a:extLst>
          </p:cNvPr>
          <p:cNvSpPr>
            <a:spLocks xmlns:a="http://schemas.openxmlformats.org/drawingml/2006/main" noGrp="1"/>
          </p:cNvSpPr>
          <p:nvPr/>
        </p:nvSpPr>
        <p:spPr>
          <a:xfrm xmlns:a="http://schemas.openxmlformats.org/drawingml/2006/main">
            <a:off x="3913632" y="2697479"/>
            <a:ext cx="254203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0">
                <a:solidFill>
                  <a:srgbClr val="D5E4EC"/>
                </a:solidFill>
                <a:latin typeface="Avenir Next"/>
                <a:ea typeface="Avenir Next"/>
                <a:cs typeface="Avenir Next"/>
              </a:defRPr>
            </a:pPr>
            <a:r>
              <a:rPr>
                <a:solidFill>
                  <a:srgbClr val="D7E4EB"/>
                </a:solidFill>
              </a:rPr>
              <a:t>0.12   -0.44    0.06    …</a:t>
            </a:r>
          </a:p>
        </p:txBody>
      </p:sp>
      <p:sp>
        <p:nvSpPr>
          <p:cNvPr id="15" name="Rounded Rectangle 14">
            <a:extLst xmlns:a="http://schemas.openxmlformats.org/drawingml/2006/main">
              <a:ext uri="{FF2B5EF4-FFF2-40B4-BE49-F238E27FC236}">
                <a16:creationId xmlns:a16="http://schemas.microsoft.com/office/drawing/2014/main" id="{B7C07925-B7C9-4B9F-832A-A3A5D224AE32}"/>
              </a:ext>
            </a:extLst>
          </p:cNvPr>
          <p:cNvSpPr>
            <a:spLocks xmlns:a="http://schemas.openxmlformats.org/drawingml/2006/main" noGrp="1"/>
          </p:cNvSpPr>
          <p:nvPr/>
        </p:nvSpPr>
        <p:spPr>
          <a:xfrm xmlns:a="http://schemas.openxmlformats.org/drawingml/2006/main">
            <a:off x="3246120" y="3200400"/>
            <a:ext cx="3429000" cy="420624"/>
          </a:xfrm>
          <a:prstGeom xmlns:a="http://schemas.openxmlformats.org/drawingml/2006/main" prst="roundRect">
            <a:avLst/>
          </a:prstGeom>
          <a:solidFill xmlns:a="http://schemas.openxmlformats.org/drawingml/2006/main">
            <a:srgbClr val="11273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B1145E6B-82E8-4E93-9981-342B3373C29C}"/>
              </a:ext>
            </a:extLst>
          </p:cNvPr>
          <p:cNvSpPr>
            <a:spLocks xmlns:a="http://schemas.openxmlformats.org/drawingml/2006/main" noGrp="1"/>
          </p:cNvSpPr>
          <p:nvPr/>
        </p:nvSpPr>
        <p:spPr>
          <a:xfrm xmlns:a="http://schemas.openxmlformats.org/drawingml/2006/main">
            <a:off x="3401568" y="3227832"/>
            <a:ext cx="41148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D5E4EC"/>
                </a:solidFill>
                <a:latin typeface="Avenir Next"/>
                <a:ea typeface="Avenir Next"/>
                <a:cs typeface="Avenir Next"/>
              </a:defRPr>
            </a:pPr>
            <a:r>
              <a:rPr>
                <a:solidFill>
                  <a:srgbClr val="D7E4EB"/>
                </a:solidFill>
              </a:rPr>
              <a:t>41</a:t>
            </a:r>
          </a:p>
        </p:txBody>
      </p:sp>
      <p:sp>
        <p:nvSpPr>
          <p:cNvPr id="17" name="TextBox 16">
            <a:extLst xmlns:a="http://schemas.openxmlformats.org/drawingml/2006/main">
              <a:ext uri="{FF2B5EF4-FFF2-40B4-BE49-F238E27FC236}">
                <a16:creationId xmlns:a16="http://schemas.microsoft.com/office/drawing/2014/main" id="{E6ABEDFD-73D4-489B-9F76-7BB11CA7989D}"/>
              </a:ext>
            </a:extLst>
          </p:cNvPr>
          <p:cNvSpPr>
            <a:spLocks xmlns:a="http://schemas.openxmlformats.org/drawingml/2006/main" noGrp="1"/>
          </p:cNvSpPr>
          <p:nvPr/>
        </p:nvSpPr>
        <p:spPr>
          <a:xfrm xmlns:a="http://schemas.openxmlformats.org/drawingml/2006/main">
            <a:off x="3913632" y="3227832"/>
            <a:ext cx="254203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0">
                <a:solidFill>
                  <a:srgbClr val="D5E4EC"/>
                </a:solidFill>
                <a:latin typeface="Avenir Next"/>
                <a:ea typeface="Avenir Next"/>
                <a:cs typeface="Avenir Next"/>
              </a:defRPr>
            </a:pPr>
            <a:r>
              <a:rPr>
                <a:solidFill>
                  <a:srgbClr val="D7E4EB"/>
                </a:solidFill>
              </a:rPr>
              <a:t>-0.21   0.09    0.63    …</a:t>
            </a:r>
          </a:p>
        </p:txBody>
      </p:sp>
      <p:sp>
        <p:nvSpPr>
          <p:cNvPr id="18" name="Rounded Rectangle 17">
            <a:extLst xmlns:a="http://schemas.openxmlformats.org/drawingml/2006/main">
              <a:ext uri="{FF2B5EF4-FFF2-40B4-BE49-F238E27FC236}">
                <a16:creationId xmlns:a16="http://schemas.microsoft.com/office/drawing/2014/main" id="{AF95B61D-B5C6-4C22-B41A-A1ACE26CE9D5}"/>
              </a:ext>
            </a:extLst>
          </p:cNvPr>
          <p:cNvSpPr>
            <a:spLocks xmlns:a="http://schemas.openxmlformats.org/drawingml/2006/main" noGrp="1"/>
          </p:cNvSpPr>
          <p:nvPr/>
        </p:nvSpPr>
        <p:spPr>
          <a:xfrm xmlns:a="http://schemas.openxmlformats.org/drawingml/2006/main">
            <a:off x="3246120" y="3730752"/>
            <a:ext cx="3429000" cy="420624"/>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F7EBDBC3-1688-4F82-AE3D-DDD889E815CD}"/>
              </a:ext>
            </a:extLst>
          </p:cNvPr>
          <p:cNvSpPr>
            <a:spLocks xmlns:a="http://schemas.openxmlformats.org/drawingml/2006/main" noGrp="1"/>
          </p:cNvSpPr>
          <p:nvPr/>
        </p:nvSpPr>
        <p:spPr>
          <a:xfrm xmlns:a="http://schemas.openxmlformats.org/drawingml/2006/main">
            <a:off x="3401568" y="3758184"/>
            <a:ext cx="41148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071223"/>
                </a:solidFill>
                <a:latin typeface="Avenir Next"/>
                <a:ea typeface="Avenir Next"/>
                <a:cs typeface="Avenir Next"/>
              </a:defRPr>
            </a:pPr>
            <a:r>
              <a:rPr>
                <a:solidFill>
                  <a:srgbClr val="304653"/>
                </a:solidFill>
              </a:rPr>
              <a:t>42</a:t>
            </a:r>
          </a:p>
        </p:txBody>
      </p:sp>
      <p:sp>
        <p:nvSpPr>
          <p:cNvPr id="20" name="TextBox 19">
            <a:extLst xmlns:a="http://schemas.openxmlformats.org/drawingml/2006/main">
              <a:ext uri="{FF2B5EF4-FFF2-40B4-BE49-F238E27FC236}">
                <a16:creationId xmlns:a16="http://schemas.microsoft.com/office/drawing/2014/main" id="{9882A642-850F-4058-80E1-D60755A8C02B}"/>
              </a:ext>
            </a:extLst>
          </p:cNvPr>
          <p:cNvSpPr>
            <a:spLocks xmlns:a="http://schemas.openxmlformats.org/drawingml/2006/main" noGrp="1"/>
          </p:cNvSpPr>
          <p:nvPr/>
        </p:nvSpPr>
        <p:spPr>
          <a:xfrm xmlns:a="http://schemas.openxmlformats.org/drawingml/2006/main">
            <a:off x="3913632" y="3758184"/>
            <a:ext cx="254203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071223"/>
                </a:solidFill>
                <a:latin typeface="Avenir Next"/>
                <a:ea typeface="Avenir Next"/>
                <a:cs typeface="Avenir Next"/>
              </a:defRPr>
            </a:pPr>
            <a:r>
              <a:rPr>
                <a:solidFill>
                  <a:srgbClr val="304653"/>
                </a:solidFill>
              </a:rPr>
              <a:t>0.31   -0.08    0.52    …</a:t>
            </a:r>
          </a:p>
        </p:txBody>
      </p:sp>
      <p:sp>
        <p:nvSpPr>
          <p:cNvPr id="21" name="Rounded Rectangle 20">
            <a:extLst xmlns:a="http://schemas.openxmlformats.org/drawingml/2006/main">
              <a:ext uri="{FF2B5EF4-FFF2-40B4-BE49-F238E27FC236}">
                <a16:creationId xmlns:a16="http://schemas.microsoft.com/office/drawing/2014/main" id="{F7C6D310-6FB8-497B-B5BA-C396EE9F3E6F}"/>
              </a:ext>
            </a:extLst>
          </p:cNvPr>
          <p:cNvSpPr>
            <a:spLocks xmlns:a="http://schemas.openxmlformats.org/drawingml/2006/main" noGrp="1"/>
          </p:cNvSpPr>
          <p:nvPr/>
        </p:nvSpPr>
        <p:spPr>
          <a:xfrm xmlns:a="http://schemas.openxmlformats.org/drawingml/2006/main">
            <a:off x="3246120" y="4261104"/>
            <a:ext cx="3429000" cy="420624"/>
          </a:xfrm>
          <a:prstGeom xmlns:a="http://schemas.openxmlformats.org/drawingml/2006/main" prst="roundRect">
            <a:avLst/>
          </a:prstGeom>
          <a:solidFill xmlns:a="http://schemas.openxmlformats.org/drawingml/2006/main">
            <a:srgbClr val="11273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86F54E9B-57DC-4444-AE2B-E7527D6F9174}"/>
              </a:ext>
            </a:extLst>
          </p:cNvPr>
          <p:cNvSpPr>
            <a:spLocks xmlns:a="http://schemas.openxmlformats.org/drawingml/2006/main" noGrp="1"/>
          </p:cNvSpPr>
          <p:nvPr/>
        </p:nvSpPr>
        <p:spPr>
          <a:xfrm xmlns:a="http://schemas.openxmlformats.org/drawingml/2006/main">
            <a:off x="3401568" y="4288536"/>
            <a:ext cx="41148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D5E4EC"/>
                </a:solidFill>
                <a:latin typeface="Avenir Next"/>
                <a:ea typeface="Avenir Next"/>
                <a:cs typeface="Avenir Next"/>
              </a:defRPr>
            </a:pPr>
            <a:r>
              <a:rPr>
                <a:solidFill>
                  <a:srgbClr val="D7E4EB"/>
                </a:solidFill>
              </a:rPr>
              <a:t>43</a:t>
            </a:r>
          </a:p>
        </p:txBody>
      </p:sp>
      <p:sp>
        <p:nvSpPr>
          <p:cNvPr id="23" name="TextBox 22">
            <a:extLst xmlns:a="http://schemas.openxmlformats.org/drawingml/2006/main">
              <a:ext uri="{FF2B5EF4-FFF2-40B4-BE49-F238E27FC236}">
                <a16:creationId xmlns:a16="http://schemas.microsoft.com/office/drawing/2014/main" id="{5A0C1668-C4C0-4577-A153-EAE7A0D2726B}"/>
              </a:ext>
            </a:extLst>
          </p:cNvPr>
          <p:cNvSpPr>
            <a:spLocks xmlns:a="http://schemas.openxmlformats.org/drawingml/2006/main" noGrp="1"/>
          </p:cNvSpPr>
          <p:nvPr/>
        </p:nvSpPr>
        <p:spPr>
          <a:xfrm xmlns:a="http://schemas.openxmlformats.org/drawingml/2006/main">
            <a:off x="3913632" y="4288536"/>
            <a:ext cx="254203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0">
                <a:solidFill>
                  <a:srgbClr val="D5E4EC"/>
                </a:solidFill>
                <a:latin typeface="Avenir Next"/>
                <a:ea typeface="Avenir Next"/>
                <a:cs typeface="Avenir Next"/>
              </a:defRPr>
            </a:pPr>
            <a:r>
              <a:rPr>
                <a:solidFill>
                  <a:srgbClr val="D7E4EB"/>
                </a:solidFill>
              </a:rPr>
              <a:t>0.04    0.27   -0.15    …</a:t>
            </a:r>
          </a:p>
        </p:txBody>
      </p:sp>
      <p:sp>
        <p:nvSpPr>
          <p:cNvPr id="24" name="TextBox 23">
            <a:extLst xmlns:a="http://schemas.openxmlformats.org/drawingml/2006/main">
              <a:ext uri="{FF2B5EF4-FFF2-40B4-BE49-F238E27FC236}">
                <a16:creationId xmlns:a16="http://schemas.microsoft.com/office/drawing/2014/main" id="{2B2D1BB7-CC9F-4A58-877B-D29125D60D01}"/>
              </a:ext>
            </a:extLst>
          </p:cNvPr>
          <p:cNvSpPr>
            <a:spLocks xmlns:a="http://schemas.openxmlformats.org/drawingml/2006/main" noGrp="1"/>
          </p:cNvSpPr>
          <p:nvPr/>
        </p:nvSpPr>
        <p:spPr>
          <a:xfrm xmlns:a="http://schemas.openxmlformats.org/drawingml/2006/main">
            <a:off x="7479792" y="2249424"/>
            <a:ext cx="329184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FA643"/>
                </a:solidFill>
                <a:latin typeface="Avenir Next"/>
                <a:ea typeface="Avenir Next"/>
                <a:cs typeface="Avenir Next"/>
              </a:defRPr>
            </a:pPr>
            <a:r>
              <a:rPr>
                <a:solidFill>
                  <a:srgbClr val="D7E4EB"/>
                </a:solidFill>
              </a:rPr>
              <a:t>LEARNED VECTOR</a:t>
            </a:r>
          </a:p>
        </p:txBody>
      </p:sp>
      <p:sp>
        <p:nvSpPr>
          <p:cNvPr id="25" name="Rounded Rectangle 24">
            <a:extLst xmlns:a="http://schemas.openxmlformats.org/drawingml/2006/main">
              <a:ext uri="{FF2B5EF4-FFF2-40B4-BE49-F238E27FC236}">
                <a16:creationId xmlns:a16="http://schemas.microsoft.com/office/drawing/2014/main" id="{67DCD19C-B51B-4E50-AB08-96C9DC2674DC}"/>
              </a:ext>
            </a:extLst>
          </p:cNvPr>
          <p:cNvSpPr>
            <a:spLocks xmlns:a="http://schemas.openxmlformats.org/drawingml/2006/main" noGrp="1"/>
          </p:cNvSpPr>
          <p:nvPr/>
        </p:nvSpPr>
        <p:spPr>
          <a:xfrm xmlns:a="http://schemas.openxmlformats.org/drawingml/2006/main">
            <a:off x="7479792" y="2670048"/>
            <a:ext cx="4023360" cy="1481328"/>
          </a:xfrm>
          <a:prstGeom xmlns:a="http://schemas.openxmlformats.org/drawingml/2006/main" prst="roundRect">
            <a:avLst/>
          </a:prstGeom>
          <a:solidFill xmlns:a="http://schemas.openxmlformats.org/drawingml/2006/main">
            <a:srgbClr val="183346"/>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8E46C236-F693-4E6B-A9EB-6AC09E89784E}"/>
              </a:ext>
            </a:extLst>
          </p:cNvPr>
          <p:cNvSpPr>
            <a:spLocks xmlns:a="http://schemas.openxmlformats.org/drawingml/2006/main" noGrp="1"/>
          </p:cNvSpPr>
          <p:nvPr/>
        </p:nvSpPr>
        <p:spPr>
          <a:xfrm xmlns:a="http://schemas.openxmlformats.org/drawingml/2006/main">
            <a:off x="7717536" y="2907792"/>
            <a:ext cx="3547872"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800" b="1">
                <a:solidFill>
                  <a:srgbClr val="F7FAFC"/>
                </a:solidFill>
                <a:latin typeface="Avenir Next"/>
                <a:ea typeface="Avenir Next"/>
                <a:cs typeface="Avenir Next"/>
              </a:defRPr>
            </a:pPr>
            <a:r>
              <a:rPr>
                <a:solidFill>
                  <a:srgbClr val="F7FAFC"/>
                </a:solidFill>
              </a:rPr>
              <a:t>[ 0.31,  -0.08,  0.52,  …,  0.74 ]</a:t>
            </a:r>
          </a:p>
        </p:txBody>
      </p:sp>
      <p:sp>
        <p:nvSpPr>
          <p:cNvPr id="27" name="TextBox 26">
            <a:extLst xmlns:a="http://schemas.openxmlformats.org/drawingml/2006/main">
              <a:ext uri="{FF2B5EF4-FFF2-40B4-BE49-F238E27FC236}">
                <a16:creationId xmlns:a16="http://schemas.microsoft.com/office/drawing/2014/main" id="{60A121C6-35C7-4694-9456-4FD716A1787F}"/>
              </a:ext>
            </a:extLst>
          </p:cNvPr>
          <p:cNvSpPr>
            <a:spLocks xmlns:a="http://schemas.openxmlformats.org/drawingml/2006/main" noGrp="1"/>
          </p:cNvSpPr>
          <p:nvPr/>
        </p:nvSpPr>
        <p:spPr>
          <a:xfrm xmlns:a="http://schemas.openxmlformats.org/drawingml/2006/main">
            <a:off x="7717536" y="3584448"/>
            <a:ext cx="354787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learned coordinates, not a dictionary definition</a:t>
            </a:r>
          </a:p>
        </p:txBody>
      </p:sp>
      <p:sp>
        <p:nvSpPr>
          <p:cNvPr id="28" name="Connector 27">
            <a:extLst xmlns:a="http://schemas.openxmlformats.org/drawingml/2006/main">
              <a:ext uri="{FF2B5EF4-FFF2-40B4-BE49-F238E27FC236}">
                <a16:creationId xmlns:a16="http://schemas.microsoft.com/office/drawing/2014/main" id="{12E6D1AD-AF54-435C-A3F1-32CABF0171C4}"/>
              </a:ext>
            </a:extLst>
          </p:cNvPr>
          <p:cNvSpPr>
            <a:spLocks xmlns:a="http://schemas.openxmlformats.org/drawingml/2006/main" noGrp="1"/>
          </p:cNvSpPr>
          <p:nvPr/>
        </p:nvSpPr>
        <p:spPr>
          <a:xfrm xmlns:a="http://schemas.openxmlformats.org/drawingml/2006/main">
            <a:off x="2487168" y="3410712"/>
            <a:ext cx="758952" cy="0"/>
          </a:xfrm>
          <a:prstGeom xmlns:a="http://schemas.openxmlformats.org/drawingml/2006/main" prst="line">
            <a:avLst/>
          </a:prstGeom>
          <a:ln xmlns:a="http://schemas.openxmlformats.org/drawingml/2006/main" w="508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9" name="Connector 28">
            <a:extLst xmlns:a="http://schemas.openxmlformats.org/drawingml/2006/main">
              <a:ext uri="{FF2B5EF4-FFF2-40B4-BE49-F238E27FC236}">
                <a16:creationId xmlns:a16="http://schemas.microsoft.com/office/drawing/2014/main" id="{589FA483-3DF7-471F-B896-63CB2C8C9DC9}"/>
              </a:ext>
            </a:extLst>
          </p:cNvPr>
          <p:cNvSpPr>
            <a:spLocks xmlns:a="http://schemas.openxmlformats.org/drawingml/2006/main" noGrp="1"/>
          </p:cNvSpPr>
          <p:nvPr/>
        </p:nvSpPr>
        <p:spPr>
          <a:xfrm xmlns:a="http://schemas.openxmlformats.org/drawingml/2006/main">
            <a:off x="6675120" y="3666744"/>
            <a:ext cx="804672" cy="0"/>
          </a:xfrm>
          <a:prstGeom xmlns:a="http://schemas.openxmlformats.org/drawingml/2006/main" prst="line">
            <a:avLst/>
          </a:prstGeom>
          <a:ln xmlns:a="http://schemas.openxmlformats.org/drawingml/2006/main" w="50800">
            <a:solidFill>
              <a:srgbClr val="FFA643"/>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0" name="Rounded Rectangle 29">
            <a:extLst xmlns:a="http://schemas.openxmlformats.org/drawingml/2006/main">
              <a:ext uri="{FF2B5EF4-FFF2-40B4-BE49-F238E27FC236}">
                <a16:creationId xmlns:a16="http://schemas.microsoft.com/office/drawing/2014/main" id="{9EF391C4-A0A2-4837-BE1A-46DD00A8F44C}"/>
              </a:ext>
            </a:extLst>
          </p:cNvPr>
          <p:cNvSpPr>
            <a:spLocks xmlns:a="http://schemas.openxmlformats.org/drawingml/2006/main" noGrp="1"/>
          </p:cNvSpPr>
          <p:nvPr/>
        </p:nvSpPr>
        <p:spPr>
          <a:xfrm xmlns:a="http://schemas.openxmlformats.org/drawingml/2006/main">
            <a:off x="658368" y="4901184"/>
            <a:ext cx="10844784" cy="841248"/>
          </a:xfrm>
          <a:prstGeom xmlns:a="http://schemas.openxmlformats.org/drawingml/2006/main" prst="roundRect">
            <a:avLst/>
          </a:prstGeom>
          <a:solidFill xmlns:a="http://schemas.openxmlformats.org/drawingml/2006/main">
            <a:srgbClr val="11273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TextBox 30">
            <a:extLst xmlns:a="http://schemas.openxmlformats.org/drawingml/2006/main">
              <a:ext uri="{FF2B5EF4-FFF2-40B4-BE49-F238E27FC236}">
                <a16:creationId xmlns:a16="http://schemas.microsoft.com/office/drawing/2014/main" id="{8E84398D-55F0-4D81-B2F3-D78FBA45232A}"/>
              </a:ext>
            </a:extLst>
          </p:cNvPr>
          <p:cNvSpPr>
            <a:spLocks xmlns:a="http://schemas.openxmlformats.org/drawingml/2006/main" noGrp="1"/>
          </p:cNvSpPr>
          <p:nvPr/>
        </p:nvSpPr>
        <p:spPr>
          <a:xfrm xmlns:a="http://schemas.openxmlformats.org/drawingml/2006/main">
            <a:off x="896112" y="5056632"/>
            <a:ext cx="11887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43BEE8"/>
                </a:solidFill>
                <a:latin typeface="Avenir Next"/>
                <a:ea typeface="Avenir Next"/>
                <a:cs typeface="Avenir Next"/>
              </a:defRPr>
            </a:pPr>
            <a:r>
              <a:rPr>
                <a:solidFill>
                  <a:srgbClr val="D7E4EB"/>
                </a:solidFill>
              </a:rPr>
              <a:t>KEY IDEA</a:t>
            </a:r>
          </a:p>
        </p:txBody>
      </p:sp>
      <p:sp>
        <p:nvSpPr>
          <p:cNvPr id="32" name="TextBox 31">
            <a:extLst xmlns:a="http://schemas.openxmlformats.org/drawingml/2006/main">
              <a:ext uri="{FF2B5EF4-FFF2-40B4-BE49-F238E27FC236}">
                <a16:creationId xmlns:a16="http://schemas.microsoft.com/office/drawing/2014/main" id="{8E24F37B-9707-47AF-9F54-0512D7A68B42}"/>
              </a:ext>
            </a:extLst>
          </p:cNvPr>
          <p:cNvSpPr>
            <a:spLocks xmlns:a="http://schemas.openxmlformats.org/drawingml/2006/main" noGrp="1"/>
          </p:cNvSpPr>
          <p:nvPr/>
        </p:nvSpPr>
        <p:spPr>
          <a:xfrm xmlns:a="http://schemas.openxmlformats.org/drawingml/2006/main">
            <a:off x="2029968" y="4965192"/>
            <a:ext cx="9107424"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500" b="1">
                <a:solidFill>
                  <a:srgbClr val="F7FAFC"/>
                </a:solidFill>
                <a:latin typeface="Avenir Next"/>
                <a:ea typeface="Avenir Next"/>
                <a:cs typeface="Avenir Next"/>
              </a:defRPr>
            </a:pPr>
            <a:r>
              <a:rPr>
                <a:solidFill>
                  <a:srgbClr val="D7E4EB"/>
                </a:solidFill>
              </a:rPr>
              <a:t>The ID is an address. The selected row is the representation the model can compute with.</a:t>
            </a:r>
          </a:p>
        </p:txBody>
      </p:sp>
      <p:sp>
        <p:nvSpPr>
          <p:cNvPr id="33" name="Rectangle 32">
            <a:extLst xmlns:a="http://schemas.openxmlformats.org/drawingml/2006/main">
              <a:ext uri="{FF2B5EF4-FFF2-40B4-BE49-F238E27FC236}">
                <a16:creationId xmlns:a16="http://schemas.microsoft.com/office/drawing/2014/main" id="{14528280-052A-417D-B23B-9FB546908C5A}"/>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TextBox 33">
            <a:extLst xmlns:a="http://schemas.openxmlformats.org/drawingml/2006/main">
              <a:ext uri="{FF2B5EF4-FFF2-40B4-BE49-F238E27FC236}">
                <a16:creationId xmlns:a16="http://schemas.microsoft.com/office/drawing/2014/main" id="{73A8E757-8DD4-46A9-8E43-ADAFD7B99072}"/>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11/124</a:t>
            </a:r>
          </a:p>
        </p:txBody>
      </p:sp>
      <p:sp>
        <p:nvSpPr>
          <p:cNvPr id="35" name="Deck progress 11/120">
            <a:extLst xmlns:a="http://schemas.openxmlformats.org/drawingml/2006/main">
              <a:ext uri="{FF2B5EF4-FFF2-40B4-BE49-F238E27FC236}">
                <a16:creationId xmlns:a16="http://schemas.microsoft.com/office/drawing/2014/main" id="{D6C2CAB7-BEF5-4FD3-A931-AD84A39B9460}"/>
              </a:ext>
            </a:extLst>
          </p:cNvPr>
          <p:cNvSpPr>
            <a:spLocks xmlns:a="http://schemas.openxmlformats.org/drawingml/2006/main" noGrp="1"/>
          </p:cNvSpPr>
          <p:nvPr/>
        </p:nvSpPr>
        <p:spPr>
          <a:xfrm xmlns:a="http://schemas.openxmlformats.org/drawingml/2006/main">
            <a:off x="530352" y="6473952"/>
            <a:ext cx="956666"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6" name="Current page 11">
            <a:extLst xmlns:a="http://schemas.openxmlformats.org/drawingml/2006/main">
              <a:ext uri="{FF2B5EF4-FFF2-40B4-BE49-F238E27FC236}">
                <a16:creationId xmlns:a16="http://schemas.microsoft.com/office/drawing/2014/main" id="{500D19FF-5CB8-45E9-B7FB-EB72DF66F0E1}"/>
              </a:ext>
            </a:extLst>
          </p:cNvPr>
          <p:cNvSpPr>
            <a:spLocks xmlns:a="http://schemas.openxmlformats.org/drawingml/2006/main" noGrp="1"/>
          </p:cNvSpPr>
          <p:nvPr/>
        </p:nvSpPr>
        <p:spPr>
          <a:xfrm xmlns:a="http://schemas.openxmlformats.org/drawingml/2006/main">
            <a:off x="1453680"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37" name="Process label 11">
            <a:extLst xmlns:a="http://schemas.openxmlformats.org/drawingml/2006/main">
              <a:ext uri="{FF2B5EF4-FFF2-40B4-BE49-F238E27FC236}">
                <a16:creationId xmlns:a16="http://schemas.microsoft.com/office/drawing/2014/main" id="{A0842FB5-3385-4347-AE86-645C0DF39730}"/>
              </a:ext>
            </a:extLst>
          </p:cNvPr>
          <p:cNvSpPr>
            <a:spLocks xmlns:a="http://schemas.openxmlformats.org/drawingml/2006/main" noGrp="1"/>
          </p:cNvSpPr>
          <p:nvPr/>
        </p:nvSpPr>
        <p:spPr>
          <a:xfrm xmlns:a="http://schemas.openxmlformats.org/drawingml/2006/main">
            <a:off x="10332720" y="365760"/>
            <a:ext cx="132588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EMBEDDING 2/3</a:t>
            </a:r>
          </a:p>
        </p:txBody>
      </p:sp>
      <p:sp>
        <p:nvSpPr>
          <p:cNvPr id="38" name="Process bar 11-1">
            <a:extLst xmlns:a="http://schemas.openxmlformats.org/drawingml/2006/main">
              <a:ext uri="{FF2B5EF4-FFF2-40B4-BE49-F238E27FC236}">
                <a16:creationId xmlns:a16="http://schemas.microsoft.com/office/drawing/2014/main" id="{8C065895-8E52-40C9-8F31-C2FC02BF848D}"/>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39" name="Process bar 11-2">
            <a:extLst xmlns:a="http://schemas.openxmlformats.org/drawingml/2006/main">
              <a:ext uri="{FF2B5EF4-FFF2-40B4-BE49-F238E27FC236}">
                <a16:creationId xmlns:a16="http://schemas.microsoft.com/office/drawing/2014/main" id="{2A039781-3C53-4C2E-955D-E0D8D4B31510}"/>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40" name="Process bar 11-3">
            <a:extLst xmlns:a="http://schemas.openxmlformats.org/drawingml/2006/main">
              <a:ext uri="{FF2B5EF4-FFF2-40B4-BE49-F238E27FC236}">
                <a16:creationId xmlns:a16="http://schemas.microsoft.com/office/drawing/2014/main" id="{DCB86A2B-293F-4050-8408-3A71DBB62484}"/>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41" name="Process bar 11-1">
            <a:extLst xmlns:a="http://schemas.openxmlformats.org/drawingml/2006/main">
              <a:ext uri="{FF2B5EF4-FFF2-40B4-BE49-F238E27FC236}">
                <a16:creationId xmlns:a16="http://schemas.microsoft.com/office/drawing/2014/main" id="{B26E8A52-2FC4-4A3D-8DDA-85B69C239864}"/>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42" name="Process bar 11-2">
            <a:extLst xmlns:a="http://schemas.openxmlformats.org/drawingml/2006/main">
              <a:ext uri="{FF2B5EF4-FFF2-40B4-BE49-F238E27FC236}">
                <a16:creationId xmlns:a16="http://schemas.microsoft.com/office/drawing/2014/main" id="{18A66AD1-7F77-42C2-BC4B-DE7352789AD0}"/>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43" name="Process bar 11-3">
            <a:extLst xmlns:a="http://schemas.openxmlformats.org/drawingml/2006/main">
              <a:ext uri="{FF2B5EF4-FFF2-40B4-BE49-F238E27FC236}">
                <a16:creationId xmlns:a16="http://schemas.microsoft.com/office/drawing/2014/main" id="{1AF3B511-A59C-4B7C-B72B-87BE9DE14E57}"/>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44" name="Process bar 11-1">
            <a:extLst xmlns:a="http://schemas.openxmlformats.org/drawingml/2006/main">
              <a:ext uri="{FF2B5EF4-FFF2-40B4-BE49-F238E27FC236}">
                <a16:creationId xmlns:a16="http://schemas.microsoft.com/office/drawing/2014/main" id="{0DDF4B44-17A8-49A7-9433-B0E2448CECC0}"/>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45" name="Process bar 11-2">
            <a:extLst xmlns:a="http://schemas.openxmlformats.org/drawingml/2006/main">
              <a:ext uri="{FF2B5EF4-FFF2-40B4-BE49-F238E27FC236}">
                <a16:creationId xmlns:a16="http://schemas.microsoft.com/office/drawing/2014/main" id="{EE71DD3F-A097-43AA-A28D-564BD747CC6C}"/>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46" name="Process bar 11-3">
            <a:extLst xmlns:a="http://schemas.openxmlformats.org/drawingml/2006/main">
              <a:ext uri="{FF2B5EF4-FFF2-40B4-BE49-F238E27FC236}">
                <a16:creationId xmlns:a16="http://schemas.microsoft.com/office/drawing/2014/main" id="{2DC788B9-DEB8-4455-AD81-979FCBC823CD}"/>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47" name="Process bar 11-1">
            <a:extLst xmlns:a="http://schemas.openxmlformats.org/drawingml/2006/main">
              <a:ext uri="{FF2B5EF4-FFF2-40B4-BE49-F238E27FC236}">
                <a16:creationId xmlns:a16="http://schemas.microsoft.com/office/drawing/2014/main" id="{831CE6CD-31B5-4925-8CC5-EE8E5123BF2B}"/>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48" name="Process bar 11-2">
            <a:extLst xmlns:a="http://schemas.openxmlformats.org/drawingml/2006/main">
              <a:ext uri="{FF2B5EF4-FFF2-40B4-BE49-F238E27FC236}">
                <a16:creationId xmlns:a16="http://schemas.microsoft.com/office/drawing/2014/main" id="{3257FFC2-AC91-45B3-8514-14DD178B2803}"/>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49" name="Process bar 11-3">
            <a:extLst xmlns:a="http://schemas.openxmlformats.org/drawingml/2006/main">
              <a:ext uri="{FF2B5EF4-FFF2-40B4-BE49-F238E27FC236}">
                <a16:creationId xmlns:a16="http://schemas.microsoft.com/office/drawing/2014/main" id="{7913BD3D-C647-459F-B52C-D53BC366B0A9}"/>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Tree>
    <p:extLst>
      <p:ext uri="{BB962C8B-B14F-4D97-AF65-F5344CB8AC3E}">
        <p14:creationId xmlns:p14="http://schemas.microsoft.com/office/powerpoint/2010/main" val="956268424"/>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C43E7556-D7A1-42EF-A46D-01D48A2C5D50}"/>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A3AEEC6C-ACE4-45F0-9637-1E7333F7B97E}"/>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44C2426E-60B3-498E-A745-593016B34963}"/>
              </a:ext>
            </a:extLst>
          </p:cNvPr>
          <p:cNvSpPr>
            <a:spLocks xmlns:a="http://schemas.openxmlformats.org/drawingml/2006/main" noGrp="1"/>
          </p:cNvSpPr>
          <p:nvPr/>
        </p:nvSpPr>
        <p:spPr>
          <a:xfrm xmlns:a="http://schemas.openxmlformats.org/drawingml/2006/main">
            <a:off x="1133856" y="347472"/>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A15912A2-BCBC-48EB-94F3-03060D466403}"/>
              </a:ext>
            </a:extLst>
          </p:cNvPr>
          <p:cNvSpPr>
            <a:spLocks xmlns:a="http://schemas.openxmlformats.org/drawingml/2006/main" noGrp="1"/>
          </p:cNvSpPr>
          <p:nvPr/>
        </p:nvSpPr>
        <p:spPr>
          <a:xfrm xmlns:a="http://schemas.openxmlformats.org/drawingml/2006/main">
            <a:off x="530352" y="804672"/>
            <a:ext cx="10469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A sentence becomes small model-readable pieces</a:t>
            </a:r>
          </a:p>
        </p:txBody>
      </p:sp>
      <p:sp>
        <p:nvSpPr>
          <p:cNvPr id="6" name="TextBox 5">
            <a:extLst xmlns:a="http://schemas.openxmlformats.org/drawingml/2006/main">
              <a:ext uri="{FF2B5EF4-FFF2-40B4-BE49-F238E27FC236}">
                <a16:creationId xmlns:a16="http://schemas.microsoft.com/office/drawing/2014/main" id="{A016094F-E761-4E1B-9EBB-56C86E18EEE0}"/>
              </a:ext>
            </a:extLst>
          </p:cNvPr>
          <p:cNvSpPr>
            <a:spLocks xmlns:a="http://schemas.openxmlformats.org/drawingml/2006/main" noGrp="1"/>
          </p:cNvSpPr>
          <p:nvPr/>
        </p:nvSpPr>
        <p:spPr>
          <a:xfrm xmlns:a="http://schemas.openxmlformats.org/drawingml/2006/main">
            <a:off x="10332720" y="365760"/>
            <a:ext cx="1325880" cy="48768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EMBEDDING 3/3</a:t>
            </a:r>
          </a:p>
        </p:txBody>
      </p:sp>
      <p:sp>
        <p:nvSpPr>
          <p:cNvPr id="7" name="Rectangle 6">
            <a:extLst xmlns:a="http://schemas.openxmlformats.org/drawingml/2006/main">
              <a:ext uri="{FF2B5EF4-FFF2-40B4-BE49-F238E27FC236}">
                <a16:creationId xmlns:a16="http://schemas.microsoft.com/office/drawing/2014/main" id="{C745288E-352D-449B-982F-AD562E794308}"/>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TextBox 7">
            <a:extLst xmlns:a="http://schemas.openxmlformats.org/drawingml/2006/main">
              <a:ext uri="{FF2B5EF4-FFF2-40B4-BE49-F238E27FC236}">
                <a16:creationId xmlns:a16="http://schemas.microsoft.com/office/drawing/2014/main" id="{D979E710-B50C-4B18-8F13-DCF38472DC9A}"/>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12/124</a:t>
            </a:r>
          </a:p>
        </p:txBody>
      </p:sp>
      <p:sp>
        <p:nvSpPr>
          <p:cNvPr id="9" name="TextBox 8">
            <a:extLst xmlns:a="http://schemas.openxmlformats.org/drawingml/2006/main">
              <a:ext uri="{FF2B5EF4-FFF2-40B4-BE49-F238E27FC236}">
                <a16:creationId xmlns:a16="http://schemas.microsoft.com/office/drawing/2014/main" id="{425E5846-91D1-4857-89F0-A30B2C2AF1ED}"/>
              </a:ext>
            </a:extLst>
          </p:cNvPr>
          <p:cNvSpPr>
            <a:spLocks xmlns:a="http://schemas.openxmlformats.org/drawingml/2006/main" noGrp="1"/>
          </p:cNvSpPr>
          <p:nvPr/>
        </p:nvSpPr>
        <p:spPr>
          <a:xfrm xmlns:a="http://schemas.openxmlformats.org/drawingml/2006/main">
            <a:off x="658368" y="1755648"/>
            <a:ext cx="43891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STACK ONE VECTOR PER TOKEN</a:t>
            </a:r>
          </a:p>
        </p:txBody>
      </p:sp>
      <p:sp>
        <p:nvSpPr>
          <p:cNvPr id="10" name="Rounded Rectangle 9">
            <a:extLst xmlns:a="http://schemas.openxmlformats.org/drawingml/2006/main">
              <a:ext uri="{FF2B5EF4-FFF2-40B4-BE49-F238E27FC236}">
                <a16:creationId xmlns:a16="http://schemas.microsoft.com/office/drawing/2014/main" id="{5ED1EDEA-FD52-4078-AB05-0CB18C49C864}"/>
              </a:ext>
            </a:extLst>
          </p:cNvPr>
          <p:cNvSpPr>
            <a:spLocks xmlns:a="http://schemas.openxmlformats.org/drawingml/2006/main" noGrp="1"/>
          </p:cNvSpPr>
          <p:nvPr/>
        </p:nvSpPr>
        <p:spPr>
          <a:xfrm xmlns:a="http://schemas.openxmlformats.org/drawingml/2006/main">
            <a:off x="658368" y="2267712"/>
            <a:ext cx="1261872" cy="603504"/>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206ECFC5-9AD0-48AA-9CE5-7788825A59E2}"/>
              </a:ext>
            </a:extLst>
          </p:cNvPr>
          <p:cNvSpPr>
            <a:spLocks xmlns:a="http://schemas.openxmlformats.org/drawingml/2006/main" noGrp="1"/>
          </p:cNvSpPr>
          <p:nvPr/>
        </p:nvSpPr>
        <p:spPr>
          <a:xfrm xmlns:a="http://schemas.openxmlformats.org/drawingml/2006/main">
            <a:off x="658368" y="2377440"/>
            <a:ext cx="1261872"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600" b="1">
                <a:solidFill>
                  <a:srgbClr val="F7FAFC"/>
                </a:solidFill>
                <a:latin typeface="Avenir Next"/>
                <a:ea typeface="Avenir Next"/>
                <a:cs typeface="Avenir Next"/>
              </a:defRPr>
            </a:pPr>
            <a:r>
              <a:rPr>
                <a:solidFill>
                  <a:srgbClr val="D7E4EB"/>
                </a:solidFill>
              </a:rPr>
              <a:t>The</a:t>
            </a:r>
          </a:p>
        </p:txBody>
      </p:sp>
      <p:sp>
        <p:nvSpPr>
          <p:cNvPr id="12" name="TextBox 11">
            <a:extLst xmlns:a="http://schemas.openxmlformats.org/drawingml/2006/main">
              <a:ext uri="{FF2B5EF4-FFF2-40B4-BE49-F238E27FC236}">
                <a16:creationId xmlns:a16="http://schemas.microsoft.com/office/drawing/2014/main" id="{2AAD55C3-CE0D-4497-BB56-6C9B09D6FDEC}"/>
              </a:ext>
            </a:extLst>
          </p:cNvPr>
          <p:cNvSpPr>
            <a:spLocks xmlns:a="http://schemas.openxmlformats.org/drawingml/2006/main" noGrp="1"/>
          </p:cNvSpPr>
          <p:nvPr/>
        </p:nvSpPr>
        <p:spPr>
          <a:xfrm xmlns:a="http://schemas.openxmlformats.org/drawingml/2006/main">
            <a:off x="2148840" y="2377440"/>
            <a:ext cx="10972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vector 1</a:t>
            </a:r>
          </a:p>
        </p:txBody>
      </p:sp>
      <p:sp>
        <p:nvSpPr>
          <p:cNvPr id="13" name="Rounded Rectangle 12">
            <a:extLst xmlns:a="http://schemas.openxmlformats.org/drawingml/2006/main">
              <a:ext uri="{FF2B5EF4-FFF2-40B4-BE49-F238E27FC236}">
                <a16:creationId xmlns:a16="http://schemas.microsoft.com/office/drawing/2014/main" id="{62E1F34E-00AA-4429-B64D-64DE65F27629}"/>
              </a:ext>
            </a:extLst>
          </p:cNvPr>
          <p:cNvSpPr>
            <a:spLocks xmlns:a="http://schemas.openxmlformats.org/drawingml/2006/main" noGrp="1"/>
          </p:cNvSpPr>
          <p:nvPr/>
        </p:nvSpPr>
        <p:spPr>
          <a:xfrm xmlns:a="http://schemas.openxmlformats.org/drawingml/2006/main">
            <a:off x="658368" y="3227832"/>
            <a:ext cx="1261872" cy="603504"/>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68464FAD-D92F-4A53-9B1B-C7F67A7AD57A}"/>
              </a:ext>
            </a:extLst>
          </p:cNvPr>
          <p:cNvSpPr>
            <a:spLocks xmlns:a="http://schemas.openxmlformats.org/drawingml/2006/main" noGrp="1"/>
          </p:cNvSpPr>
          <p:nvPr/>
        </p:nvSpPr>
        <p:spPr>
          <a:xfrm xmlns:a="http://schemas.openxmlformats.org/drawingml/2006/main">
            <a:off x="658368" y="3337560"/>
            <a:ext cx="1261872"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600" b="1">
                <a:solidFill>
                  <a:srgbClr val="F7FAFC"/>
                </a:solidFill>
                <a:latin typeface="Avenir Next"/>
                <a:ea typeface="Avenir Next"/>
                <a:cs typeface="Avenir Next"/>
              </a:defRPr>
            </a:pPr>
            <a:r>
              <a:rPr>
                <a:solidFill>
                  <a:srgbClr val="D7E4EB"/>
                </a:solidFill>
              </a:rPr>
              <a:t>cat</a:t>
            </a:r>
          </a:p>
        </p:txBody>
      </p:sp>
      <p:sp>
        <p:nvSpPr>
          <p:cNvPr id="15" name="TextBox 14">
            <a:extLst xmlns:a="http://schemas.openxmlformats.org/drawingml/2006/main">
              <a:ext uri="{FF2B5EF4-FFF2-40B4-BE49-F238E27FC236}">
                <a16:creationId xmlns:a16="http://schemas.microsoft.com/office/drawing/2014/main" id="{FBFD236C-8F4D-41A9-8465-21541CCDD204}"/>
              </a:ext>
            </a:extLst>
          </p:cNvPr>
          <p:cNvSpPr>
            <a:spLocks xmlns:a="http://schemas.openxmlformats.org/drawingml/2006/main" noGrp="1"/>
          </p:cNvSpPr>
          <p:nvPr/>
        </p:nvSpPr>
        <p:spPr>
          <a:xfrm xmlns:a="http://schemas.openxmlformats.org/drawingml/2006/main">
            <a:off x="2148840" y="3337560"/>
            <a:ext cx="10972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vector 2</a:t>
            </a:r>
          </a:p>
        </p:txBody>
      </p:sp>
      <p:sp>
        <p:nvSpPr>
          <p:cNvPr id="16" name="Rounded Rectangle 15">
            <a:extLst xmlns:a="http://schemas.openxmlformats.org/drawingml/2006/main">
              <a:ext uri="{FF2B5EF4-FFF2-40B4-BE49-F238E27FC236}">
                <a16:creationId xmlns:a16="http://schemas.microsoft.com/office/drawing/2014/main" id="{0DAA8195-86BA-4E34-8CCB-87D46A70B6FA}"/>
              </a:ext>
            </a:extLst>
          </p:cNvPr>
          <p:cNvSpPr>
            <a:spLocks xmlns:a="http://schemas.openxmlformats.org/drawingml/2006/main" noGrp="1"/>
          </p:cNvSpPr>
          <p:nvPr/>
        </p:nvSpPr>
        <p:spPr>
          <a:xfrm xmlns:a="http://schemas.openxmlformats.org/drawingml/2006/main">
            <a:off x="658368" y="4187952"/>
            <a:ext cx="1261872" cy="603504"/>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D077FF97-BD45-4F19-92F0-B635F272A8DB}"/>
              </a:ext>
            </a:extLst>
          </p:cNvPr>
          <p:cNvSpPr>
            <a:spLocks xmlns:a="http://schemas.openxmlformats.org/drawingml/2006/main" noGrp="1"/>
          </p:cNvSpPr>
          <p:nvPr/>
        </p:nvSpPr>
        <p:spPr>
          <a:xfrm xmlns:a="http://schemas.openxmlformats.org/drawingml/2006/main">
            <a:off x="658368" y="4297680"/>
            <a:ext cx="1261872"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600" b="1">
                <a:solidFill>
                  <a:srgbClr val="F7FAFC"/>
                </a:solidFill>
                <a:latin typeface="Avenir Next"/>
                <a:ea typeface="Avenir Next"/>
                <a:cs typeface="Avenir Next"/>
              </a:defRPr>
            </a:pPr>
            <a:r>
              <a:rPr>
                <a:solidFill>
                  <a:srgbClr val="D7E4EB"/>
                </a:solidFill>
              </a:rPr>
              <a:t>sat</a:t>
            </a:r>
          </a:p>
        </p:txBody>
      </p:sp>
      <p:sp>
        <p:nvSpPr>
          <p:cNvPr id="18" name="TextBox 17">
            <a:extLst xmlns:a="http://schemas.openxmlformats.org/drawingml/2006/main">
              <a:ext uri="{FF2B5EF4-FFF2-40B4-BE49-F238E27FC236}">
                <a16:creationId xmlns:a16="http://schemas.microsoft.com/office/drawing/2014/main" id="{96869629-B27E-4BEF-AB44-1FA024BA64A1}"/>
              </a:ext>
            </a:extLst>
          </p:cNvPr>
          <p:cNvSpPr>
            <a:spLocks xmlns:a="http://schemas.openxmlformats.org/drawingml/2006/main" noGrp="1"/>
          </p:cNvSpPr>
          <p:nvPr/>
        </p:nvSpPr>
        <p:spPr>
          <a:xfrm xmlns:a="http://schemas.openxmlformats.org/drawingml/2006/main">
            <a:off x="2148840" y="4297680"/>
            <a:ext cx="10972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vector 3</a:t>
            </a:r>
          </a:p>
        </p:txBody>
      </p:sp>
      <p:sp>
        <p:nvSpPr>
          <p:cNvPr id="19" name="TextBox 18">
            <a:extLst xmlns:a="http://schemas.openxmlformats.org/drawingml/2006/main">
              <a:ext uri="{FF2B5EF4-FFF2-40B4-BE49-F238E27FC236}">
                <a16:creationId xmlns:a16="http://schemas.microsoft.com/office/drawing/2014/main" id="{75CCE94C-DEA8-4D22-8049-60561B37E82A}"/>
              </a:ext>
            </a:extLst>
          </p:cNvPr>
          <p:cNvSpPr>
            <a:spLocks xmlns:a="http://schemas.openxmlformats.org/drawingml/2006/main" noGrp="1"/>
          </p:cNvSpPr>
          <p:nvPr/>
        </p:nvSpPr>
        <p:spPr>
          <a:xfrm xmlns:a="http://schemas.openxmlformats.org/drawingml/2006/main">
            <a:off x="658368" y="5413248"/>
            <a:ext cx="38862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400" b="1">
                <a:solidFill>
                  <a:srgbClr val="F7FAFC"/>
                </a:solidFill>
                <a:latin typeface="Avenir Next"/>
                <a:ea typeface="Avenir Next"/>
                <a:cs typeface="Avenir Next"/>
              </a:defRPr>
            </a:pPr>
            <a:r>
              <a:rPr>
                <a:solidFill>
                  <a:srgbClr val="D7E4EB"/>
                </a:solidFill>
              </a:rPr>
              <a:t>sequence length S = 3 rows</a:t>
            </a:r>
          </a:p>
        </p:txBody>
      </p:sp>
      <p:sp>
        <p:nvSpPr>
          <p:cNvPr id="20" name="TextBox 19">
            <a:extLst xmlns:a="http://schemas.openxmlformats.org/drawingml/2006/main">
              <a:ext uri="{FF2B5EF4-FFF2-40B4-BE49-F238E27FC236}">
                <a16:creationId xmlns:a16="http://schemas.microsoft.com/office/drawing/2014/main" id="{974D8D03-4CFF-452A-B6D8-CCD2473F4AF2}"/>
              </a:ext>
            </a:extLst>
          </p:cNvPr>
          <p:cNvSpPr>
            <a:spLocks xmlns:a="http://schemas.openxmlformats.org/drawingml/2006/main" noGrp="1"/>
          </p:cNvSpPr>
          <p:nvPr/>
        </p:nvSpPr>
        <p:spPr>
          <a:xfrm xmlns:a="http://schemas.openxmlformats.org/drawingml/2006/main">
            <a:off x="4828032" y="1755648"/>
            <a:ext cx="523036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FA643"/>
                </a:solidFill>
                <a:latin typeface="Avenir Next"/>
                <a:ea typeface="Avenir Next"/>
                <a:cs typeface="Avenir Next"/>
              </a:defRPr>
            </a:pPr>
            <a:r>
              <a:rPr>
                <a:solidFill>
                  <a:srgbClr val="D7E4EB"/>
                </a:solidFill>
              </a:rPr>
              <a:t>HIDDEN FEATURES</a:t>
            </a:r>
          </a:p>
        </p:txBody>
      </p:sp>
      <p:sp>
        <p:nvSpPr>
          <p:cNvPr id="21" name="TextBox 20">
            <a:extLst xmlns:a="http://schemas.openxmlformats.org/drawingml/2006/main">
              <a:ext uri="{FF2B5EF4-FFF2-40B4-BE49-F238E27FC236}">
                <a16:creationId xmlns:a16="http://schemas.microsoft.com/office/drawing/2014/main" id="{5A68B947-F6E3-4FF0-BD3A-6F3F7DD00503}"/>
              </a:ext>
            </a:extLst>
          </p:cNvPr>
          <p:cNvSpPr>
            <a:spLocks xmlns:a="http://schemas.openxmlformats.org/drawingml/2006/main" noGrp="1"/>
          </p:cNvSpPr>
          <p:nvPr/>
        </p:nvSpPr>
        <p:spPr>
          <a:xfrm xmlns:a="http://schemas.openxmlformats.org/drawingml/2006/main">
            <a:off x="4800600" y="2057400"/>
            <a:ext cx="475488"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900" b="1">
                <a:solidFill>
                  <a:srgbClr val="D5E4EC"/>
                </a:solidFill>
                <a:latin typeface="Avenir Next"/>
                <a:ea typeface="Avenir Next"/>
                <a:cs typeface="Avenir Next"/>
              </a:defRPr>
            </a:pPr>
            <a:r>
              <a:rPr>
                <a:solidFill>
                  <a:srgbClr val="D7E4EB"/>
                </a:solidFill>
              </a:rPr>
              <a:t>1</a:t>
            </a:r>
          </a:p>
        </p:txBody>
      </p:sp>
      <p:sp>
        <p:nvSpPr>
          <p:cNvPr id="22" name="TextBox 21">
            <a:extLst xmlns:a="http://schemas.openxmlformats.org/drawingml/2006/main">
              <a:ext uri="{FF2B5EF4-FFF2-40B4-BE49-F238E27FC236}">
                <a16:creationId xmlns:a16="http://schemas.microsoft.com/office/drawing/2014/main" id="{38DB65A4-3E9C-4F8B-A3ED-5A1C4D80FBA1}"/>
              </a:ext>
            </a:extLst>
          </p:cNvPr>
          <p:cNvSpPr>
            <a:spLocks xmlns:a="http://schemas.openxmlformats.org/drawingml/2006/main" noGrp="1"/>
          </p:cNvSpPr>
          <p:nvPr/>
        </p:nvSpPr>
        <p:spPr>
          <a:xfrm xmlns:a="http://schemas.openxmlformats.org/drawingml/2006/main">
            <a:off x="5458968" y="2057400"/>
            <a:ext cx="475488"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900" b="1">
                <a:solidFill>
                  <a:srgbClr val="D5E4EC"/>
                </a:solidFill>
                <a:latin typeface="Avenir Next"/>
                <a:ea typeface="Avenir Next"/>
                <a:cs typeface="Avenir Next"/>
              </a:defRPr>
            </a:pPr>
            <a:r>
              <a:rPr>
                <a:solidFill>
                  <a:srgbClr val="D7E4EB"/>
                </a:solidFill>
              </a:rPr>
              <a:t>2</a:t>
            </a:r>
          </a:p>
        </p:txBody>
      </p:sp>
      <p:sp>
        <p:nvSpPr>
          <p:cNvPr id="23" name="TextBox 22">
            <a:extLst xmlns:a="http://schemas.openxmlformats.org/drawingml/2006/main">
              <a:ext uri="{FF2B5EF4-FFF2-40B4-BE49-F238E27FC236}">
                <a16:creationId xmlns:a16="http://schemas.microsoft.com/office/drawing/2014/main" id="{917C641B-886A-4D06-BD97-83A2F412E3F3}"/>
              </a:ext>
            </a:extLst>
          </p:cNvPr>
          <p:cNvSpPr>
            <a:spLocks xmlns:a="http://schemas.openxmlformats.org/drawingml/2006/main" noGrp="1"/>
          </p:cNvSpPr>
          <p:nvPr/>
        </p:nvSpPr>
        <p:spPr>
          <a:xfrm xmlns:a="http://schemas.openxmlformats.org/drawingml/2006/main">
            <a:off x="6117336" y="2057400"/>
            <a:ext cx="475488"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900" b="1">
                <a:solidFill>
                  <a:srgbClr val="D5E4EC"/>
                </a:solidFill>
                <a:latin typeface="Avenir Next"/>
                <a:ea typeface="Avenir Next"/>
                <a:cs typeface="Avenir Next"/>
              </a:defRPr>
            </a:pPr>
            <a:r>
              <a:rPr>
                <a:solidFill>
                  <a:srgbClr val="D7E4EB"/>
                </a:solidFill>
              </a:rPr>
              <a:t>3</a:t>
            </a:r>
          </a:p>
        </p:txBody>
      </p:sp>
      <p:sp>
        <p:nvSpPr>
          <p:cNvPr id="24" name="TextBox 23">
            <a:extLst xmlns:a="http://schemas.openxmlformats.org/drawingml/2006/main">
              <a:ext uri="{FF2B5EF4-FFF2-40B4-BE49-F238E27FC236}">
                <a16:creationId xmlns:a16="http://schemas.microsoft.com/office/drawing/2014/main" id="{3EA4B3E4-4468-4B5C-970C-27FF65899F8C}"/>
              </a:ext>
            </a:extLst>
          </p:cNvPr>
          <p:cNvSpPr>
            <a:spLocks xmlns:a="http://schemas.openxmlformats.org/drawingml/2006/main" noGrp="1"/>
          </p:cNvSpPr>
          <p:nvPr/>
        </p:nvSpPr>
        <p:spPr>
          <a:xfrm xmlns:a="http://schemas.openxmlformats.org/drawingml/2006/main">
            <a:off x="6775704" y="2057400"/>
            <a:ext cx="475488"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900" b="1">
                <a:solidFill>
                  <a:srgbClr val="D5E4EC"/>
                </a:solidFill>
                <a:latin typeface="Avenir Next"/>
                <a:ea typeface="Avenir Next"/>
                <a:cs typeface="Avenir Next"/>
              </a:defRPr>
            </a:pPr>
            <a:r>
              <a:rPr>
                <a:solidFill>
                  <a:srgbClr val="D7E4EB"/>
                </a:solidFill>
              </a:rPr>
              <a:t>4</a:t>
            </a:r>
          </a:p>
        </p:txBody>
      </p:sp>
      <p:sp>
        <p:nvSpPr>
          <p:cNvPr id="25" name="TextBox 24">
            <a:extLst xmlns:a="http://schemas.openxmlformats.org/drawingml/2006/main">
              <a:ext uri="{FF2B5EF4-FFF2-40B4-BE49-F238E27FC236}">
                <a16:creationId xmlns:a16="http://schemas.microsoft.com/office/drawing/2014/main" id="{97277D54-E5CA-47AE-AFAC-B482A3B3F7BF}"/>
              </a:ext>
            </a:extLst>
          </p:cNvPr>
          <p:cNvSpPr>
            <a:spLocks xmlns:a="http://schemas.openxmlformats.org/drawingml/2006/main" noGrp="1"/>
          </p:cNvSpPr>
          <p:nvPr/>
        </p:nvSpPr>
        <p:spPr>
          <a:xfrm xmlns:a="http://schemas.openxmlformats.org/drawingml/2006/main">
            <a:off x="7434071" y="2057400"/>
            <a:ext cx="475488"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900" b="1">
                <a:solidFill>
                  <a:srgbClr val="D5E4EC"/>
                </a:solidFill>
                <a:latin typeface="Avenir Next"/>
                <a:ea typeface="Avenir Next"/>
                <a:cs typeface="Avenir Next"/>
              </a:defRPr>
            </a:pPr>
            <a:r>
              <a:rPr>
                <a:solidFill>
                  <a:srgbClr val="D7E4EB"/>
                </a:solidFill>
              </a:rPr>
              <a:t>5</a:t>
            </a:r>
          </a:p>
        </p:txBody>
      </p:sp>
      <p:sp>
        <p:nvSpPr>
          <p:cNvPr id="26" name="TextBox 25">
            <a:extLst xmlns:a="http://schemas.openxmlformats.org/drawingml/2006/main">
              <a:ext uri="{FF2B5EF4-FFF2-40B4-BE49-F238E27FC236}">
                <a16:creationId xmlns:a16="http://schemas.microsoft.com/office/drawing/2014/main" id="{8F05F727-03C7-4083-BA88-3BBE68DA63AA}"/>
              </a:ext>
            </a:extLst>
          </p:cNvPr>
          <p:cNvSpPr>
            <a:spLocks xmlns:a="http://schemas.openxmlformats.org/drawingml/2006/main" noGrp="1"/>
          </p:cNvSpPr>
          <p:nvPr/>
        </p:nvSpPr>
        <p:spPr>
          <a:xfrm xmlns:a="http://schemas.openxmlformats.org/drawingml/2006/main">
            <a:off x="8092440" y="2057400"/>
            <a:ext cx="475488"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900" b="1">
                <a:solidFill>
                  <a:srgbClr val="D5E4EC"/>
                </a:solidFill>
                <a:latin typeface="Avenir Next"/>
                <a:ea typeface="Avenir Next"/>
                <a:cs typeface="Avenir Next"/>
              </a:defRPr>
            </a:pPr>
            <a:r>
              <a:rPr>
                <a:solidFill>
                  <a:srgbClr val="D7E4EB"/>
                </a:solidFill>
              </a:rPr>
              <a:t>6</a:t>
            </a:r>
          </a:p>
        </p:txBody>
      </p:sp>
      <p:sp>
        <p:nvSpPr>
          <p:cNvPr id="27" name="TextBox 26">
            <a:extLst xmlns:a="http://schemas.openxmlformats.org/drawingml/2006/main">
              <a:ext uri="{FF2B5EF4-FFF2-40B4-BE49-F238E27FC236}">
                <a16:creationId xmlns:a16="http://schemas.microsoft.com/office/drawing/2014/main" id="{12091CDE-3E2E-4B6E-BE29-3B9D04464867}"/>
              </a:ext>
            </a:extLst>
          </p:cNvPr>
          <p:cNvSpPr>
            <a:spLocks xmlns:a="http://schemas.openxmlformats.org/drawingml/2006/main" noGrp="1"/>
          </p:cNvSpPr>
          <p:nvPr/>
        </p:nvSpPr>
        <p:spPr>
          <a:xfrm xmlns:a="http://schemas.openxmlformats.org/drawingml/2006/main">
            <a:off x="8750808" y="2057400"/>
            <a:ext cx="475488"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900" b="1">
                <a:solidFill>
                  <a:srgbClr val="D5E4EC"/>
                </a:solidFill>
                <a:latin typeface="Avenir Next"/>
                <a:ea typeface="Avenir Next"/>
                <a:cs typeface="Avenir Next"/>
              </a:defRPr>
            </a:pPr>
            <a:r>
              <a:rPr>
                <a:solidFill>
                  <a:srgbClr val="D7E4EB"/>
                </a:solidFill>
              </a:rPr>
              <a:t>7</a:t>
            </a:r>
          </a:p>
        </p:txBody>
      </p:sp>
      <p:sp>
        <p:nvSpPr>
          <p:cNvPr id="28" name="TextBox 27">
            <a:extLst xmlns:a="http://schemas.openxmlformats.org/drawingml/2006/main">
              <a:ext uri="{FF2B5EF4-FFF2-40B4-BE49-F238E27FC236}">
                <a16:creationId xmlns:a16="http://schemas.microsoft.com/office/drawing/2014/main" id="{04775204-694D-4260-A058-F0E4B6BD720A}"/>
              </a:ext>
            </a:extLst>
          </p:cNvPr>
          <p:cNvSpPr>
            <a:spLocks xmlns:a="http://schemas.openxmlformats.org/drawingml/2006/main" noGrp="1"/>
          </p:cNvSpPr>
          <p:nvPr/>
        </p:nvSpPr>
        <p:spPr>
          <a:xfrm xmlns:a="http://schemas.openxmlformats.org/drawingml/2006/main">
            <a:off x="9409176" y="2057400"/>
            <a:ext cx="475488"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900" b="1">
                <a:solidFill>
                  <a:srgbClr val="D5E4EC"/>
                </a:solidFill>
                <a:latin typeface="Avenir Next"/>
                <a:ea typeface="Avenir Next"/>
                <a:cs typeface="Avenir Next"/>
              </a:defRPr>
            </a:pPr>
            <a:r>
              <a:rPr>
                <a:solidFill>
                  <a:srgbClr val="D7E4EB"/>
                </a:solidFill>
              </a:rPr>
              <a:t>8</a:t>
            </a:r>
          </a:p>
        </p:txBody>
      </p:sp>
      <p:sp>
        <p:nvSpPr>
          <p:cNvPr id="29" name="Rounded Rectangle 28">
            <a:extLst xmlns:a="http://schemas.openxmlformats.org/drawingml/2006/main">
              <a:ext uri="{FF2B5EF4-FFF2-40B4-BE49-F238E27FC236}">
                <a16:creationId xmlns:a16="http://schemas.microsoft.com/office/drawing/2014/main" id="{E4C5D5B6-E019-498A-B4E4-0C15F8C97462}"/>
              </a:ext>
            </a:extLst>
          </p:cNvPr>
          <p:cNvSpPr>
            <a:spLocks xmlns:a="http://schemas.openxmlformats.org/drawingml/2006/main" noGrp="1"/>
          </p:cNvSpPr>
          <p:nvPr/>
        </p:nvSpPr>
        <p:spPr>
          <a:xfrm xmlns:a="http://schemas.openxmlformats.org/drawingml/2006/main">
            <a:off x="4800600" y="2450592"/>
            <a:ext cx="475488" cy="475488"/>
          </a:xfrm>
          <a:prstGeom xmlns:a="http://schemas.openxmlformats.org/drawingml/2006/main" prst="roundRect">
            <a:avLst/>
          </a:prstGeom>
          <a:solidFill xmlns:a="http://schemas.openxmlformats.org/drawingml/2006/main">
            <a:srgbClr val="43BEE8"/>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Rounded Rectangle 29">
            <a:extLst xmlns:a="http://schemas.openxmlformats.org/drawingml/2006/main">
              <a:ext uri="{FF2B5EF4-FFF2-40B4-BE49-F238E27FC236}">
                <a16:creationId xmlns:a16="http://schemas.microsoft.com/office/drawing/2014/main" id="{8E200E0B-FF2A-4756-BBE1-07A850A2A6CE}"/>
              </a:ext>
            </a:extLst>
          </p:cNvPr>
          <p:cNvSpPr>
            <a:spLocks xmlns:a="http://schemas.openxmlformats.org/drawingml/2006/main" noGrp="1"/>
          </p:cNvSpPr>
          <p:nvPr/>
        </p:nvSpPr>
        <p:spPr>
          <a:xfrm xmlns:a="http://schemas.openxmlformats.org/drawingml/2006/main">
            <a:off x="5458968" y="2450592"/>
            <a:ext cx="475488" cy="475488"/>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Rounded Rectangle 30">
            <a:extLst xmlns:a="http://schemas.openxmlformats.org/drawingml/2006/main">
              <a:ext uri="{FF2B5EF4-FFF2-40B4-BE49-F238E27FC236}">
                <a16:creationId xmlns:a16="http://schemas.microsoft.com/office/drawing/2014/main" id="{04A6190F-B0EC-4CA2-9782-D6732B3409C9}"/>
              </a:ext>
            </a:extLst>
          </p:cNvPr>
          <p:cNvSpPr>
            <a:spLocks xmlns:a="http://schemas.openxmlformats.org/drawingml/2006/main" noGrp="1"/>
          </p:cNvSpPr>
          <p:nvPr/>
        </p:nvSpPr>
        <p:spPr>
          <a:xfrm xmlns:a="http://schemas.openxmlformats.org/drawingml/2006/main">
            <a:off x="6117336" y="2450592"/>
            <a:ext cx="475488" cy="475488"/>
          </a:xfrm>
          <a:prstGeom xmlns:a="http://schemas.openxmlformats.org/drawingml/2006/main" prst="roundRect">
            <a:avLst/>
          </a:prstGeom>
          <a:solidFill xmlns:a="http://schemas.openxmlformats.org/drawingml/2006/main">
            <a:srgbClr val="FFA643"/>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Rounded Rectangle 31">
            <a:extLst xmlns:a="http://schemas.openxmlformats.org/drawingml/2006/main">
              <a:ext uri="{FF2B5EF4-FFF2-40B4-BE49-F238E27FC236}">
                <a16:creationId xmlns:a16="http://schemas.microsoft.com/office/drawing/2014/main" id="{A0CFD05D-20DE-43BC-8286-FD1EFAD39347}"/>
              </a:ext>
            </a:extLst>
          </p:cNvPr>
          <p:cNvSpPr>
            <a:spLocks xmlns:a="http://schemas.openxmlformats.org/drawingml/2006/main" noGrp="1"/>
          </p:cNvSpPr>
          <p:nvPr/>
        </p:nvSpPr>
        <p:spPr>
          <a:xfrm xmlns:a="http://schemas.openxmlformats.org/drawingml/2006/main">
            <a:off x="6775704" y="2450592"/>
            <a:ext cx="475488" cy="475488"/>
          </a:xfrm>
          <a:prstGeom xmlns:a="http://schemas.openxmlformats.org/drawingml/2006/main" prst="roundRect">
            <a:avLst/>
          </a:prstGeom>
          <a:solidFill xmlns:a="http://schemas.openxmlformats.org/drawingml/2006/main">
            <a:srgbClr val="43BEE8"/>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Rounded Rectangle 32">
            <a:extLst xmlns:a="http://schemas.openxmlformats.org/drawingml/2006/main">
              <a:ext uri="{FF2B5EF4-FFF2-40B4-BE49-F238E27FC236}">
                <a16:creationId xmlns:a16="http://schemas.microsoft.com/office/drawing/2014/main" id="{2D26D011-E1D6-4630-A8F3-F81EE96DD644}"/>
              </a:ext>
            </a:extLst>
          </p:cNvPr>
          <p:cNvSpPr>
            <a:spLocks xmlns:a="http://schemas.openxmlformats.org/drawingml/2006/main" noGrp="1"/>
          </p:cNvSpPr>
          <p:nvPr/>
        </p:nvSpPr>
        <p:spPr>
          <a:xfrm xmlns:a="http://schemas.openxmlformats.org/drawingml/2006/main">
            <a:off x="7434071" y="2450592"/>
            <a:ext cx="475488" cy="475488"/>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Rounded Rectangle 33">
            <a:extLst xmlns:a="http://schemas.openxmlformats.org/drawingml/2006/main">
              <a:ext uri="{FF2B5EF4-FFF2-40B4-BE49-F238E27FC236}">
                <a16:creationId xmlns:a16="http://schemas.microsoft.com/office/drawing/2014/main" id="{9E807372-EAC0-4EEE-BAB8-C33706AF3656}"/>
              </a:ext>
            </a:extLst>
          </p:cNvPr>
          <p:cNvSpPr>
            <a:spLocks xmlns:a="http://schemas.openxmlformats.org/drawingml/2006/main" noGrp="1"/>
          </p:cNvSpPr>
          <p:nvPr/>
        </p:nvSpPr>
        <p:spPr>
          <a:xfrm xmlns:a="http://schemas.openxmlformats.org/drawingml/2006/main">
            <a:off x="8092440" y="2450592"/>
            <a:ext cx="475488" cy="475488"/>
          </a:xfrm>
          <a:prstGeom xmlns:a="http://schemas.openxmlformats.org/drawingml/2006/main" prst="roundRect">
            <a:avLst/>
          </a:prstGeom>
          <a:solidFill xmlns:a="http://schemas.openxmlformats.org/drawingml/2006/main">
            <a:srgbClr val="43BEE8"/>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Rounded Rectangle 34">
            <a:extLst xmlns:a="http://schemas.openxmlformats.org/drawingml/2006/main">
              <a:ext uri="{FF2B5EF4-FFF2-40B4-BE49-F238E27FC236}">
                <a16:creationId xmlns:a16="http://schemas.microsoft.com/office/drawing/2014/main" id="{C2A1F88A-837D-4074-BA18-12DAD5EDEBE0}"/>
              </a:ext>
            </a:extLst>
          </p:cNvPr>
          <p:cNvSpPr>
            <a:spLocks xmlns:a="http://schemas.openxmlformats.org/drawingml/2006/main" noGrp="1"/>
          </p:cNvSpPr>
          <p:nvPr/>
        </p:nvSpPr>
        <p:spPr>
          <a:xfrm xmlns:a="http://schemas.openxmlformats.org/drawingml/2006/main">
            <a:off x="8750808" y="2450592"/>
            <a:ext cx="475488" cy="475488"/>
          </a:xfrm>
          <a:prstGeom xmlns:a="http://schemas.openxmlformats.org/drawingml/2006/main" prst="roundRect">
            <a:avLst/>
          </a:prstGeom>
          <a:solidFill xmlns:a="http://schemas.openxmlformats.org/drawingml/2006/main">
            <a:srgbClr val="43BEE8"/>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6" name="Rounded Rectangle 35">
            <a:extLst xmlns:a="http://schemas.openxmlformats.org/drawingml/2006/main">
              <a:ext uri="{FF2B5EF4-FFF2-40B4-BE49-F238E27FC236}">
                <a16:creationId xmlns:a16="http://schemas.microsoft.com/office/drawing/2014/main" id="{1C10E005-92C6-4FBF-BF80-7BA41606FBBC}"/>
              </a:ext>
            </a:extLst>
          </p:cNvPr>
          <p:cNvSpPr>
            <a:spLocks xmlns:a="http://schemas.openxmlformats.org/drawingml/2006/main" noGrp="1"/>
          </p:cNvSpPr>
          <p:nvPr/>
        </p:nvSpPr>
        <p:spPr>
          <a:xfrm xmlns:a="http://schemas.openxmlformats.org/drawingml/2006/main">
            <a:off x="9409176" y="2450592"/>
            <a:ext cx="475488" cy="475488"/>
          </a:xfrm>
          <a:prstGeom xmlns:a="http://schemas.openxmlformats.org/drawingml/2006/main" prst="roundRect">
            <a:avLst/>
          </a:prstGeom>
          <a:solidFill xmlns:a="http://schemas.openxmlformats.org/drawingml/2006/main">
            <a:srgbClr val="43BEE8"/>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7" name="Rounded Rectangle 36">
            <a:extLst xmlns:a="http://schemas.openxmlformats.org/drawingml/2006/main">
              <a:ext uri="{FF2B5EF4-FFF2-40B4-BE49-F238E27FC236}">
                <a16:creationId xmlns:a16="http://schemas.microsoft.com/office/drawing/2014/main" id="{BE9ED674-1BA8-4C9B-95B8-5E7E693B6638}"/>
              </a:ext>
            </a:extLst>
          </p:cNvPr>
          <p:cNvSpPr>
            <a:spLocks xmlns:a="http://schemas.openxmlformats.org/drawingml/2006/main" noGrp="1"/>
          </p:cNvSpPr>
          <p:nvPr/>
        </p:nvSpPr>
        <p:spPr>
          <a:xfrm xmlns:a="http://schemas.openxmlformats.org/drawingml/2006/main">
            <a:off x="4800600" y="3255264"/>
            <a:ext cx="475488" cy="475488"/>
          </a:xfrm>
          <a:prstGeom xmlns:a="http://schemas.openxmlformats.org/drawingml/2006/main" prst="roundRect">
            <a:avLst/>
          </a:prstGeom>
          <a:solidFill xmlns:a="http://schemas.openxmlformats.org/drawingml/2006/main">
            <a:srgbClr val="FFA643"/>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8" name="Rounded Rectangle 37">
            <a:extLst xmlns:a="http://schemas.openxmlformats.org/drawingml/2006/main">
              <a:ext uri="{FF2B5EF4-FFF2-40B4-BE49-F238E27FC236}">
                <a16:creationId xmlns:a16="http://schemas.microsoft.com/office/drawing/2014/main" id="{35DD12DF-FD8C-4127-8552-B951E0FA5930}"/>
              </a:ext>
            </a:extLst>
          </p:cNvPr>
          <p:cNvSpPr>
            <a:spLocks xmlns:a="http://schemas.openxmlformats.org/drawingml/2006/main" noGrp="1"/>
          </p:cNvSpPr>
          <p:nvPr/>
        </p:nvSpPr>
        <p:spPr>
          <a:xfrm xmlns:a="http://schemas.openxmlformats.org/drawingml/2006/main">
            <a:off x="5458968" y="3255264"/>
            <a:ext cx="475488" cy="475488"/>
          </a:xfrm>
          <a:prstGeom xmlns:a="http://schemas.openxmlformats.org/drawingml/2006/main" prst="roundRect">
            <a:avLst/>
          </a:prstGeom>
          <a:solidFill xmlns:a="http://schemas.openxmlformats.org/drawingml/2006/main">
            <a:srgbClr val="43BEE8"/>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9" name="Rounded Rectangle 38">
            <a:extLst xmlns:a="http://schemas.openxmlformats.org/drawingml/2006/main">
              <a:ext uri="{FF2B5EF4-FFF2-40B4-BE49-F238E27FC236}">
                <a16:creationId xmlns:a16="http://schemas.microsoft.com/office/drawing/2014/main" id="{81679F12-EE29-457E-8E71-F6FBAC10CFED}"/>
              </a:ext>
            </a:extLst>
          </p:cNvPr>
          <p:cNvSpPr>
            <a:spLocks xmlns:a="http://schemas.openxmlformats.org/drawingml/2006/main" noGrp="1"/>
          </p:cNvSpPr>
          <p:nvPr/>
        </p:nvSpPr>
        <p:spPr>
          <a:xfrm xmlns:a="http://schemas.openxmlformats.org/drawingml/2006/main">
            <a:off x="6117336" y="3255264"/>
            <a:ext cx="475488" cy="475488"/>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0" name="Rounded Rectangle 39">
            <a:extLst xmlns:a="http://schemas.openxmlformats.org/drawingml/2006/main">
              <a:ext uri="{FF2B5EF4-FFF2-40B4-BE49-F238E27FC236}">
                <a16:creationId xmlns:a16="http://schemas.microsoft.com/office/drawing/2014/main" id="{C3C93102-5F0C-43FB-AC18-EC74E520FC65}"/>
              </a:ext>
            </a:extLst>
          </p:cNvPr>
          <p:cNvSpPr>
            <a:spLocks xmlns:a="http://schemas.openxmlformats.org/drawingml/2006/main" noGrp="1"/>
          </p:cNvSpPr>
          <p:nvPr/>
        </p:nvSpPr>
        <p:spPr>
          <a:xfrm xmlns:a="http://schemas.openxmlformats.org/drawingml/2006/main">
            <a:off x="6775704" y="3255264"/>
            <a:ext cx="475488" cy="475488"/>
          </a:xfrm>
          <a:prstGeom xmlns:a="http://schemas.openxmlformats.org/drawingml/2006/main" prst="roundRect">
            <a:avLst/>
          </a:prstGeom>
          <a:solidFill xmlns:a="http://schemas.openxmlformats.org/drawingml/2006/main">
            <a:srgbClr val="43BEE8"/>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1" name="Rounded Rectangle 40">
            <a:extLst xmlns:a="http://schemas.openxmlformats.org/drawingml/2006/main">
              <a:ext uri="{FF2B5EF4-FFF2-40B4-BE49-F238E27FC236}">
                <a16:creationId xmlns:a16="http://schemas.microsoft.com/office/drawing/2014/main" id="{D662BF3C-F214-4854-8CFF-5CBEA2BD69CA}"/>
              </a:ext>
            </a:extLst>
          </p:cNvPr>
          <p:cNvSpPr>
            <a:spLocks xmlns:a="http://schemas.openxmlformats.org/drawingml/2006/main" noGrp="1"/>
          </p:cNvSpPr>
          <p:nvPr/>
        </p:nvSpPr>
        <p:spPr>
          <a:xfrm xmlns:a="http://schemas.openxmlformats.org/drawingml/2006/main">
            <a:off x="7434071" y="3255264"/>
            <a:ext cx="475488" cy="475488"/>
          </a:xfrm>
          <a:prstGeom xmlns:a="http://schemas.openxmlformats.org/drawingml/2006/main" prst="roundRect">
            <a:avLst/>
          </a:prstGeom>
          <a:solidFill xmlns:a="http://schemas.openxmlformats.org/drawingml/2006/main">
            <a:srgbClr val="43BEE8"/>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2" name="Rounded Rectangle 41">
            <a:extLst xmlns:a="http://schemas.openxmlformats.org/drawingml/2006/main">
              <a:ext uri="{FF2B5EF4-FFF2-40B4-BE49-F238E27FC236}">
                <a16:creationId xmlns:a16="http://schemas.microsoft.com/office/drawing/2014/main" id="{90571F85-DDAD-4B6F-8CA3-39F36389A547}"/>
              </a:ext>
            </a:extLst>
          </p:cNvPr>
          <p:cNvSpPr>
            <a:spLocks xmlns:a="http://schemas.openxmlformats.org/drawingml/2006/main" noGrp="1"/>
          </p:cNvSpPr>
          <p:nvPr/>
        </p:nvSpPr>
        <p:spPr>
          <a:xfrm xmlns:a="http://schemas.openxmlformats.org/drawingml/2006/main">
            <a:off x="8092440" y="3255264"/>
            <a:ext cx="475488" cy="475488"/>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3" name="Rounded Rectangle 42">
            <a:extLst xmlns:a="http://schemas.openxmlformats.org/drawingml/2006/main">
              <a:ext uri="{FF2B5EF4-FFF2-40B4-BE49-F238E27FC236}">
                <a16:creationId xmlns:a16="http://schemas.microsoft.com/office/drawing/2014/main" id="{F82192BE-51D4-4C43-A6D6-4BF72380CB04}"/>
              </a:ext>
            </a:extLst>
          </p:cNvPr>
          <p:cNvSpPr>
            <a:spLocks xmlns:a="http://schemas.openxmlformats.org/drawingml/2006/main" noGrp="1"/>
          </p:cNvSpPr>
          <p:nvPr/>
        </p:nvSpPr>
        <p:spPr>
          <a:xfrm xmlns:a="http://schemas.openxmlformats.org/drawingml/2006/main">
            <a:off x="8750808" y="3255264"/>
            <a:ext cx="475488" cy="475488"/>
          </a:xfrm>
          <a:prstGeom xmlns:a="http://schemas.openxmlformats.org/drawingml/2006/main" prst="roundRect">
            <a:avLst/>
          </a:prstGeom>
          <a:solidFill xmlns:a="http://schemas.openxmlformats.org/drawingml/2006/main">
            <a:srgbClr val="43BEE8"/>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4" name="Rounded Rectangle 43">
            <a:extLst xmlns:a="http://schemas.openxmlformats.org/drawingml/2006/main">
              <a:ext uri="{FF2B5EF4-FFF2-40B4-BE49-F238E27FC236}">
                <a16:creationId xmlns:a16="http://schemas.microsoft.com/office/drawing/2014/main" id="{E8DBB756-B999-4ED6-81C6-1583DDA6733A}"/>
              </a:ext>
            </a:extLst>
          </p:cNvPr>
          <p:cNvSpPr>
            <a:spLocks xmlns:a="http://schemas.openxmlformats.org/drawingml/2006/main" noGrp="1"/>
          </p:cNvSpPr>
          <p:nvPr/>
        </p:nvSpPr>
        <p:spPr>
          <a:xfrm xmlns:a="http://schemas.openxmlformats.org/drawingml/2006/main">
            <a:off x="9409176" y="3255264"/>
            <a:ext cx="475488" cy="475488"/>
          </a:xfrm>
          <a:prstGeom xmlns:a="http://schemas.openxmlformats.org/drawingml/2006/main" prst="roundRect">
            <a:avLst/>
          </a:prstGeom>
          <a:solidFill xmlns:a="http://schemas.openxmlformats.org/drawingml/2006/main">
            <a:srgbClr val="43BEE8"/>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5" name="Rounded Rectangle 44">
            <a:extLst xmlns:a="http://schemas.openxmlformats.org/drawingml/2006/main">
              <a:ext uri="{FF2B5EF4-FFF2-40B4-BE49-F238E27FC236}">
                <a16:creationId xmlns:a16="http://schemas.microsoft.com/office/drawing/2014/main" id="{DEE9219D-9DB2-461C-BE2A-EFF0726DDDB5}"/>
              </a:ext>
            </a:extLst>
          </p:cNvPr>
          <p:cNvSpPr>
            <a:spLocks xmlns:a="http://schemas.openxmlformats.org/drawingml/2006/main" noGrp="1"/>
          </p:cNvSpPr>
          <p:nvPr/>
        </p:nvSpPr>
        <p:spPr>
          <a:xfrm xmlns:a="http://schemas.openxmlformats.org/drawingml/2006/main">
            <a:off x="4800600" y="4059936"/>
            <a:ext cx="475488" cy="475488"/>
          </a:xfrm>
          <a:prstGeom xmlns:a="http://schemas.openxmlformats.org/drawingml/2006/main" prst="roundRect">
            <a:avLst/>
          </a:prstGeom>
          <a:solidFill xmlns:a="http://schemas.openxmlformats.org/drawingml/2006/main">
            <a:srgbClr val="43BEE8"/>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6" name="Rounded Rectangle 45">
            <a:extLst xmlns:a="http://schemas.openxmlformats.org/drawingml/2006/main">
              <a:ext uri="{FF2B5EF4-FFF2-40B4-BE49-F238E27FC236}">
                <a16:creationId xmlns:a16="http://schemas.microsoft.com/office/drawing/2014/main" id="{E6BD9D62-ED00-428B-A480-2D6376859EE6}"/>
              </a:ext>
            </a:extLst>
          </p:cNvPr>
          <p:cNvSpPr>
            <a:spLocks xmlns:a="http://schemas.openxmlformats.org/drawingml/2006/main" noGrp="1"/>
          </p:cNvSpPr>
          <p:nvPr/>
        </p:nvSpPr>
        <p:spPr>
          <a:xfrm xmlns:a="http://schemas.openxmlformats.org/drawingml/2006/main">
            <a:off x="5458968" y="4059936"/>
            <a:ext cx="475488" cy="475488"/>
          </a:xfrm>
          <a:prstGeom xmlns:a="http://schemas.openxmlformats.org/drawingml/2006/main" prst="roundRect">
            <a:avLst/>
          </a:prstGeom>
          <a:solidFill xmlns:a="http://schemas.openxmlformats.org/drawingml/2006/main">
            <a:srgbClr val="FFA643"/>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7" name="Rounded Rectangle 46">
            <a:extLst xmlns:a="http://schemas.openxmlformats.org/drawingml/2006/main">
              <a:ext uri="{FF2B5EF4-FFF2-40B4-BE49-F238E27FC236}">
                <a16:creationId xmlns:a16="http://schemas.microsoft.com/office/drawing/2014/main" id="{0370C16A-94D1-4B9D-BB73-5CDB0FB7AF71}"/>
              </a:ext>
            </a:extLst>
          </p:cNvPr>
          <p:cNvSpPr>
            <a:spLocks xmlns:a="http://schemas.openxmlformats.org/drawingml/2006/main" noGrp="1"/>
          </p:cNvSpPr>
          <p:nvPr/>
        </p:nvSpPr>
        <p:spPr>
          <a:xfrm xmlns:a="http://schemas.openxmlformats.org/drawingml/2006/main">
            <a:off x="6117336" y="4059936"/>
            <a:ext cx="475488" cy="475488"/>
          </a:xfrm>
          <a:prstGeom xmlns:a="http://schemas.openxmlformats.org/drawingml/2006/main" prst="roundRect">
            <a:avLst/>
          </a:prstGeom>
          <a:solidFill xmlns:a="http://schemas.openxmlformats.org/drawingml/2006/main">
            <a:srgbClr val="43BEE8"/>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8" name="Rounded Rectangle 47">
            <a:extLst xmlns:a="http://schemas.openxmlformats.org/drawingml/2006/main">
              <a:ext uri="{FF2B5EF4-FFF2-40B4-BE49-F238E27FC236}">
                <a16:creationId xmlns:a16="http://schemas.microsoft.com/office/drawing/2014/main" id="{BD3F05B7-C4BD-42E6-8BCC-98962CC297AD}"/>
              </a:ext>
            </a:extLst>
          </p:cNvPr>
          <p:cNvSpPr>
            <a:spLocks xmlns:a="http://schemas.openxmlformats.org/drawingml/2006/main" noGrp="1"/>
          </p:cNvSpPr>
          <p:nvPr/>
        </p:nvSpPr>
        <p:spPr>
          <a:xfrm xmlns:a="http://schemas.openxmlformats.org/drawingml/2006/main">
            <a:off x="6775704" y="4059936"/>
            <a:ext cx="475488" cy="475488"/>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9" name="Rounded Rectangle 48">
            <a:extLst xmlns:a="http://schemas.openxmlformats.org/drawingml/2006/main">
              <a:ext uri="{FF2B5EF4-FFF2-40B4-BE49-F238E27FC236}">
                <a16:creationId xmlns:a16="http://schemas.microsoft.com/office/drawing/2014/main" id="{1EF6E36F-B300-44DF-B1CF-487BD698947B}"/>
              </a:ext>
            </a:extLst>
          </p:cNvPr>
          <p:cNvSpPr>
            <a:spLocks xmlns:a="http://schemas.openxmlformats.org/drawingml/2006/main" noGrp="1"/>
          </p:cNvSpPr>
          <p:nvPr/>
        </p:nvSpPr>
        <p:spPr>
          <a:xfrm xmlns:a="http://schemas.openxmlformats.org/drawingml/2006/main">
            <a:off x="7434071" y="4059936"/>
            <a:ext cx="475488" cy="475488"/>
          </a:xfrm>
          <a:prstGeom xmlns:a="http://schemas.openxmlformats.org/drawingml/2006/main" prst="roundRect">
            <a:avLst/>
          </a:prstGeom>
          <a:solidFill xmlns:a="http://schemas.openxmlformats.org/drawingml/2006/main">
            <a:srgbClr val="43BEE8"/>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0" name="Rounded Rectangle 49">
            <a:extLst xmlns:a="http://schemas.openxmlformats.org/drawingml/2006/main">
              <a:ext uri="{FF2B5EF4-FFF2-40B4-BE49-F238E27FC236}">
                <a16:creationId xmlns:a16="http://schemas.microsoft.com/office/drawing/2014/main" id="{3A7D8CC5-6388-4CCB-8036-11E1958C77A3}"/>
              </a:ext>
            </a:extLst>
          </p:cNvPr>
          <p:cNvSpPr>
            <a:spLocks xmlns:a="http://schemas.openxmlformats.org/drawingml/2006/main" noGrp="1"/>
          </p:cNvSpPr>
          <p:nvPr/>
        </p:nvSpPr>
        <p:spPr>
          <a:xfrm xmlns:a="http://schemas.openxmlformats.org/drawingml/2006/main">
            <a:off x="8092440" y="4059936"/>
            <a:ext cx="475488" cy="475488"/>
          </a:xfrm>
          <a:prstGeom xmlns:a="http://schemas.openxmlformats.org/drawingml/2006/main" prst="roundRect">
            <a:avLst/>
          </a:prstGeom>
          <a:solidFill xmlns:a="http://schemas.openxmlformats.org/drawingml/2006/main">
            <a:srgbClr val="43BEE8"/>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1" name="Rounded Rectangle 50">
            <a:extLst xmlns:a="http://schemas.openxmlformats.org/drawingml/2006/main">
              <a:ext uri="{FF2B5EF4-FFF2-40B4-BE49-F238E27FC236}">
                <a16:creationId xmlns:a16="http://schemas.microsoft.com/office/drawing/2014/main" id="{81D51E0D-A2A5-4568-A86F-9B007E01E538}"/>
              </a:ext>
            </a:extLst>
          </p:cNvPr>
          <p:cNvSpPr>
            <a:spLocks xmlns:a="http://schemas.openxmlformats.org/drawingml/2006/main" noGrp="1"/>
          </p:cNvSpPr>
          <p:nvPr/>
        </p:nvSpPr>
        <p:spPr>
          <a:xfrm xmlns:a="http://schemas.openxmlformats.org/drawingml/2006/main">
            <a:off x="8750808" y="4059936"/>
            <a:ext cx="475488" cy="475488"/>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2" name="Rounded Rectangle 51">
            <a:extLst xmlns:a="http://schemas.openxmlformats.org/drawingml/2006/main">
              <a:ext uri="{FF2B5EF4-FFF2-40B4-BE49-F238E27FC236}">
                <a16:creationId xmlns:a16="http://schemas.microsoft.com/office/drawing/2014/main" id="{5254646C-6815-4EDA-8ADC-19A9E221C946}"/>
              </a:ext>
            </a:extLst>
          </p:cNvPr>
          <p:cNvSpPr>
            <a:spLocks xmlns:a="http://schemas.openxmlformats.org/drawingml/2006/main" noGrp="1"/>
          </p:cNvSpPr>
          <p:nvPr/>
        </p:nvSpPr>
        <p:spPr>
          <a:xfrm xmlns:a="http://schemas.openxmlformats.org/drawingml/2006/main">
            <a:off x="9409176" y="4059936"/>
            <a:ext cx="475488" cy="475488"/>
          </a:xfrm>
          <a:prstGeom xmlns:a="http://schemas.openxmlformats.org/drawingml/2006/main" prst="roundRect">
            <a:avLst/>
          </a:prstGeom>
          <a:solidFill xmlns:a="http://schemas.openxmlformats.org/drawingml/2006/main">
            <a:srgbClr val="FFA643"/>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3" name="TextBox 52">
            <a:extLst xmlns:a="http://schemas.openxmlformats.org/drawingml/2006/main">
              <a:ext uri="{FF2B5EF4-FFF2-40B4-BE49-F238E27FC236}">
                <a16:creationId xmlns:a16="http://schemas.microsoft.com/office/drawing/2014/main" id="{E58AAF48-F3FB-4B24-893A-6C25CC0F8B55}"/>
              </a:ext>
            </a:extLst>
          </p:cNvPr>
          <p:cNvSpPr>
            <a:spLocks xmlns:a="http://schemas.openxmlformats.org/drawingml/2006/main" noGrp="1"/>
          </p:cNvSpPr>
          <p:nvPr/>
        </p:nvSpPr>
        <p:spPr>
          <a:xfrm xmlns:a="http://schemas.openxmlformats.org/drawingml/2006/main">
            <a:off x="5943600" y="5138928"/>
            <a:ext cx="36576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400" b="1">
                <a:solidFill>
                  <a:srgbClr val="F7FAFC"/>
                </a:solidFill>
                <a:latin typeface="Avenir Next"/>
                <a:ea typeface="Avenir Next"/>
                <a:cs typeface="Avenir Next"/>
              </a:defRPr>
            </a:pPr>
            <a:r>
              <a:rPr>
                <a:solidFill>
                  <a:srgbClr val="D7E4EB"/>
                </a:solidFill>
              </a:rPr>
              <a:t>hidden width model width = 8 columns</a:t>
            </a:r>
          </a:p>
        </p:txBody>
      </p:sp>
      <p:sp>
        <p:nvSpPr>
          <p:cNvPr id="54" name="Rounded Rectangle 53">
            <a:extLst xmlns:a="http://schemas.openxmlformats.org/drawingml/2006/main">
              <a:ext uri="{FF2B5EF4-FFF2-40B4-BE49-F238E27FC236}">
                <a16:creationId xmlns:a16="http://schemas.microsoft.com/office/drawing/2014/main" id="{DC415AA4-FD42-4D9C-A8CC-8FAFD17C1437}"/>
              </a:ext>
            </a:extLst>
          </p:cNvPr>
          <p:cNvSpPr>
            <a:spLocks xmlns:a="http://schemas.openxmlformats.org/drawingml/2006/main" noGrp="1"/>
          </p:cNvSpPr>
          <p:nvPr/>
        </p:nvSpPr>
        <p:spPr>
          <a:xfrm xmlns:a="http://schemas.openxmlformats.org/drawingml/2006/main">
            <a:off x="10040112" y="2487168"/>
            <a:ext cx="1389888" cy="2157984"/>
          </a:xfrm>
          <a:prstGeom xmlns:a="http://schemas.openxmlformats.org/drawingml/2006/main" prst="roundRect">
            <a:avLst/>
          </a:prstGeom>
          <a:solidFill xmlns:a="http://schemas.openxmlformats.org/drawingml/2006/main">
            <a:srgbClr val="142C42"/>
          </a:solidFill>
          <a:ln xmlns:a="http://schemas.openxmlformats.org/drawingml/2006/main" w="13970">
            <a:solidFill>
              <a:srgbClr val="FFA643"/>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5" name="TextBox 54">
            <a:extLst xmlns:a="http://schemas.openxmlformats.org/drawingml/2006/main">
              <a:ext uri="{FF2B5EF4-FFF2-40B4-BE49-F238E27FC236}">
                <a16:creationId xmlns:a16="http://schemas.microsoft.com/office/drawing/2014/main" id="{6A38EDDD-599F-4899-9B23-E21B5FB9058B}"/>
              </a:ext>
            </a:extLst>
          </p:cNvPr>
          <p:cNvSpPr>
            <a:spLocks xmlns:a="http://schemas.openxmlformats.org/drawingml/2006/main" noGrp="1"/>
          </p:cNvSpPr>
          <p:nvPr/>
        </p:nvSpPr>
        <p:spPr>
          <a:xfrm xmlns:a="http://schemas.openxmlformats.org/drawingml/2006/main">
            <a:off x="10040112" y="2724912"/>
            <a:ext cx="1389888"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FA643"/>
                </a:solidFill>
                <a:latin typeface="Avenir Next"/>
                <a:ea typeface="Avenir Next"/>
                <a:cs typeface="Avenir Next"/>
              </a:defRPr>
            </a:pPr>
            <a:r>
              <a:rPr>
                <a:solidFill>
                  <a:srgbClr val="D7E4EB"/>
                </a:solidFill>
              </a:rPr>
              <a:t>TENSOR</a:t>
            </a:r>
            <a:br/>
            <a:r>
              <a:rPr>
                <a:solidFill>
                  <a:srgbClr val="D7E4EB"/>
                </a:solidFill>
              </a:rPr>
              <a:t>SHAPE</a:t>
            </a:r>
          </a:p>
        </p:txBody>
      </p:sp>
      <p:sp>
        <p:nvSpPr>
          <p:cNvPr id="56" name="TextBox 55">
            <a:extLst xmlns:a="http://schemas.openxmlformats.org/drawingml/2006/main">
              <a:ext uri="{FF2B5EF4-FFF2-40B4-BE49-F238E27FC236}">
                <a16:creationId xmlns:a16="http://schemas.microsoft.com/office/drawing/2014/main" id="{B414AF55-E8DB-4654-B40A-DBF13A680359}"/>
              </a:ext>
            </a:extLst>
          </p:cNvPr>
          <p:cNvSpPr>
            <a:spLocks xmlns:a="http://schemas.openxmlformats.org/drawingml/2006/main" noGrp="1"/>
          </p:cNvSpPr>
          <p:nvPr/>
        </p:nvSpPr>
        <p:spPr>
          <a:xfrm xmlns:a="http://schemas.openxmlformats.org/drawingml/2006/main">
            <a:off x="10040112" y="3502152"/>
            <a:ext cx="1389888"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2500" b="1">
                <a:solidFill>
                  <a:srgbClr val="F7FAFC"/>
                </a:solidFill>
                <a:latin typeface="Avenir Next"/>
                <a:ea typeface="Avenir Next"/>
                <a:cs typeface="Avenir Next"/>
              </a:defRPr>
            </a:pPr>
            <a:r>
              <a:rPr>
                <a:solidFill>
                  <a:srgbClr val="F7FAFC"/>
                </a:solidFill>
              </a:rPr>
              <a:t>3 × 8</a:t>
            </a:r>
          </a:p>
        </p:txBody>
      </p:sp>
      <p:sp>
        <p:nvSpPr>
          <p:cNvPr id="57" name="Deck progress 12/120">
            <a:extLst xmlns:a="http://schemas.openxmlformats.org/drawingml/2006/main">
              <a:ext uri="{FF2B5EF4-FFF2-40B4-BE49-F238E27FC236}">
                <a16:creationId xmlns:a16="http://schemas.microsoft.com/office/drawing/2014/main" id="{BC94BB2A-88DD-40D9-B687-A9471C0F1D21}"/>
              </a:ext>
            </a:extLst>
          </p:cNvPr>
          <p:cNvSpPr>
            <a:spLocks xmlns:a="http://schemas.openxmlformats.org/drawingml/2006/main" noGrp="1"/>
          </p:cNvSpPr>
          <p:nvPr/>
        </p:nvSpPr>
        <p:spPr>
          <a:xfrm xmlns:a="http://schemas.openxmlformats.org/drawingml/2006/main">
            <a:off x="530352" y="6473952"/>
            <a:ext cx="1043635"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58" name="Current page 12">
            <a:extLst xmlns:a="http://schemas.openxmlformats.org/drawingml/2006/main">
              <a:ext uri="{FF2B5EF4-FFF2-40B4-BE49-F238E27FC236}">
                <a16:creationId xmlns:a16="http://schemas.microsoft.com/office/drawing/2014/main" id="{DCC567D9-7E71-4300-85FB-BCE4ED0417B3}"/>
              </a:ext>
            </a:extLst>
          </p:cNvPr>
          <p:cNvSpPr>
            <a:spLocks xmlns:a="http://schemas.openxmlformats.org/drawingml/2006/main" noGrp="1"/>
          </p:cNvSpPr>
          <p:nvPr/>
        </p:nvSpPr>
        <p:spPr>
          <a:xfrm xmlns:a="http://schemas.openxmlformats.org/drawingml/2006/main">
            <a:off x="1540650"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59" name="Process bar 12-1">
            <a:extLst xmlns:a="http://schemas.openxmlformats.org/drawingml/2006/main">
              <a:ext uri="{FF2B5EF4-FFF2-40B4-BE49-F238E27FC236}">
                <a16:creationId xmlns:a16="http://schemas.microsoft.com/office/drawing/2014/main" id="{0000D42A-ED45-41C5-BF5D-B93D623158AC}"/>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60" name="Process bar 12-2">
            <a:extLst xmlns:a="http://schemas.openxmlformats.org/drawingml/2006/main">
              <a:ext uri="{FF2B5EF4-FFF2-40B4-BE49-F238E27FC236}">
                <a16:creationId xmlns:a16="http://schemas.microsoft.com/office/drawing/2014/main" id="{D4E71C42-4B4E-4338-B5A8-7DD4B1265A79}"/>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61" name="Process bar 12-3">
            <a:extLst xmlns:a="http://schemas.openxmlformats.org/drawingml/2006/main">
              <a:ext uri="{FF2B5EF4-FFF2-40B4-BE49-F238E27FC236}">
                <a16:creationId xmlns:a16="http://schemas.microsoft.com/office/drawing/2014/main" id="{B75034A5-6D32-4EDD-97CD-7024BBA138C9}"/>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62" name="Process bar 12-1">
            <a:extLst xmlns:a="http://schemas.openxmlformats.org/drawingml/2006/main">
              <a:ext uri="{FF2B5EF4-FFF2-40B4-BE49-F238E27FC236}">
                <a16:creationId xmlns:a16="http://schemas.microsoft.com/office/drawing/2014/main" id="{5AB445C4-FBF8-47BD-93F4-0E52E2221F91}"/>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63" name="Process bar 12-2">
            <a:extLst xmlns:a="http://schemas.openxmlformats.org/drawingml/2006/main">
              <a:ext uri="{FF2B5EF4-FFF2-40B4-BE49-F238E27FC236}">
                <a16:creationId xmlns:a16="http://schemas.microsoft.com/office/drawing/2014/main" id="{1EB8A95C-8047-4E6D-A582-6FAB35CE69FE}"/>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64" name="Process bar 12-3">
            <a:extLst xmlns:a="http://schemas.openxmlformats.org/drawingml/2006/main">
              <a:ext uri="{FF2B5EF4-FFF2-40B4-BE49-F238E27FC236}">
                <a16:creationId xmlns:a16="http://schemas.microsoft.com/office/drawing/2014/main" id="{B25D6FC3-BE83-42E1-8ED5-EFC871744B02}"/>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65" name="Process bar 12-1">
            <a:extLst xmlns:a="http://schemas.openxmlformats.org/drawingml/2006/main">
              <a:ext uri="{FF2B5EF4-FFF2-40B4-BE49-F238E27FC236}">
                <a16:creationId xmlns:a16="http://schemas.microsoft.com/office/drawing/2014/main" id="{B2395DBB-82B5-4FCF-B9EB-83D6ADB4F79C}"/>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66" name="Process bar 12-2">
            <a:extLst xmlns:a="http://schemas.openxmlformats.org/drawingml/2006/main">
              <a:ext uri="{FF2B5EF4-FFF2-40B4-BE49-F238E27FC236}">
                <a16:creationId xmlns:a16="http://schemas.microsoft.com/office/drawing/2014/main" id="{79B6F2D4-BD69-4454-8376-F8B560791796}"/>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67" name="Process bar 12-3">
            <a:extLst xmlns:a="http://schemas.openxmlformats.org/drawingml/2006/main">
              <a:ext uri="{FF2B5EF4-FFF2-40B4-BE49-F238E27FC236}">
                <a16:creationId xmlns:a16="http://schemas.microsoft.com/office/drawing/2014/main" id="{CD422254-1169-4E47-A6B1-77BB8EA57381}"/>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68" name="Process bar 12-1">
            <a:extLst xmlns:a="http://schemas.openxmlformats.org/drawingml/2006/main">
              <a:ext uri="{FF2B5EF4-FFF2-40B4-BE49-F238E27FC236}">
                <a16:creationId xmlns:a16="http://schemas.microsoft.com/office/drawing/2014/main" id="{576491F8-37D2-4E77-AF20-DA4A26666DD8}"/>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69" name="Process bar 12-2">
            <a:extLst xmlns:a="http://schemas.openxmlformats.org/drawingml/2006/main">
              <a:ext uri="{FF2B5EF4-FFF2-40B4-BE49-F238E27FC236}">
                <a16:creationId xmlns:a16="http://schemas.microsoft.com/office/drawing/2014/main" id="{7FCC4A35-12AB-47B4-8EF3-44988A861197}"/>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70" name="Process bar 12-3">
            <a:extLst xmlns:a="http://schemas.openxmlformats.org/drawingml/2006/main">
              <a:ext uri="{FF2B5EF4-FFF2-40B4-BE49-F238E27FC236}">
                <a16:creationId xmlns:a16="http://schemas.microsoft.com/office/drawing/2014/main" id="{10EA4B19-887A-4DFE-BC6E-DE3949E2FCF2}"/>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71" name="Process bar 12-1">
            <a:extLst xmlns:a="http://schemas.openxmlformats.org/drawingml/2006/main">
              <a:ext uri="{FF2B5EF4-FFF2-40B4-BE49-F238E27FC236}">
                <a16:creationId xmlns:a16="http://schemas.microsoft.com/office/drawing/2014/main" id="{4FFFBFED-E074-4409-8349-7C9867EEAF62}"/>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72" name="Process bar 12-2">
            <a:extLst xmlns:a="http://schemas.openxmlformats.org/drawingml/2006/main">
              <a:ext uri="{FF2B5EF4-FFF2-40B4-BE49-F238E27FC236}">
                <a16:creationId xmlns:a16="http://schemas.microsoft.com/office/drawing/2014/main" id="{94444E9D-9994-45BB-ABF8-20C324CD80AB}"/>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73" name="Process bar 12-3">
            <a:extLst xmlns:a="http://schemas.openxmlformats.org/drawingml/2006/main">
              <a:ext uri="{FF2B5EF4-FFF2-40B4-BE49-F238E27FC236}">
                <a16:creationId xmlns:a16="http://schemas.microsoft.com/office/drawing/2014/main" id="{48176E08-C53F-48FB-B2F7-0B7908F6CC3F}"/>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Tree>
    <p:extLst>
      <p:ext uri="{BB962C8B-B14F-4D97-AF65-F5344CB8AC3E}">
        <p14:creationId xmlns:p14="http://schemas.microsoft.com/office/powerpoint/2010/main" val="956268424"/>
      </p:ext>
    </p:extLst>
  </p:cSld>
</p:sld>
</file>

<file path=ppt/slides/slide13.xml><?xml version="1.0" encoding="utf-8"?>
<p:sld xmlns:p="http://schemas.openxmlformats.org/presentationml/2006/main">
  <p:cSld>
    <p:bg>
      <p:bgPr>
        <a:solidFill xmlns:a="http://schemas.openxmlformats.org/drawingml/2006/main">
          <a:srgbClr val="071223"/>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F936F2B-B00E-46B1-86F0-5816E281762A}"/>
              </a:ext>
            </a:extLst>
          </p:cNvPr>
          <p:cNvSpPr>
            <a:spLocks xmlns:a="http://schemas.openxmlformats.org/drawingml/2006/main" noGrp="1"/>
          </p:cNvSpPr>
          <p:nvPr/>
        </p:nvSpPr>
        <p:spPr>
          <a:xfrm xmlns:a="http://schemas.openxmlformats.org/drawingml/2006/main">
            <a:off x="419100" y="400050"/>
            <a:ext cx="11049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900" b="1" i="0">
                <a:solidFill>
                  <a:srgbClr val="F7FAFC"/>
                </a:solidFill>
              </a:defRPr>
            </a:pPr>
            <a:r>
              <a:rPr sz="3000" b="1" i="0">
                <a:solidFill>
                  <a:srgbClr val="F7FAFC"/>
                </a:solidFill>
              </a:rPr>
              <a:t>Attention lets each position borrow the context it needs</a:t>
            </a:r>
          </a:p>
        </p:txBody>
      </p:sp>
      <p:sp>
        <p:nvSpPr>
          <p:cNvPr id="2" name="">
            <a:extLst xmlns:a="http://schemas.openxmlformats.org/drawingml/2006/main">
              <a:ext uri="{FF2B5EF4-FFF2-40B4-BE49-F238E27FC236}">
                <a16:creationId xmlns:a16="http://schemas.microsoft.com/office/drawing/2014/main" id="{16CB3603-E2D3-4CFF-90AE-7E20DA90B9A2}"/>
              </a:ext>
            </a:extLst>
          </p:cNvPr>
          <p:cNvSpPr>
            <a:spLocks xmlns:a="http://schemas.openxmlformats.org/drawingml/2006/main" noGrp="1"/>
          </p:cNvSpPr>
          <p:nvPr/>
        </p:nvSpPr>
        <p:spPr>
          <a:xfrm xmlns:a="http://schemas.openxmlformats.org/drawingml/2006/main">
            <a:off x="0" y="895350"/>
            <a:ext cx="12192000" cy="19050"/>
          </a:xfrm>
          <a:prstGeom xmlns:a="http://schemas.openxmlformats.org/drawingml/2006/main" prst="rect">
            <a:avLst/>
          </a:prstGeom>
          <a:solidFill xmlns:a="http://schemas.openxmlformats.org/drawingml/2006/main">
            <a:srgbClr val="A9C0E3"/>
          </a:solidFill>
          <a:ln xmlns:a="http://schemas.openxmlformats.org/drawingml/2006/main" w="0">
            <a:solidFill>
              <a:srgbClr val="A9C0E3"/>
            </a:solidFill>
            <a:prstDash val="solid"/>
          </a:ln>
        </p:spPr>
        <p:txBody>
          <a:bodyPr xmlns:a="http://schemas.openxmlformats.org/drawingml/2006/main"/>
          <a:lstStyle xmlns:a="http://schemas.openxmlformats.org/drawingml/2006/main"/>
          <a:p xmlns:a="http://schemas.openxmlformats.org/drawingml/2006/main"/>
        </p:txBody>
      </p:sp>
      <p:sp>
        <p:nvSpPr>
          <p:cNvPr id="3" name="">
            <a:extLst xmlns:a="http://schemas.openxmlformats.org/drawingml/2006/main">
              <a:ext uri="{FF2B5EF4-FFF2-40B4-BE49-F238E27FC236}">
                <a16:creationId xmlns:a16="http://schemas.microsoft.com/office/drawing/2014/main" id="{D0AFFCF7-C663-4DD5-B5B5-EE5E6747BE49}"/>
              </a:ext>
            </a:extLst>
          </p:cNvPr>
          <p:cNvSpPr>
            <a:spLocks xmlns:a="http://schemas.openxmlformats.org/drawingml/2006/main" noGrp="1"/>
          </p:cNvSpPr>
          <p:nvPr/>
        </p:nvSpPr>
        <p:spPr>
          <a:xfrm xmlns:a="http://schemas.openxmlformats.org/drawingml/2006/main">
            <a:off x="0" y="895350"/>
            <a:ext cx="2095500" cy="28575"/>
          </a:xfrm>
          <a:prstGeom xmlns:a="http://schemas.openxmlformats.org/drawingml/2006/main" prst="rect">
            <a:avLst/>
          </a:prstGeom>
          <a:solidFill xmlns:a="http://schemas.openxmlformats.org/drawingml/2006/main">
            <a:srgbClr val="FFFFFF">
              <a:alpha val="70000"/>
            </a:srgbClr>
          </a:solidFill>
          <a:ln xmlns:a="http://schemas.openxmlformats.org/drawingml/2006/main" w="0">
            <a:solidFill>
              <a:srgbClr val="0B4AA2"/>
            </a:solidFill>
            <a:prstDash val="solid"/>
          </a:ln>
        </p:spPr>
        <p:txBody>
          <a:bodyPr xmlns:a="http://schemas.openxmlformats.org/drawingml/2006/main"/>
          <a:lstStyle xmlns:a="http://schemas.openxmlformats.org/drawingml/2006/main"/>
          <a:p xmlns:a="http://schemas.openxmlformats.org/drawingml/2006/main"/>
        </p:txBody>
      </p:sp>
      <p:sp>
        <p:nvSpPr>
          <p:cNvPr id="4" name="">
            <a:extLst xmlns:a="http://schemas.openxmlformats.org/drawingml/2006/main">
              <a:ext uri="{FF2B5EF4-FFF2-40B4-BE49-F238E27FC236}">
                <a16:creationId xmlns:a16="http://schemas.microsoft.com/office/drawing/2014/main" id="{B1F08E19-76B2-47BC-B194-AD5BCF29ADB6}"/>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13/124</a:t>
            </a:r>
          </a:p>
        </p:txBody>
      </p:sp>
      <p:sp>
        <p:nvSpPr>
          <p:cNvPr id="6" name="">
            <a:extLst xmlns:a="http://schemas.openxmlformats.org/drawingml/2006/main">
              <a:ext uri="{FF2B5EF4-FFF2-40B4-BE49-F238E27FC236}">
                <a16:creationId xmlns:a16="http://schemas.microsoft.com/office/drawing/2014/main" id="{65862E07-827E-4D20-A707-8CD690D56A47}"/>
              </a:ext>
            </a:extLst>
          </p:cNvPr>
          <p:cNvSpPr>
            <a:spLocks xmlns:a="http://schemas.openxmlformats.org/drawingml/2006/main" noGrp="1"/>
          </p:cNvSpPr>
          <p:nvPr/>
        </p:nvSpPr>
        <p:spPr>
          <a:xfrm xmlns:a="http://schemas.openxmlformats.org/drawingml/2006/main">
            <a:off x="1219200" y="1476375"/>
            <a:ext cx="41338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875" b="1" i="0">
                <a:solidFill>
                  <a:srgbClr val="111827"/>
                </a:solidFill>
              </a:defRPr>
            </a:pPr>
            <a:r>
              <a:rPr sz="1875" b="1" i="0">
                <a:solidFill>
                  <a:srgbClr val="FFFFFF"/>
                </a:solidFill>
              </a:rPr>
              <a:t>Each position now has a vector, so it can compare itself with the visible sequence.</a:t>
            </a:r>
          </a:p>
        </p:txBody>
      </p:sp>
      <p:sp>
        <p:nvSpPr>
          <p:cNvPr id="17" name="">
            <a:extLst xmlns:a="http://schemas.openxmlformats.org/drawingml/2006/main">
              <a:ext uri="{FF2B5EF4-FFF2-40B4-BE49-F238E27FC236}">
                <a16:creationId xmlns:a16="http://schemas.microsoft.com/office/drawing/2014/main" id="{C1324C6A-4B2A-4221-90FB-DA6C0968A31F}"/>
              </a:ext>
            </a:extLst>
          </p:cNvPr>
          <p:cNvSpPr>
            <a:spLocks xmlns:a="http://schemas.openxmlformats.org/drawingml/2006/main" noGrp="1"/>
          </p:cNvSpPr>
          <p:nvPr/>
        </p:nvSpPr>
        <p:spPr>
          <a:xfrm xmlns:a="http://schemas.openxmlformats.org/drawingml/2006/main">
            <a:off x="530352" y="6199632"/>
            <a:ext cx="109728" cy="109728"/>
          </a:xfrm>
          <a:prstGeom xmlns:a="http://schemas.openxmlformats.org/drawingml/2006/main" prst="roundRect">
            <a:avLst>
              <a:gd name="adj" fmla="val 16000"/>
            </a:avLst>
          </a:prstGeom>
          <a:solidFill xmlns:a="http://schemas.openxmlformats.org/drawingml/2006/main">
            <a:srgbClr val="43BEE8"/>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p:txBody>
      </p:sp>
      <p:sp>
        <p:nvSpPr>
          <p:cNvPr id="18" name="">
            <a:extLst xmlns:a="http://schemas.openxmlformats.org/drawingml/2006/main">
              <a:ext uri="{FF2B5EF4-FFF2-40B4-BE49-F238E27FC236}">
                <a16:creationId xmlns:a16="http://schemas.microsoft.com/office/drawing/2014/main" id="{CB315CB9-6E95-4DA4-A86C-AD9F803BC8BB}"/>
              </a:ext>
            </a:extLst>
          </p:cNvPr>
          <p:cNvSpPr>
            <a:spLocks xmlns:a="http://schemas.openxmlformats.org/drawingml/2006/main" noGrp="1"/>
          </p:cNvSpPr>
          <p:nvPr/>
        </p:nvSpPr>
        <p:spPr>
          <a:xfrm xmlns:a="http://schemas.openxmlformats.org/drawingml/2006/main">
            <a:off x="786384" y="5684520"/>
            <a:ext cx="3886200" cy="29260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00" b="1" i="0">
                <a:solidFill>
                  <a:srgbClr val="D7E4EB"/>
                </a:solidFill>
              </a:defRPr>
            </a:pPr>
            <a:r>
              <a:rPr sz="1300" b="1" i="0">
                <a:solidFill>
                  <a:srgbClr val="D7E4EB"/>
                </a:solidFill>
              </a:rPr>
              <a:t>RUNNING EXAMPLE</a:t>
            </a:r>
          </a:p>
        </p:txBody>
      </p:sp>
      <p:sp>
        <p:nvSpPr>
          <p:cNvPr id="19" name="">
            <a:extLst xmlns:a="http://schemas.openxmlformats.org/drawingml/2006/main">
              <a:ext uri="{FF2B5EF4-FFF2-40B4-BE49-F238E27FC236}">
                <a16:creationId xmlns:a16="http://schemas.microsoft.com/office/drawing/2014/main" id="{A83C17FF-1AAA-40C3-B020-EF3FF15656E8}"/>
              </a:ext>
            </a:extLst>
          </p:cNvPr>
          <p:cNvSpPr>
            <a:spLocks xmlns:a="http://schemas.openxmlformats.org/drawingml/2006/main" noGrp="1"/>
          </p:cNvSpPr>
          <p:nvPr/>
        </p:nvSpPr>
        <p:spPr>
          <a:xfrm xmlns:a="http://schemas.openxmlformats.org/drawingml/2006/main">
            <a:off x="786384" y="5986272"/>
            <a:ext cx="9921240" cy="3108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300" b="1" i="0">
                <a:solidFill>
                  <a:srgbClr val="D7E4EB"/>
                </a:solidFill>
              </a:defRPr>
            </a:pPr>
            <a:r>
              <a:rPr sz="1300" b="1" i="0">
                <a:solidFill>
                  <a:srgbClr val="D7E4EB"/>
                </a:solidFill>
              </a:rPr>
              <a:t>At “sat,” the question is simple: which visible vectors help explain this action?</a:t>
            </a:r>
          </a:p>
        </p:txBody>
      </p:sp>
      <p:sp>
        <p:nvSpPr>
          <p:cNvPr id="20" name="">
            <a:extLst xmlns:a="http://schemas.openxmlformats.org/drawingml/2006/main">
              <a:ext uri="{FF2B5EF4-FFF2-40B4-BE49-F238E27FC236}">
                <a16:creationId xmlns:a16="http://schemas.microsoft.com/office/drawing/2014/main" id="{B7E8D69E-A213-4DB1-8DF0-247098DD412F}"/>
              </a:ext>
            </a:extLst>
          </p:cNvPr>
          <p:cNvSpPr>
            <a:spLocks xmlns:a="http://schemas.openxmlformats.org/drawingml/2006/main" noGrp="1"/>
          </p:cNvSpPr>
          <p:nvPr/>
        </p:nvSpPr>
        <p:spPr>
          <a:xfrm xmlns:a="http://schemas.openxmlformats.org/drawingml/2006/main">
            <a:off x="10934700" y="6400800"/>
            <a:ext cx="9239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1350" b="0" i="0">
                <a:solidFill>
                  <a:srgbClr val="5B667A"/>
                </a:solidFill>
              </a:defRPr>
            </a:pPr>
            <a:r>
              <a:rPr sz="1350" b="0" i="0">
                <a:solidFill>
                  <a:srgbClr val="FFFFFF"/>
                </a:solidFill>
              </a:rPr>
              <a:t/>
            </a:r>
          </a:p>
        </p:txBody>
      </p:sp>
      <p:pic>
        <p:nvPicPr>
          <p:cNvPr id="56" name=""/>
          <p:cNvPicPr>
            <a:picLocks xmlns:a="http://schemas.openxmlformats.org/drawingml/2006/main" noChangeAspect="1"/>
          </p:cNvPicPr>
          <p:nvPr/>
        </p:nvPicPr>
        <p:blipFill>
          <a:blip xmlns:r="http://schemas.openxmlformats.org/officeDocument/2006/relationships" xmlns:a="http://schemas.openxmlformats.org/drawingml/2006/main" r:embed="Rd938d98e590d478f"/>
          <a:srcRect xmlns:a="http://schemas.openxmlformats.org/drawingml/2006/main" l="9979" t="0" r="9979" b="0"/>
          <a:stretch xmlns:a="http://schemas.openxmlformats.org/drawingml/2006/main">
            <a:fillRect l="0" t="0" r="0" b="0"/>
          </a:stretch>
        </p:blipFill>
        <p:spPr>
          <a:xfrm xmlns:a="http://schemas.openxmlformats.org/drawingml/2006/main">
            <a:off x="5476875" y="1190625"/>
            <a:ext cx="6096000" cy="4286250"/>
          </a:xfrm>
          <a:prstGeom xmlns:a="http://schemas.openxmlformats.org/drawingml/2006/main" prst="roundRect">
            <a:avLst/>
          </a:prstGeom>
        </p:spPr>
      </p:pic>
      <p:sp>
        <p:nvSpPr>
          <p:cNvPr id="23" name="Deck progress track">
            <a:extLst xmlns:a="http://schemas.openxmlformats.org/drawingml/2006/main">
              <a:ext uri="{FF2B5EF4-FFF2-40B4-BE49-F238E27FC236}">
                <a16:creationId xmlns:a16="http://schemas.microsoft.com/office/drawing/2014/main" id="{47194044-FDC2-436A-8922-27E61FB530DE}"/>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p>
      <p:sp>
        <p:nvSpPr>
          <p:cNvPr id="24" name="Deck progress 13/120">
            <a:extLst xmlns:a="http://schemas.openxmlformats.org/drawingml/2006/main">
              <a:ext uri="{FF2B5EF4-FFF2-40B4-BE49-F238E27FC236}">
                <a16:creationId xmlns:a16="http://schemas.microsoft.com/office/drawing/2014/main" id="{52BEF87B-583B-4E09-A7DF-541A14B9DACC}"/>
              </a:ext>
            </a:extLst>
          </p:cNvPr>
          <p:cNvSpPr>
            <a:spLocks xmlns:a="http://schemas.openxmlformats.org/drawingml/2006/main" noGrp="1"/>
          </p:cNvSpPr>
          <p:nvPr/>
        </p:nvSpPr>
        <p:spPr>
          <a:xfrm xmlns:a="http://schemas.openxmlformats.org/drawingml/2006/main">
            <a:off x="530352" y="6473952"/>
            <a:ext cx="1130605"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5" name="Current page 13">
            <a:extLst xmlns:a="http://schemas.openxmlformats.org/drawingml/2006/main">
              <a:ext uri="{FF2B5EF4-FFF2-40B4-BE49-F238E27FC236}">
                <a16:creationId xmlns:a16="http://schemas.microsoft.com/office/drawing/2014/main" id="{8B40E1B9-2608-4EE2-AE01-8E93BFB5A0A6}"/>
              </a:ext>
            </a:extLst>
          </p:cNvPr>
          <p:cNvSpPr>
            <a:spLocks xmlns:a="http://schemas.openxmlformats.org/drawingml/2006/main" noGrp="1"/>
          </p:cNvSpPr>
          <p:nvPr/>
        </p:nvSpPr>
        <p:spPr>
          <a:xfrm xmlns:a="http://schemas.openxmlformats.org/drawingml/2006/main">
            <a:off x="1627619"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pic>
        <p:nvPicPr>
          <p:cNvPr id="60" name=""/>
          <p:cNvPicPr>
            <a:picLocks xmlns:a="http://schemas.openxmlformats.org/drawingml/2006/main" noChangeAspect="1"/>
          </p:cNvPicPr>
          <p:nvPr/>
        </p:nvPicPr>
        <p:blipFill>
          <a:blip xmlns:r="http://schemas.openxmlformats.org/officeDocument/2006/relationships" xmlns:a="http://schemas.openxmlformats.org/drawingml/2006/main" r:embed="Rcad18f5e30f5420e"/>
          <a:srcRect xmlns:a="http://schemas.openxmlformats.org/drawingml/2006/main" l="0" t="3125" r="0" b="3125"/>
          <a:stretch xmlns:a="http://schemas.openxmlformats.org/drawingml/2006/main">
            <a:fillRect l="0" t="0" r="0" b="0"/>
          </a:stretch>
        </p:blipFill>
        <p:spPr>
          <a:xfrm xmlns:a="http://schemas.openxmlformats.org/drawingml/2006/main">
            <a:off x="5476875" y="1190625"/>
            <a:ext cx="6096000" cy="4286250"/>
          </a:xfrm>
          <a:prstGeom xmlns:a="http://schemas.openxmlformats.org/drawingml/2006/main" prst="roundRect">
            <a:avLst/>
          </a:prstGeom>
        </p:spPr>
      </p:pic>
      <p:sp>
        <p:nvSpPr>
          <p:cNvPr id="28" name="Slide 13 key idea">
            <a:extLst xmlns:a="http://schemas.openxmlformats.org/drawingml/2006/main">
              <a:ext uri="{FF2B5EF4-FFF2-40B4-BE49-F238E27FC236}">
                <a16:creationId xmlns:a16="http://schemas.microsoft.com/office/drawing/2014/main" id="{FCA53F24-68D3-409A-9DD5-2609F870B29E}"/>
              </a:ext>
            </a:extLst>
          </p:cNvPr>
          <p:cNvSpPr>
            <a:spLocks xmlns:a="http://schemas.openxmlformats.org/drawingml/2006/main" noGrp="1"/>
          </p:cNvSpPr>
          <p:nvPr/>
        </p:nvSpPr>
        <p:spPr>
          <a:xfrm xmlns:a="http://schemas.openxmlformats.org/drawingml/2006/main">
            <a:off x="457200" y="1638300"/>
            <a:ext cx="76200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900" b="1">
                <a:solidFill>
                  <a:srgbClr val="071223"/>
                </a:solidFill>
              </a:defRPr>
            </a:pPr>
            <a:r>
              <a:rPr sz="1150" b="1">
                <a:solidFill>
                  <a:srgbClr val="071223"/>
                </a:solidFill>
              </a:rPr>
              <a:t>KEY IDEA</a:t>
            </a:r>
          </a:p>
        </p:txBody>
      </p:sp>
      <p:sp>
        <p:nvSpPr>
          <p:cNvPr id="31" name="Process label 13">
            <a:extLst xmlns:a="http://schemas.openxmlformats.org/drawingml/2006/main">
              <a:ext uri="{FF2B5EF4-FFF2-40B4-BE49-F238E27FC236}">
                <a16:creationId xmlns:a16="http://schemas.microsoft.com/office/drawing/2014/main" id="{77BB6A36-5479-4481-8FAE-6A345D68E67F}"/>
              </a:ext>
            </a:extLst>
          </p:cNvPr>
          <p:cNvSpPr>
            <a:spLocks xmlns:a="http://schemas.openxmlformats.org/drawingml/2006/main" noGrp="1"/>
          </p:cNvSpPr>
          <p:nvPr/>
        </p:nvSpPr>
        <p:spPr>
          <a:xfrm xmlns:a="http://schemas.openxmlformats.org/drawingml/2006/main">
            <a:off x="10332720" y="365760"/>
            <a:ext cx="132588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ATTENTION 1/3</a:t>
            </a:r>
          </a:p>
        </p:txBody>
      </p:sp>
      <p:sp>
        <p:nvSpPr>
          <p:cNvPr id="32" name="Process bar 13-1">
            <a:extLst xmlns:a="http://schemas.openxmlformats.org/drawingml/2006/main">
              <a:ext uri="{FF2B5EF4-FFF2-40B4-BE49-F238E27FC236}">
                <a16:creationId xmlns:a16="http://schemas.microsoft.com/office/drawing/2014/main" id="{16591DE0-D578-477A-82AC-C512E0CFD56D}"/>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33" name="Process bar 13-2">
            <a:extLst xmlns:a="http://schemas.openxmlformats.org/drawingml/2006/main">
              <a:ext uri="{FF2B5EF4-FFF2-40B4-BE49-F238E27FC236}">
                <a16:creationId xmlns:a16="http://schemas.microsoft.com/office/drawing/2014/main" id="{FB7D6874-8D09-4A07-9A21-6A5CBB820181}"/>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4" name="Process bar 13-3">
            <a:extLst xmlns:a="http://schemas.openxmlformats.org/drawingml/2006/main">
              <a:ext uri="{FF2B5EF4-FFF2-40B4-BE49-F238E27FC236}">
                <a16:creationId xmlns:a16="http://schemas.microsoft.com/office/drawing/2014/main" id="{CD7BEA8D-AD8C-44E1-88CF-4915C5CB0F37}"/>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7" name="Process bar 13-1">
            <a:extLst xmlns:a="http://schemas.openxmlformats.org/drawingml/2006/main">
              <a:ext uri="{FF2B5EF4-FFF2-40B4-BE49-F238E27FC236}">
                <a16:creationId xmlns:a16="http://schemas.microsoft.com/office/drawing/2014/main" id="{AEA54BCD-2195-4BA7-849A-BA2E158FA4CD}"/>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38" name="Process bar 13-2">
            <a:extLst xmlns:a="http://schemas.openxmlformats.org/drawingml/2006/main">
              <a:ext uri="{FF2B5EF4-FFF2-40B4-BE49-F238E27FC236}">
                <a16:creationId xmlns:a16="http://schemas.microsoft.com/office/drawing/2014/main" id="{519F450F-1E94-4A5D-B231-4172DCDACDF7}"/>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9" name="Process bar 13-3">
            <a:extLst xmlns:a="http://schemas.openxmlformats.org/drawingml/2006/main">
              <a:ext uri="{FF2B5EF4-FFF2-40B4-BE49-F238E27FC236}">
                <a16:creationId xmlns:a16="http://schemas.microsoft.com/office/drawing/2014/main" id="{46B635E3-86B7-4889-9505-97CFE55C57BA}"/>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42" name="Process bar 13-1">
            <a:extLst xmlns:a="http://schemas.openxmlformats.org/drawingml/2006/main">
              <a:ext uri="{FF2B5EF4-FFF2-40B4-BE49-F238E27FC236}">
                <a16:creationId xmlns:a16="http://schemas.microsoft.com/office/drawing/2014/main" id="{C7389C46-7797-4581-A4A7-A6C5CF11CC74}"/>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43" name="Process bar 13-2">
            <a:extLst xmlns:a="http://schemas.openxmlformats.org/drawingml/2006/main">
              <a:ext uri="{FF2B5EF4-FFF2-40B4-BE49-F238E27FC236}">
                <a16:creationId xmlns:a16="http://schemas.microsoft.com/office/drawing/2014/main" id="{F898FEBE-498F-4200-8876-C220D3356934}"/>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44" name="Process bar 13-3">
            <a:extLst xmlns:a="http://schemas.openxmlformats.org/drawingml/2006/main">
              <a:ext uri="{FF2B5EF4-FFF2-40B4-BE49-F238E27FC236}">
                <a16:creationId xmlns:a16="http://schemas.microsoft.com/office/drawing/2014/main" id="{D0435C2F-EA73-47A6-AC65-29BFBCBEE488}"/>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Tree>
    <p:extLst>
      <p:ext uri="{BB962C8B-B14F-4D97-AF65-F5344CB8AC3E}">
        <p14:creationId xmlns:p14="http://schemas.microsoft.com/office/powerpoint/2010/main" val="569697318"/>
      </p:ext>
    </p:extLst>
  </p:cSld>
</p:sld>
</file>

<file path=ppt/slides/slide14.xml><?xml version="1.0" encoding="utf-8"?>
<p:sld xmlns:p="http://schemas.openxmlformats.org/presentationml/2006/main">
  <p:cSld>
    <p:bg>
      <p:bgPr>
        <a:solidFill xmlns:a="http://schemas.openxmlformats.org/drawingml/2006/main">
          <a:srgbClr val="EEF4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F40CB7F3-4EC0-4816-AC43-C56FECF59FEC}"/>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9DD05295-4520-4F27-8428-D7141B01E1E4}"/>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4114F506-2498-448E-BFBD-E9517F43D851}"/>
              </a:ext>
            </a:extLst>
          </p:cNvPr>
          <p:cNvSpPr>
            <a:spLocks xmlns:a="http://schemas.openxmlformats.org/drawingml/2006/main" noGrp="1"/>
          </p:cNvSpPr>
          <p:nvPr/>
        </p:nvSpPr>
        <p:spPr>
          <a:xfrm xmlns:a="http://schemas.openxmlformats.org/drawingml/2006/main">
            <a:off x="1133856" y="347472"/>
            <a:ext cx="30175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D7E4EB"/>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25E87581-095C-4630-A1C5-41527288D12D}"/>
              </a:ext>
            </a:extLst>
          </p:cNvPr>
          <p:cNvSpPr>
            <a:spLocks xmlns:a="http://schemas.openxmlformats.org/drawingml/2006/main" noGrp="1"/>
          </p:cNvSpPr>
          <p:nvPr/>
        </p:nvSpPr>
        <p:spPr>
          <a:xfrm xmlns:a="http://schemas.openxmlformats.org/drawingml/2006/main">
            <a:off x="530352" y="804672"/>
            <a:ext cx="1051560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Attention uses three roles: ask, match, and carry</a:t>
            </a:r>
          </a:p>
        </p:txBody>
      </p:sp>
      <p:sp>
        <p:nvSpPr>
          <p:cNvPr id="6" name="TextBox 5">
            <a:extLst xmlns:a="http://schemas.openxmlformats.org/drawingml/2006/main">
              <a:ext uri="{FF2B5EF4-FFF2-40B4-BE49-F238E27FC236}">
                <a16:creationId xmlns:a16="http://schemas.microsoft.com/office/drawing/2014/main" id="{8E99222D-FD67-4C4A-A131-8E867DE36CD6}"/>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ATTENTION 2/3</a:t>
            </a:r>
          </a:p>
        </p:txBody>
      </p:sp>
      <p:sp>
        <p:nvSpPr>
          <p:cNvPr id="7" name="Rectangle 6">
            <a:extLst xmlns:a="http://schemas.openxmlformats.org/drawingml/2006/main">
              <a:ext uri="{FF2B5EF4-FFF2-40B4-BE49-F238E27FC236}">
                <a16:creationId xmlns:a16="http://schemas.microsoft.com/office/drawing/2014/main" id="{0EC3E6FA-A60B-4E33-9D1E-413D46B296B3}"/>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2820F1C2-73F1-48DB-8C3D-424B6671094C}"/>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23FC8884-D2A7-49DF-9E51-02F615C6DCBE}"/>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8062DD91-79F5-48A4-857F-E35507F4450F}"/>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4DB88CC7-163C-4991-8B4B-A057B90DFCC2}"/>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14/124</a:t>
            </a:r>
          </a:p>
        </p:txBody>
      </p:sp>
      <p:sp>
        <p:nvSpPr>
          <p:cNvPr id="12" name="Connector 11">
            <a:extLst xmlns:a="http://schemas.openxmlformats.org/drawingml/2006/main">
              <a:ext uri="{FF2B5EF4-FFF2-40B4-BE49-F238E27FC236}">
                <a16:creationId xmlns:a16="http://schemas.microsoft.com/office/drawing/2014/main" id="{518D47B8-F0FA-4F45-88FF-351602317B04}"/>
              </a:ext>
            </a:extLst>
          </p:cNvPr>
          <p:cNvSpPr>
            <a:spLocks xmlns:a="http://schemas.openxmlformats.org/drawingml/2006/main" noGrp="1"/>
          </p:cNvSpPr>
          <p:nvPr/>
        </p:nvSpPr>
        <p:spPr>
          <a:xfrm xmlns:a="http://schemas.openxmlformats.org/drawingml/2006/main">
            <a:off x="1170432" y="3182112"/>
            <a:ext cx="3322320" cy="502811"/>
          </a:xfrm>
          <a:prstGeom xmlns:a="http://schemas.openxmlformats.org/drawingml/2006/main" prst="line">
            <a:avLst/>
          </a:prstGeom>
          <a:ln xmlns:a="http://schemas.openxmlformats.org/drawingml/2006/main" w="38100">
            <a:solidFill>
              <a:srgbClr val="96AAB4"/>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3" name="Connector 12">
            <a:extLst xmlns:a="http://schemas.openxmlformats.org/drawingml/2006/main">
              <a:ext uri="{FF2B5EF4-FFF2-40B4-BE49-F238E27FC236}">
                <a16:creationId xmlns:a16="http://schemas.microsoft.com/office/drawing/2014/main" id="{F338609A-9FF1-42E1-A3C8-22DB92DA98CE}"/>
              </a:ext>
            </a:extLst>
          </p:cNvPr>
          <p:cNvSpPr>
            <a:spLocks xmlns:a="http://schemas.openxmlformats.org/drawingml/2006/main" noGrp="1"/>
          </p:cNvSpPr>
          <p:nvPr/>
        </p:nvSpPr>
        <p:spPr>
          <a:xfrm xmlns:a="http://schemas.openxmlformats.org/drawingml/2006/main" flipV="1">
            <a:off x="4492752" y="3203023"/>
            <a:ext cx="3322320" cy="481900"/>
          </a:xfrm>
          <a:prstGeom xmlns:a="http://schemas.openxmlformats.org/drawingml/2006/main" prst="line">
            <a:avLst/>
          </a:prstGeom>
          <a:ln xmlns:a="http://schemas.openxmlformats.org/drawingml/2006/main" w="38100">
            <a:solidFill>
              <a:srgbClr val="96AAB4"/>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4" name="Connector 13">
            <a:extLst xmlns:a="http://schemas.openxmlformats.org/drawingml/2006/main">
              <a:ext uri="{FF2B5EF4-FFF2-40B4-BE49-F238E27FC236}">
                <a16:creationId xmlns:a16="http://schemas.microsoft.com/office/drawing/2014/main" id="{2EC076F1-54E6-44EA-B3E5-1ED568C7AFD2}"/>
              </a:ext>
            </a:extLst>
          </p:cNvPr>
          <p:cNvSpPr>
            <a:spLocks xmlns:a="http://schemas.openxmlformats.org/drawingml/2006/main" noGrp="1"/>
          </p:cNvSpPr>
          <p:nvPr/>
        </p:nvSpPr>
        <p:spPr>
          <a:xfrm xmlns:a="http://schemas.openxmlformats.org/drawingml/2006/main" flipV="1">
            <a:off x="7815072" y="2680170"/>
            <a:ext cx="3322320" cy="522853"/>
          </a:xfrm>
          <a:prstGeom xmlns:a="http://schemas.openxmlformats.org/drawingml/2006/main" prst="line">
            <a:avLst/>
          </a:prstGeom>
          <a:ln xmlns:a="http://schemas.openxmlformats.org/drawingml/2006/main" w="38100">
            <a:solidFill>
              <a:srgbClr val="96AAB4"/>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5" name="Oval 14">
            <a:extLst xmlns:a="http://schemas.openxmlformats.org/drawingml/2006/main">
              <a:ext uri="{FF2B5EF4-FFF2-40B4-BE49-F238E27FC236}">
                <a16:creationId xmlns:a16="http://schemas.microsoft.com/office/drawing/2014/main" id="{ADB7DBEE-4CB6-44A5-BA92-DAE8BE110831}"/>
              </a:ext>
            </a:extLst>
          </p:cNvPr>
          <p:cNvSpPr>
            <a:spLocks xmlns:a="http://schemas.openxmlformats.org/drawingml/2006/main" noGrp="1"/>
          </p:cNvSpPr>
          <p:nvPr/>
        </p:nvSpPr>
        <p:spPr>
          <a:xfrm xmlns:a="http://schemas.openxmlformats.org/drawingml/2006/main">
            <a:off x="1005840" y="3017520"/>
            <a:ext cx="310896" cy="310896"/>
          </a:xfrm>
          <a:prstGeom xmlns:a="http://schemas.openxmlformats.org/drawingml/2006/main" prst="ellipse">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DA55CF0D-838C-4C42-B7FD-2C185C056672}"/>
              </a:ext>
            </a:extLst>
          </p:cNvPr>
          <p:cNvSpPr>
            <a:spLocks xmlns:a="http://schemas.openxmlformats.org/drawingml/2006/main" noGrp="1"/>
          </p:cNvSpPr>
          <p:nvPr/>
        </p:nvSpPr>
        <p:spPr>
          <a:xfrm xmlns:a="http://schemas.openxmlformats.org/drawingml/2006/main">
            <a:off x="987552" y="2505456"/>
            <a:ext cx="4572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43BEE8"/>
                </a:solidFill>
              </a:rPr>
              <a:t>01</a:t>
            </a:r>
          </a:p>
        </p:txBody>
      </p:sp>
      <p:sp>
        <p:nvSpPr>
          <p:cNvPr id="17" name="TextBox 16">
            <a:extLst xmlns:a="http://schemas.openxmlformats.org/drawingml/2006/main">
              <a:ext uri="{FF2B5EF4-FFF2-40B4-BE49-F238E27FC236}">
                <a16:creationId xmlns:a16="http://schemas.microsoft.com/office/drawing/2014/main" id="{ACF52634-9121-46D1-B798-7991DA03D5F4}"/>
              </a:ext>
            </a:extLst>
          </p:cNvPr>
          <p:cNvSpPr>
            <a:spLocks xmlns:a="http://schemas.openxmlformats.org/drawingml/2006/main" noGrp="1"/>
          </p:cNvSpPr>
          <p:nvPr/>
        </p:nvSpPr>
        <p:spPr>
          <a:xfrm xmlns:a="http://schemas.openxmlformats.org/drawingml/2006/main">
            <a:off x="438912" y="3584448"/>
            <a:ext cx="2057400" cy="10515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7E4EB"/>
                </a:solidFill>
                <a:latin typeface="Avenir Next"/>
                <a:ea typeface="Avenir Next"/>
                <a:cs typeface="Avenir Next"/>
              </a:defRPr>
            </a:pPr>
            <a:r>
              <a:rPr>
                <a:solidFill>
                  <a:srgbClr val="D7E4EB"/>
                </a:solidFill>
              </a:rPr>
              <a:t>Q asks a question.</a:t>
            </a:r>
          </a:p>
        </p:txBody>
      </p:sp>
      <p:sp>
        <p:nvSpPr>
          <p:cNvPr id="18" name="Oval 17">
            <a:extLst xmlns:a="http://schemas.openxmlformats.org/drawingml/2006/main">
              <a:ext uri="{FF2B5EF4-FFF2-40B4-BE49-F238E27FC236}">
                <a16:creationId xmlns:a16="http://schemas.microsoft.com/office/drawing/2014/main" id="{DB52DD8F-4E42-408F-BFAF-85F5A944A835}"/>
              </a:ext>
            </a:extLst>
          </p:cNvPr>
          <p:cNvSpPr>
            <a:spLocks xmlns:a="http://schemas.openxmlformats.org/drawingml/2006/main" noGrp="1"/>
          </p:cNvSpPr>
          <p:nvPr/>
        </p:nvSpPr>
        <p:spPr>
          <a:xfrm xmlns:a="http://schemas.openxmlformats.org/drawingml/2006/main">
            <a:off x="4328160" y="3520331"/>
            <a:ext cx="420624" cy="420624"/>
          </a:xfrm>
          <a:prstGeom xmlns:a="http://schemas.openxmlformats.org/drawingml/2006/main" prst="ellipse">
            <a:avLst/>
          </a:prstGeom>
          <a:solidFill xmlns:a="http://schemas.openxmlformats.org/drawingml/2006/main">
            <a:srgbClr val="FFA643"/>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ADE98904-3EFD-4E3C-9B58-40EB40C2B895}"/>
              </a:ext>
            </a:extLst>
          </p:cNvPr>
          <p:cNvSpPr>
            <a:spLocks xmlns:a="http://schemas.openxmlformats.org/drawingml/2006/main" noGrp="1"/>
          </p:cNvSpPr>
          <p:nvPr/>
        </p:nvSpPr>
        <p:spPr>
          <a:xfrm xmlns:a="http://schemas.openxmlformats.org/drawingml/2006/main">
            <a:off x="4309872" y="3008267"/>
            <a:ext cx="4572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43BEE8"/>
                </a:solidFill>
              </a:rPr>
              <a:t>02</a:t>
            </a:r>
          </a:p>
        </p:txBody>
      </p:sp>
      <p:sp>
        <p:nvSpPr>
          <p:cNvPr id="20" name="TextBox 19">
            <a:extLst xmlns:a="http://schemas.openxmlformats.org/drawingml/2006/main">
              <a:ext uri="{FF2B5EF4-FFF2-40B4-BE49-F238E27FC236}">
                <a16:creationId xmlns:a16="http://schemas.microsoft.com/office/drawing/2014/main" id="{2E0C414C-A4B1-4D0B-89AC-3468D85F5BE7}"/>
              </a:ext>
            </a:extLst>
          </p:cNvPr>
          <p:cNvSpPr>
            <a:spLocks xmlns:a="http://schemas.openxmlformats.org/drawingml/2006/main" noGrp="1"/>
          </p:cNvSpPr>
          <p:nvPr/>
        </p:nvSpPr>
        <p:spPr>
          <a:xfrm xmlns:a="http://schemas.openxmlformats.org/drawingml/2006/main">
            <a:off x="3761232" y="4087259"/>
            <a:ext cx="2057400" cy="10515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500" b="1">
                <a:solidFill>
                  <a:srgbClr val="D7E4EB"/>
                </a:solidFill>
                <a:latin typeface="Avenir Next"/>
                <a:ea typeface="Avenir Next"/>
                <a:cs typeface="Avenir Next"/>
              </a:defRPr>
            </a:pPr>
            <a:r>
              <a:rPr>
                <a:solidFill>
                  <a:srgbClr val="D7E4EB"/>
                </a:solidFill>
              </a:rPr>
              <a:t>K advertises possible clues.</a:t>
            </a:r>
          </a:p>
        </p:txBody>
      </p:sp>
      <p:sp>
        <p:nvSpPr>
          <p:cNvPr id="21" name="Oval 20">
            <a:extLst xmlns:a="http://schemas.openxmlformats.org/drawingml/2006/main">
              <a:ext uri="{FF2B5EF4-FFF2-40B4-BE49-F238E27FC236}">
                <a16:creationId xmlns:a16="http://schemas.microsoft.com/office/drawing/2014/main" id="{9F2C081C-47C5-42F0-98D2-56AD7CBE723A}"/>
              </a:ext>
            </a:extLst>
          </p:cNvPr>
          <p:cNvSpPr>
            <a:spLocks xmlns:a="http://schemas.openxmlformats.org/drawingml/2006/main" noGrp="1"/>
          </p:cNvSpPr>
          <p:nvPr/>
        </p:nvSpPr>
        <p:spPr>
          <a:xfrm xmlns:a="http://schemas.openxmlformats.org/drawingml/2006/main">
            <a:off x="7650480" y="3038431"/>
            <a:ext cx="310896" cy="310896"/>
          </a:xfrm>
          <a:prstGeom xmlns:a="http://schemas.openxmlformats.org/drawingml/2006/main" prst="ellipse">
            <a:avLst/>
          </a:prstGeom>
          <a:solidFill xmlns:a="http://schemas.openxmlformats.org/drawingml/2006/main">
            <a:srgbClr val="D7E4EB"/>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612537F5-0737-4668-B89C-9FE556E2C5CA}"/>
              </a:ext>
            </a:extLst>
          </p:cNvPr>
          <p:cNvSpPr>
            <a:spLocks xmlns:a="http://schemas.openxmlformats.org/drawingml/2006/main" noGrp="1"/>
          </p:cNvSpPr>
          <p:nvPr/>
        </p:nvSpPr>
        <p:spPr>
          <a:xfrm xmlns:a="http://schemas.openxmlformats.org/drawingml/2006/main">
            <a:off x="7632192" y="2526367"/>
            <a:ext cx="4572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43BEE8"/>
                </a:solidFill>
              </a:rPr>
              <a:t>03</a:t>
            </a:r>
          </a:p>
        </p:txBody>
      </p:sp>
      <p:sp>
        <p:nvSpPr>
          <p:cNvPr id="23" name="TextBox 22">
            <a:extLst xmlns:a="http://schemas.openxmlformats.org/drawingml/2006/main">
              <a:ext uri="{FF2B5EF4-FFF2-40B4-BE49-F238E27FC236}">
                <a16:creationId xmlns:a16="http://schemas.microsoft.com/office/drawing/2014/main" id="{587B0598-2804-4AB9-A270-E2AA3654E88E}"/>
              </a:ext>
            </a:extLst>
          </p:cNvPr>
          <p:cNvSpPr>
            <a:spLocks xmlns:a="http://schemas.openxmlformats.org/drawingml/2006/main" noGrp="1"/>
          </p:cNvSpPr>
          <p:nvPr/>
        </p:nvSpPr>
        <p:spPr>
          <a:xfrm xmlns:a="http://schemas.openxmlformats.org/drawingml/2006/main">
            <a:off x="7083552" y="3605359"/>
            <a:ext cx="2057400" cy="10515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7E4EB"/>
                </a:solidFill>
                <a:latin typeface="Avenir Next"/>
                <a:ea typeface="Avenir Next"/>
                <a:cs typeface="Avenir Next"/>
              </a:defRPr>
            </a:pPr>
            <a:r>
              <a:rPr>
                <a:solidFill>
                  <a:srgbClr val="D7E4EB"/>
                </a:solidFill>
              </a:rPr>
              <a:t>Compare Q with every K.</a:t>
            </a:r>
          </a:p>
        </p:txBody>
      </p:sp>
      <p:sp>
        <p:nvSpPr>
          <p:cNvPr id="24" name="Oval 23">
            <a:extLst xmlns:a="http://schemas.openxmlformats.org/drawingml/2006/main">
              <a:ext uri="{FF2B5EF4-FFF2-40B4-BE49-F238E27FC236}">
                <a16:creationId xmlns:a16="http://schemas.microsoft.com/office/drawing/2014/main" id="{EC7B2934-BB4D-4D8D-974E-45F47B5BC902}"/>
              </a:ext>
            </a:extLst>
          </p:cNvPr>
          <p:cNvSpPr>
            <a:spLocks xmlns:a="http://schemas.openxmlformats.org/drawingml/2006/main" noGrp="1"/>
          </p:cNvSpPr>
          <p:nvPr/>
        </p:nvSpPr>
        <p:spPr>
          <a:xfrm xmlns:a="http://schemas.openxmlformats.org/drawingml/2006/main">
            <a:off x="10972800" y="2515578"/>
            <a:ext cx="310896" cy="310896"/>
          </a:xfrm>
          <a:prstGeom xmlns:a="http://schemas.openxmlformats.org/drawingml/2006/main" prst="ellipse">
            <a:avLst/>
          </a:prstGeom>
          <a:solidFill xmlns:a="http://schemas.openxmlformats.org/drawingml/2006/main">
            <a:srgbClr val="55CF8E"/>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F5798EC2-3164-4D0A-910A-ED8AF5362E5A}"/>
              </a:ext>
            </a:extLst>
          </p:cNvPr>
          <p:cNvSpPr>
            <a:spLocks xmlns:a="http://schemas.openxmlformats.org/drawingml/2006/main" noGrp="1"/>
          </p:cNvSpPr>
          <p:nvPr/>
        </p:nvSpPr>
        <p:spPr>
          <a:xfrm xmlns:a="http://schemas.openxmlformats.org/drawingml/2006/main">
            <a:off x="10954512" y="2003514"/>
            <a:ext cx="4572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43BEE8"/>
                </a:solidFill>
              </a:rPr>
              <a:t>04</a:t>
            </a:r>
          </a:p>
        </p:txBody>
      </p:sp>
      <p:sp>
        <p:nvSpPr>
          <p:cNvPr id="26" name="TextBox 25">
            <a:extLst xmlns:a="http://schemas.openxmlformats.org/drawingml/2006/main">
              <a:ext uri="{FF2B5EF4-FFF2-40B4-BE49-F238E27FC236}">
                <a16:creationId xmlns:a16="http://schemas.microsoft.com/office/drawing/2014/main" id="{82EA1D48-4EFB-431D-858C-A7CD5AD54B33}"/>
              </a:ext>
            </a:extLst>
          </p:cNvPr>
          <p:cNvSpPr>
            <a:spLocks xmlns:a="http://schemas.openxmlformats.org/drawingml/2006/main" noGrp="1"/>
          </p:cNvSpPr>
          <p:nvPr/>
        </p:nvSpPr>
        <p:spPr>
          <a:xfrm xmlns:a="http://schemas.openxmlformats.org/drawingml/2006/main">
            <a:off x="10405872" y="3082506"/>
            <a:ext cx="2057400" cy="10515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7E4EB"/>
                </a:solidFill>
                <a:latin typeface="Avenir Next"/>
                <a:ea typeface="Avenir Next"/>
                <a:cs typeface="Avenir Next"/>
              </a:defRPr>
            </a:pPr>
            <a:r>
              <a:rPr>
                <a:solidFill>
                  <a:srgbClr val="D7E4EB"/>
                </a:solidFill>
              </a:rPr>
              <a:t>V carries the matched payload.</a:t>
            </a:r>
          </a:p>
        </p:txBody>
      </p:sp>
      <p:sp>
        <p:nvSpPr>
          <p:cNvPr id="27" name="Deck progress 14/120">
            <a:extLst xmlns:a="http://schemas.openxmlformats.org/drawingml/2006/main">
              <a:ext uri="{FF2B5EF4-FFF2-40B4-BE49-F238E27FC236}">
                <a16:creationId xmlns:a16="http://schemas.microsoft.com/office/drawing/2014/main" id="{0C49C90E-259F-40D2-90AA-CD7C4BAB0C70}"/>
              </a:ext>
            </a:extLst>
          </p:cNvPr>
          <p:cNvSpPr>
            <a:spLocks xmlns:a="http://schemas.openxmlformats.org/drawingml/2006/main" noGrp="1"/>
          </p:cNvSpPr>
          <p:nvPr/>
        </p:nvSpPr>
        <p:spPr>
          <a:xfrm xmlns:a="http://schemas.openxmlformats.org/drawingml/2006/main">
            <a:off x="530352" y="6473952"/>
            <a:ext cx="1217574"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8" name="Current page 14">
            <a:extLst xmlns:a="http://schemas.openxmlformats.org/drawingml/2006/main">
              <a:ext uri="{FF2B5EF4-FFF2-40B4-BE49-F238E27FC236}">
                <a16:creationId xmlns:a16="http://schemas.microsoft.com/office/drawing/2014/main" id="{D5A7FFDC-DAEB-4F19-91A2-8D80968A3975}"/>
              </a:ext>
            </a:extLst>
          </p:cNvPr>
          <p:cNvSpPr>
            <a:spLocks xmlns:a="http://schemas.openxmlformats.org/drawingml/2006/main" noGrp="1"/>
          </p:cNvSpPr>
          <p:nvPr/>
        </p:nvSpPr>
        <p:spPr>
          <a:xfrm xmlns:a="http://schemas.openxmlformats.org/drawingml/2006/main">
            <a:off x="1714589"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569697318"/>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4A56CE2C-D0BF-415C-8B2B-2D6F175A8C1B}"/>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85FFBAB0-43B9-4503-9551-1DCD2559D1A2}"/>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A778E14F-6A5A-4AB2-9DC6-63305DB84BCD}"/>
              </a:ext>
            </a:extLst>
          </p:cNvPr>
          <p:cNvSpPr>
            <a:spLocks xmlns:a="http://schemas.openxmlformats.org/drawingml/2006/main" noGrp="1"/>
          </p:cNvSpPr>
          <p:nvPr/>
        </p:nvSpPr>
        <p:spPr>
          <a:xfrm xmlns:a="http://schemas.openxmlformats.org/drawingml/2006/main">
            <a:off x="1133856" y="347472"/>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32C5AFDF-613D-48AC-8F00-AAF5C2E6D9FA}"/>
              </a:ext>
            </a:extLst>
          </p:cNvPr>
          <p:cNvSpPr>
            <a:spLocks xmlns:a="http://schemas.openxmlformats.org/drawingml/2006/main" noGrp="1"/>
          </p:cNvSpPr>
          <p:nvPr/>
        </p:nvSpPr>
        <p:spPr>
          <a:xfrm xmlns:a="http://schemas.openxmlformats.org/drawingml/2006/main">
            <a:off x="530352" y="804672"/>
            <a:ext cx="10469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The answer is a weighted mix of earlier values</a:t>
            </a:r>
          </a:p>
        </p:txBody>
      </p:sp>
      <p:sp>
        <p:nvSpPr>
          <p:cNvPr id="6" name="TextBox 5">
            <a:extLst xmlns:a="http://schemas.openxmlformats.org/drawingml/2006/main">
              <a:ext uri="{FF2B5EF4-FFF2-40B4-BE49-F238E27FC236}">
                <a16:creationId xmlns:a16="http://schemas.microsoft.com/office/drawing/2014/main" id="{AD2983B4-A85B-47DD-83D7-4EE892F432F9}"/>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ATTENTION 3/3</a:t>
            </a:r>
          </a:p>
        </p:txBody>
      </p:sp>
      <p:sp>
        <p:nvSpPr>
          <p:cNvPr id="7" name="Rectangle 6">
            <a:extLst xmlns:a="http://schemas.openxmlformats.org/drawingml/2006/main">
              <a:ext uri="{FF2B5EF4-FFF2-40B4-BE49-F238E27FC236}">
                <a16:creationId xmlns:a16="http://schemas.microsoft.com/office/drawing/2014/main" id="{61B6A8CB-1210-40D0-9CAA-B768F3E8219D}"/>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TextBox 7">
            <a:extLst xmlns:a="http://schemas.openxmlformats.org/drawingml/2006/main">
              <a:ext uri="{FF2B5EF4-FFF2-40B4-BE49-F238E27FC236}">
                <a16:creationId xmlns:a16="http://schemas.microsoft.com/office/drawing/2014/main" id="{77E2841F-DC3E-44EC-BE79-592C55FD1E6B}"/>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15/124</a:t>
            </a:r>
          </a:p>
        </p:txBody>
      </p:sp>
      <p:sp>
        <p:nvSpPr>
          <p:cNvPr id="9" name="Rounded Rectangle 8">
            <a:extLst xmlns:a="http://schemas.openxmlformats.org/drawingml/2006/main">
              <a:ext uri="{FF2B5EF4-FFF2-40B4-BE49-F238E27FC236}">
                <a16:creationId xmlns:a16="http://schemas.microsoft.com/office/drawing/2014/main" id="{22E698FB-A0BE-4B95-AD57-E036070976B9}"/>
              </a:ext>
            </a:extLst>
          </p:cNvPr>
          <p:cNvSpPr>
            <a:spLocks xmlns:a="http://schemas.openxmlformats.org/drawingml/2006/main" noGrp="1"/>
          </p:cNvSpPr>
          <p:nvPr/>
        </p:nvSpPr>
        <p:spPr>
          <a:xfrm xmlns:a="http://schemas.openxmlformats.org/drawingml/2006/main">
            <a:off x="658368" y="1847088"/>
            <a:ext cx="749808" cy="749808"/>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TextBox 9">
            <a:extLst xmlns:a="http://schemas.openxmlformats.org/drawingml/2006/main">
              <a:ext uri="{FF2B5EF4-FFF2-40B4-BE49-F238E27FC236}">
                <a16:creationId xmlns:a16="http://schemas.microsoft.com/office/drawing/2014/main" id="{8921D8ED-483F-43ED-883E-7DB58DCB446F}"/>
              </a:ext>
            </a:extLst>
          </p:cNvPr>
          <p:cNvSpPr>
            <a:spLocks xmlns:a="http://schemas.openxmlformats.org/drawingml/2006/main" noGrp="1"/>
          </p:cNvSpPr>
          <p:nvPr/>
        </p:nvSpPr>
        <p:spPr>
          <a:xfrm xmlns:a="http://schemas.openxmlformats.org/drawingml/2006/main">
            <a:off x="658368" y="1984248"/>
            <a:ext cx="74980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2300" b="1">
                <a:solidFill>
                  <a:srgbClr val="071223"/>
                </a:solidFill>
                <a:latin typeface="Avenir Next"/>
                <a:ea typeface="Avenir Next"/>
                <a:cs typeface="Avenir Next"/>
              </a:defRPr>
            </a:pPr>
            <a:r>
              <a:rPr>
                <a:solidFill>
                  <a:srgbClr val="0E2232"/>
                </a:solidFill>
              </a:rPr>
              <a:t>Q</a:t>
            </a:r>
          </a:p>
        </p:txBody>
      </p:sp>
      <p:sp>
        <p:nvSpPr>
          <p:cNvPr id="11" name="TextBox 10">
            <a:extLst xmlns:a="http://schemas.openxmlformats.org/drawingml/2006/main">
              <a:ext uri="{FF2B5EF4-FFF2-40B4-BE49-F238E27FC236}">
                <a16:creationId xmlns:a16="http://schemas.microsoft.com/office/drawing/2014/main" id="{EA6B79B6-7A30-46C0-98DA-2C92E374428E}"/>
              </a:ext>
            </a:extLst>
          </p:cNvPr>
          <p:cNvSpPr>
            <a:spLocks xmlns:a="http://schemas.openxmlformats.org/drawingml/2006/main" noGrp="1"/>
          </p:cNvSpPr>
          <p:nvPr/>
        </p:nvSpPr>
        <p:spPr>
          <a:xfrm xmlns:a="http://schemas.openxmlformats.org/drawingml/2006/main">
            <a:off x="1664208" y="1847088"/>
            <a:ext cx="12070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43BEE8"/>
                </a:solidFill>
                <a:latin typeface="Avenir Next"/>
                <a:ea typeface="Avenir Next"/>
                <a:cs typeface="Avenir Next"/>
              </a:defRPr>
            </a:pPr>
            <a:r>
              <a:rPr>
                <a:solidFill>
                  <a:srgbClr val="D7E4EB"/>
                </a:solidFill>
              </a:rPr>
              <a:t>ASKS</a:t>
            </a:r>
          </a:p>
        </p:txBody>
      </p:sp>
      <p:sp>
        <p:nvSpPr>
          <p:cNvPr id="12" name="TextBox 11">
            <a:extLst xmlns:a="http://schemas.openxmlformats.org/drawingml/2006/main">
              <a:ext uri="{FF2B5EF4-FFF2-40B4-BE49-F238E27FC236}">
                <a16:creationId xmlns:a16="http://schemas.microsoft.com/office/drawing/2014/main" id="{C0C72348-1F44-4F8F-9F07-B4AC09F4F7B8}"/>
              </a:ext>
            </a:extLst>
          </p:cNvPr>
          <p:cNvSpPr>
            <a:spLocks xmlns:a="http://schemas.openxmlformats.org/drawingml/2006/main" noGrp="1"/>
          </p:cNvSpPr>
          <p:nvPr/>
        </p:nvSpPr>
        <p:spPr>
          <a:xfrm xmlns:a="http://schemas.openxmlformats.org/drawingml/2006/main">
            <a:off x="1664208" y="2157984"/>
            <a:ext cx="406908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500" b="1">
                <a:solidFill>
                  <a:srgbClr val="F7FAFC"/>
                </a:solidFill>
                <a:latin typeface="Avenir Next"/>
                <a:ea typeface="Avenir Next"/>
                <a:cs typeface="Avenir Next"/>
              </a:defRPr>
            </a:pPr>
            <a:r>
              <a:rPr>
                <a:solidFill>
                  <a:srgbClr val="D7E4EB"/>
                </a:solidFill>
              </a:rPr>
              <a:t>What information does sat need?</a:t>
            </a:r>
          </a:p>
        </p:txBody>
      </p:sp>
      <p:sp>
        <p:nvSpPr>
          <p:cNvPr id="13" name="Rounded Rectangle 12">
            <a:extLst xmlns:a="http://schemas.openxmlformats.org/drawingml/2006/main">
              <a:ext uri="{FF2B5EF4-FFF2-40B4-BE49-F238E27FC236}">
                <a16:creationId xmlns:a16="http://schemas.microsoft.com/office/drawing/2014/main" id="{BADD88D8-4FC0-43AE-9BE7-8EC14858B29E}"/>
              </a:ext>
            </a:extLst>
          </p:cNvPr>
          <p:cNvSpPr>
            <a:spLocks xmlns:a="http://schemas.openxmlformats.org/drawingml/2006/main" noGrp="1"/>
          </p:cNvSpPr>
          <p:nvPr/>
        </p:nvSpPr>
        <p:spPr>
          <a:xfrm xmlns:a="http://schemas.openxmlformats.org/drawingml/2006/main">
            <a:off x="658368" y="3072384"/>
            <a:ext cx="749808" cy="749808"/>
          </a:xfrm>
          <a:prstGeom xmlns:a="http://schemas.openxmlformats.org/drawingml/2006/main" prst="roundRect">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8EF6E2AD-203D-4803-8ECD-7B92E24559F8}"/>
              </a:ext>
            </a:extLst>
          </p:cNvPr>
          <p:cNvSpPr>
            <a:spLocks xmlns:a="http://schemas.openxmlformats.org/drawingml/2006/main" noGrp="1"/>
          </p:cNvSpPr>
          <p:nvPr/>
        </p:nvSpPr>
        <p:spPr>
          <a:xfrm xmlns:a="http://schemas.openxmlformats.org/drawingml/2006/main">
            <a:off x="658368" y="3209544"/>
            <a:ext cx="74980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2300" b="1">
                <a:solidFill>
                  <a:srgbClr val="071223"/>
                </a:solidFill>
                <a:latin typeface="Avenir Next"/>
                <a:ea typeface="Avenir Next"/>
                <a:cs typeface="Avenir Next"/>
              </a:defRPr>
            </a:pPr>
            <a:r>
              <a:rPr>
                <a:solidFill>
                  <a:srgbClr val="0E2232"/>
                </a:solidFill>
              </a:rPr>
              <a:t>K</a:t>
            </a:r>
          </a:p>
        </p:txBody>
      </p:sp>
      <p:sp>
        <p:nvSpPr>
          <p:cNvPr id="15" name="TextBox 14">
            <a:extLst xmlns:a="http://schemas.openxmlformats.org/drawingml/2006/main">
              <a:ext uri="{FF2B5EF4-FFF2-40B4-BE49-F238E27FC236}">
                <a16:creationId xmlns:a16="http://schemas.microsoft.com/office/drawing/2014/main" id="{A9C485BC-9FDC-4DE6-A1C9-E2C28B3CCDED}"/>
              </a:ext>
            </a:extLst>
          </p:cNvPr>
          <p:cNvSpPr>
            <a:spLocks xmlns:a="http://schemas.openxmlformats.org/drawingml/2006/main" noGrp="1"/>
          </p:cNvSpPr>
          <p:nvPr/>
        </p:nvSpPr>
        <p:spPr>
          <a:xfrm xmlns:a="http://schemas.openxmlformats.org/drawingml/2006/main">
            <a:off x="1664208" y="3072384"/>
            <a:ext cx="12070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FA643"/>
                </a:solidFill>
                <a:latin typeface="Avenir Next"/>
                <a:ea typeface="Avenir Next"/>
                <a:cs typeface="Avenir Next"/>
              </a:defRPr>
            </a:pPr>
            <a:r>
              <a:rPr>
                <a:solidFill>
                  <a:srgbClr val="D7E4EB"/>
                </a:solidFill>
              </a:rPr>
              <a:t>MATCHES</a:t>
            </a:r>
          </a:p>
        </p:txBody>
      </p:sp>
      <p:sp>
        <p:nvSpPr>
          <p:cNvPr id="16" name="TextBox 15">
            <a:extLst xmlns:a="http://schemas.openxmlformats.org/drawingml/2006/main">
              <a:ext uri="{FF2B5EF4-FFF2-40B4-BE49-F238E27FC236}">
                <a16:creationId xmlns:a16="http://schemas.microsoft.com/office/drawing/2014/main" id="{5056AF93-67C7-4EB6-995A-E8E2340F0A16}"/>
              </a:ext>
            </a:extLst>
          </p:cNvPr>
          <p:cNvSpPr>
            <a:spLocks xmlns:a="http://schemas.openxmlformats.org/drawingml/2006/main" noGrp="1"/>
          </p:cNvSpPr>
          <p:nvPr/>
        </p:nvSpPr>
        <p:spPr>
          <a:xfrm xmlns:a="http://schemas.openxmlformats.org/drawingml/2006/main">
            <a:off x="1664208" y="3383280"/>
            <a:ext cx="406908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500" b="1">
                <a:solidFill>
                  <a:srgbClr val="F7FAFC"/>
                </a:solidFill>
                <a:latin typeface="Avenir Next"/>
                <a:ea typeface="Avenir Next"/>
                <a:cs typeface="Avenir Next"/>
              </a:defRPr>
            </a:pPr>
            <a:r>
              <a:rPr>
                <a:solidFill>
                  <a:srgbClr val="D7E4EB"/>
                </a:solidFill>
              </a:rPr>
              <a:t>Which positions advertise a useful clue?</a:t>
            </a:r>
          </a:p>
        </p:txBody>
      </p:sp>
      <p:sp>
        <p:nvSpPr>
          <p:cNvPr id="17" name="Rounded Rectangle 16">
            <a:extLst xmlns:a="http://schemas.openxmlformats.org/drawingml/2006/main">
              <a:ext uri="{FF2B5EF4-FFF2-40B4-BE49-F238E27FC236}">
                <a16:creationId xmlns:a16="http://schemas.microsoft.com/office/drawing/2014/main" id="{7CBED67E-8C3A-4108-97CB-25374D496D5F}"/>
              </a:ext>
            </a:extLst>
          </p:cNvPr>
          <p:cNvSpPr>
            <a:spLocks xmlns:a="http://schemas.openxmlformats.org/drawingml/2006/main" noGrp="1"/>
          </p:cNvSpPr>
          <p:nvPr/>
        </p:nvSpPr>
        <p:spPr>
          <a:xfrm xmlns:a="http://schemas.openxmlformats.org/drawingml/2006/main">
            <a:off x="658368" y="4297680"/>
            <a:ext cx="749808" cy="749808"/>
          </a:xfrm>
          <a:prstGeom xmlns:a="http://schemas.openxmlformats.org/drawingml/2006/main" prst="roundRect">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TextBox 17">
            <a:extLst xmlns:a="http://schemas.openxmlformats.org/drawingml/2006/main">
              <a:ext uri="{FF2B5EF4-FFF2-40B4-BE49-F238E27FC236}">
                <a16:creationId xmlns:a16="http://schemas.microsoft.com/office/drawing/2014/main" id="{85097CAD-FC87-44C1-B672-9961B710DB3E}"/>
              </a:ext>
            </a:extLst>
          </p:cNvPr>
          <p:cNvSpPr>
            <a:spLocks xmlns:a="http://schemas.openxmlformats.org/drawingml/2006/main" noGrp="1"/>
          </p:cNvSpPr>
          <p:nvPr/>
        </p:nvSpPr>
        <p:spPr>
          <a:xfrm xmlns:a="http://schemas.openxmlformats.org/drawingml/2006/main">
            <a:off x="658368" y="4434840"/>
            <a:ext cx="74980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2300" b="1">
                <a:solidFill>
                  <a:srgbClr val="071223"/>
                </a:solidFill>
                <a:latin typeface="Avenir Next"/>
                <a:ea typeface="Avenir Next"/>
                <a:cs typeface="Avenir Next"/>
              </a:defRPr>
            </a:pPr>
            <a:r>
              <a:rPr>
                <a:solidFill>
                  <a:srgbClr val="0E2232"/>
                </a:solidFill>
              </a:rPr>
              <a:t>V</a:t>
            </a:r>
          </a:p>
        </p:txBody>
      </p:sp>
      <p:sp>
        <p:nvSpPr>
          <p:cNvPr id="19" name="TextBox 18">
            <a:extLst xmlns:a="http://schemas.openxmlformats.org/drawingml/2006/main">
              <a:ext uri="{FF2B5EF4-FFF2-40B4-BE49-F238E27FC236}">
                <a16:creationId xmlns:a16="http://schemas.microsoft.com/office/drawing/2014/main" id="{DC27319B-2742-4922-AFF7-38D9D386CB59}"/>
              </a:ext>
            </a:extLst>
          </p:cNvPr>
          <p:cNvSpPr>
            <a:spLocks xmlns:a="http://schemas.openxmlformats.org/drawingml/2006/main" noGrp="1"/>
          </p:cNvSpPr>
          <p:nvPr/>
        </p:nvSpPr>
        <p:spPr>
          <a:xfrm xmlns:a="http://schemas.openxmlformats.org/drawingml/2006/main">
            <a:off x="1664208" y="4297680"/>
            <a:ext cx="12070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52CB89"/>
                </a:solidFill>
                <a:latin typeface="Avenir Next"/>
                <a:ea typeface="Avenir Next"/>
                <a:cs typeface="Avenir Next"/>
              </a:defRPr>
            </a:pPr>
            <a:r>
              <a:rPr>
                <a:solidFill>
                  <a:srgbClr val="D7E4EB"/>
                </a:solidFill>
              </a:rPr>
              <a:t>CARRIES</a:t>
            </a:r>
          </a:p>
        </p:txBody>
      </p:sp>
      <p:sp>
        <p:nvSpPr>
          <p:cNvPr id="20" name="TextBox 19">
            <a:extLst xmlns:a="http://schemas.openxmlformats.org/drawingml/2006/main">
              <a:ext uri="{FF2B5EF4-FFF2-40B4-BE49-F238E27FC236}">
                <a16:creationId xmlns:a16="http://schemas.microsoft.com/office/drawing/2014/main" id="{C3AB88D0-6C0F-4D53-A105-7B044881E51B}"/>
              </a:ext>
            </a:extLst>
          </p:cNvPr>
          <p:cNvSpPr>
            <a:spLocks xmlns:a="http://schemas.openxmlformats.org/drawingml/2006/main" noGrp="1"/>
          </p:cNvSpPr>
          <p:nvPr/>
        </p:nvSpPr>
        <p:spPr>
          <a:xfrm xmlns:a="http://schemas.openxmlformats.org/drawingml/2006/main">
            <a:off x="1664208" y="4608576"/>
            <a:ext cx="406908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500" b="1">
                <a:solidFill>
                  <a:srgbClr val="F7FAFC"/>
                </a:solidFill>
                <a:latin typeface="Avenir Next"/>
                <a:ea typeface="Avenir Next"/>
                <a:cs typeface="Avenir Next"/>
              </a:defRPr>
            </a:pPr>
            <a:r>
              <a:rPr>
                <a:solidFill>
                  <a:srgbClr val="D7E4EB"/>
                </a:solidFill>
              </a:rPr>
              <a:t>What payload should be retrieved?</a:t>
            </a:r>
          </a:p>
        </p:txBody>
      </p:sp>
      <p:sp>
        <p:nvSpPr>
          <p:cNvPr id="21" name="TextBox 20">
            <a:extLst xmlns:a="http://schemas.openxmlformats.org/drawingml/2006/main">
              <a:ext uri="{FF2B5EF4-FFF2-40B4-BE49-F238E27FC236}">
                <a16:creationId xmlns:a16="http://schemas.microsoft.com/office/drawing/2014/main" id="{D4F9BFA3-6B1F-4003-83C5-172FDAE13DC7}"/>
              </a:ext>
            </a:extLst>
          </p:cNvPr>
          <p:cNvSpPr>
            <a:spLocks xmlns:a="http://schemas.openxmlformats.org/drawingml/2006/main" noGrp="1"/>
          </p:cNvSpPr>
          <p:nvPr/>
        </p:nvSpPr>
        <p:spPr>
          <a:xfrm xmlns:a="http://schemas.openxmlformats.org/drawingml/2006/main">
            <a:off x="6144768" y="1755648"/>
            <a:ext cx="260604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MATCH Q AGAINST K</a:t>
            </a:r>
          </a:p>
        </p:txBody>
      </p:sp>
      <p:sp>
        <p:nvSpPr>
          <p:cNvPr id="22" name="TextBox 21">
            <a:extLst xmlns:a="http://schemas.openxmlformats.org/drawingml/2006/main">
              <a:ext uri="{FF2B5EF4-FFF2-40B4-BE49-F238E27FC236}">
                <a16:creationId xmlns:a16="http://schemas.microsoft.com/office/drawing/2014/main" id="{BDC7D784-EB03-4F46-8D41-9F15152D6046}"/>
              </a:ext>
            </a:extLst>
          </p:cNvPr>
          <p:cNvSpPr>
            <a:spLocks xmlns:a="http://schemas.openxmlformats.org/drawingml/2006/main" noGrp="1"/>
          </p:cNvSpPr>
          <p:nvPr/>
        </p:nvSpPr>
        <p:spPr>
          <a:xfrm xmlns:a="http://schemas.openxmlformats.org/drawingml/2006/main">
            <a:off x="6144768" y="2249424"/>
            <a:ext cx="6400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The</a:t>
            </a:r>
          </a:p>
        </p:txBody>
      </p:sp>
      <p:sp>
        <p:nvSpPr>
          <p:cNvPr id="23" name="Rounded Rectangle 22">
            <a:extLst xmlns:a="http://schemas.openxmlformats.org/drawingml/2006/main">
              <a:ext uri="{FF2B5EF4-FFF2-40B4-BE49-F238E27FC236}">
                <a16:creationId xmlns:a16="http://schemas.microsoft.com/office/drawing/2014/main" id="{BAC3567C-A8CB-4D16-AAFB-EB2F0F570930}"/>
              </a:ext>
            </a:extLst>
          </p:cNvPr>
          <p:cNvSpPr>
            <a:spLocks xmlns:a="http://schemas.openxmlformats.org/drawingml/2006/main" noGrp="1"/>
          </p:cNvSpPr>
          <p:nvPr/>
        </p:nvSpPr>
        <p:spPr>
          <a:xfrm xmlns:a="http://schemas.openxmlformats.org/drawingml/2006/main">
            <a:off x="6967728" y="2304288"/>
            <a:ext cx="2606040"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Rounded Rectangle 23">
            <a:extLst xmlns:a="http://schemas.openxmlformats.org/drawingml/2006/main">
              <a:ext uri="{FF2B5EF4-FFF2-40B4-BE49-F238E27FC236}">
                <a16:creationId xmlns:a16="http://schemas.microsoft.com/office/drawing/2014/main" id="{C61E3B36-18C2-44E9-9827-8F0D38B68303}"/>
              </a:ext>
            </a:extLst>
          </p:cNvPr>
          <p:cNvSpPr>
            <a:spLocks xmlns:a="http://schemas.openxmlformats.org/drawingml/2006/main" noGrp="1"/>
          </p:cNvSpPr>
          <p:nvPr/>
        </p:nvSpPr>
        <p:spPr>
          <a:xfrm xmlns:a="http://schemas.openxmlformats.org/drawingml/2006/main">
            <a:off x="6967728" y="2304288"/>
            <a:ext cx="640080" cy="201168"/>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0E4D13BE-4D30-45E1-86B2-3E5CCA624CF6}"/>
              </a:ext>
            </a:extLst>
          </p:cNvPr>
          <p:cNvSpPr>
            <a:spLocks xmlns:a="http://schemas.openxmlformats.org/drawingml/2006/main" noGrp="1"/>
          </p:cNvSpPr>
          <p:nvPr/>
        </p:nvSpPr>
        <p:spPr>
          <a:xfrm xmlns:a="http://schemas.openxmlformats.org/drawingml/2006/main">
            <a:off x="9738360" y="2249424"/>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F7FAFC"/>
                </a:solidFill>
                <a:latin typeface="Avenir Next"/>
                <a:ea typeface="Avenir Next"/>
                <a:cs typeface="Avenir Next"/>
              </a:defRPr>
            </a:pPr>
            <a:r>
              <a:rPr>
                <a:solidFill>
                  <a:srgbClr val="D7E4EB"/>
                </a:solidFill>
              </a:rPr>
              <a:t>0.14</a:t>
            </a:r>
          </a:p>
        </p:txBody>
      </p:sp>
      <p:sp>
        <p:nvSpPr>
          <p:cNvPr id="26" name="TextBox 25">
            <a:extLst xmlns:a="http://schemas.openxmlformats.org/drawingml/2006/main">
              <a:ext uri="{FF2B5EF4-FFF2-40B4-BE49-F238E27FC236}">
                <a16:creationId xmlns:a16="http://schemas.microsoft.com/office/drawing/2014/main" id="{9727A343-AC35-4561-B6B9-848CB746BC8D}"/>
              </a:ext>
            </a:extLst>
          </p:cNvPr>
          <p:cNvSpPr>
            <a:spLocks xmlns:a="http://schemas.openxmlformats.org/drawingml/2006/main" noGrp="1"/>
          </p:cNvSpPr>
          <p:nvPr/>
        </p:nvSpPr>
        <p:spPr>
          <a:xfrm xmlns:a="http://schemas.openxmlformats.org/drawingml/2006/main">
            <a:off x="6144768" y="2999232"/>
            <a:ext cx="6400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cat</a:t>
            </a:r>
          </a:p>
        </p:txBody>
      </p:sp>
      <p:sp>
        <p:nvSpPr>
          <p:cNvPr id="27" name="Rounded Rectangle 26">
            <a:extLst xmlns:a="http://schemas.openxmlformats.org/drawingml/2006/main">
              <a:ext uri="{FF2B5EF4-FFF2-40B4-BE49-F238E27FC236}">
                <a16:creationId xmlns:a16="http://schemas.microsoft.com/office/drawing/2014/main" id="{90FAB60E-119C-46A8-A589-A29F920DF9F7}"/>
              </a:ext>
            </a:extLst>
          </p:cNvPr>
          <p:cNvSpPr>
            <a:spLocks xmlns:a="http://schemas.openxmlformats.org/drawingml/2006/main" noGrp="1"/>
          </p:cNvSpPr>
          <p:nvPr/>
        </p:nvSpPr>
        <p:spPr>
          <a:xfrm xmlns:a="http://schemas.openxmlformats.org/drawingml/2006/main">
            <a:off x="6967728" y="3054096"/>
            <a:ext cx="2606040"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Rounded Rectangle 27">
            <a:extLst xmlns:a="http://schemas.openxmlformats.org/drawingml/2006/main">
              <a:ext uri="{FF2B5EF4-FFF2-40B4-BE49-F238E27FC236}">
                <a16:creationId xmlns:a16="http://schemas.microsoft.com/office/drawing/2014/main" id="{5B3D3DF2-BD1D-4074-843B-33F682468E02}"/>
              </a:ext>
            </a:extLst>
          </p:cNvPr>
          <p:cNvSpPr>
            <a:spLocks xmlns:a="http://schemas.openxmlformats.org/drawingml/2006/main" noGrp="1"/>
          </p:cNvSpPr>
          <p:nvPr/>
        </p:nvSpPr>
        <p:spPr>
          <a:xfrm xmlns:a="http://schemas.openxmlformats.org/drawingml/2006/main">
            <a:off x="6967728" y="3054096"/>
            <a:ext cx="1325880" cy="201168"/>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TextBox 28">
            <a:extLst xmlns:a="http://schemas.openxmlformats.org/drawingml/2006/main">
              <a:ext uri="{FF2B5EF4-FFF2-40B4-BE49-F238E27FC236}">
                <a16:creationId xmlns:a16="http://schemas.microsoft.com/office/drawing/2014/main" id="{0713A9C9-CA25-4B13-99FF-1F18A834BDD5}"/>
              </a:ext>
            </a:extLst>
          </p:cNvPr>
          <p:cNvSpPr>
            <a:spLocks xmlns:a="http://schemas.openxmlformats.org/drawingml/2006/main" noGrp="1"/>
          </p:cNvSpPr>
          <p:nvPr/>
        </p:nvSpPr>
        <p:spPr>
          <a:xfrm xmlns:a="http://schemas.openxmlformats.org/drawingml/2006/main">
            <a:off x="9738360" y="2999232"/>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F7FAFC"/>
                </a:solidFill>
                <a:latin typeface="Avenir Next"/>
                <a:ea typeface="Avenir Next"/>
                <a:cs typeface="Avenir Next"/>
              </a:defRPr>
            </a:pPr>
            <a:r>
              <a:rPr>
                <a:solidFill>
                  <a:srgbClr val="D7E4EB"/>
                </a:solidFill>
              </a:rPr>
              <a:t>0.29</a:t>
            </a:r>
          </a:p>
        </p:txBody>
      </p:sp>
      <p:sp>
        <p:nvSpPr>
          <p:cNvPr id="30" name="TextBox 29">
            <a:extLst xmlns:a="http://schemas.openxmlformats.org/drawingml/2006/main">
              <a:ext uri="{FF2B5EF4-FFF2-40B4-BE49-F238E27FC236}">
                <a16:creationId xmlns:a16="http://schemas.microsoft.com/office/drawing/2014/main" id="{47324367-9C27-48E3-ACAE-099D86F76081}"/>
              </a:ext>
            </a:extLst>
          </p:cNvPr>
          <p:cNvSpPr>
            <a:spLocks xmlns:a="http://schemas.openxmlformats.org/drawingml/2006/main" noGrp="1"/>
          </p:cNvSpPr>
          <p:nvPr/>
        </p:nvSpPr>
        <p:spPr>
          <a:xfrm xmlns:a="http://schemas.openxmlformats.org/drawingml/2006/main">
            <a:off x="6144768" y="3749039"/>
            <a:ext cx="6400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sat</a:t>
            </a:r>
          </a:p>
        </p:txBody>
      </p:sp>
      <p:sp>
        <p:nvSpPr>
          <p:cNvPr id="31" name="Rounded Rectangle 30">
            <a:extLst xmlns:a="http://schemas.openxmlformats.org/drawingml/2006/main">
              <a:ext uri="{FF2B5EF4-FFF2-40B4-BE49-F238E27FC236}">
                <a16:creationId xmlns:a16="http://schemas.microsoft.com/office/drawing/2014/main" id="{B4AB59A8-6FFD-4907-B389-0FF4378763F3}"/>
              </a:ext>
            </a:extLst>
          </p:cNvPr>
          <p:cNvSpPr>
            <a:spLocks xmlns:a="http://schemas.openxmlformats.org/drawingml/2006/main" noGrp="1"/>
          </p:cNvSpPr>
          <p:nvPr/>
        </p:nvSpPr>
        <p:spPr>
          <a:xfrm xmlns:a="http://schemas.openxmlformats.org/drawingml/2006/main">
            <a:off x="6967728" y="3803903"/>
            <a:ext cx="2606040"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Rounded Rectangle 31">
            <a:extLst xmlns:a="http://schemas.openxmlformats.org/drawingml/2006/main">
              <a:ext uri="{FF2B5EF4-FFF2-40B4-BE49-F238E27FC236}">
                <a16:creationId xmlns:a16="http://schemas.microsoft.com/office/drawing/2014/main" id="{69BD8E8A-4A0B-4FBB-BBD6-6A62AF91229F}"/>
              </a:ext>
            </a:extLst>
          </p:cNvPr>
          <p:cNvSpPr>
            <a:spLocks xmlns:a="http://schemas.openxmlformats.org/drawingml/2006/main" noGrp="1"/>
          </p:cNvSpPr>
          <p:nvPr/>
        </p:nvSpPr>
        <p:spPr>
          <a:xfrm xmlns:a="http://schemas.openxmlformats.org/drawingml/2006/main">
            <a:off x="6967728" y="3803903"/>
            <a:ext cx="2606040" cy="201168"/>
          </a:xfrm>
          <a:prstGeom xmlns:a="http://schemas.openxmlformats.org/drawingml/2006/main" prst="roundRect">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TextBox 32">
            <a:extLst xmlns:a="http://schemas.openxmlformats.org/drawingml/2006/main">
              <a:ext uri="{FF2B5EF4-FFF2-40B4-BE49-F238E27FC236}">
                <a16:creationId xmlns:a16="http://schemas.microsoft.com/office/drawing/2014/main" id="{B7EA9406-BC50-428A-BDD7-52F798994457}"/>
              </a:ext>
            </a:extLst>
          </p:cNvPr>
          <p:cNvSpPr>
            <a:spLocks xmlns:a="http://schemas.openxmlformats.org/drawingml/2006/main" noGrp="1"/>
          </p:cNvSpPr>
          <p:nvPr/>
        </p:nvSpPr>
        <p:spPr>
          <a:xfrm xmlns:a="http://schemas.openxmlformats.org/drawingml/2006/main">
            <a:off x="9738360" y="3749039"/>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7FAFC"/>
                </a:solidFill>
                <a:latin typeface="Avenir Next"/>
                <a:ea typeface="Avenir Next"/>
                <a:cs typeface="Avenir Next"/>
              </a:defRPr>
            </a:pPr>
            <a:r>
              <a:rPr>
                <a:solidFill>
                  <a:srgbClr val="D7E4EB"/>
                </a:solidFill>
              </a:rPr>
              <a:t>0.57</a:t>
            </a:r>
          </a:p>
        </p:txBody>
      </p:sp>
      <p:sp>
        <p:nvSpPr>
          <p:cNvPr id="34" name="TextBox 33">
            <a:extLst xmlns:a="http://schemas.openxmlformats.org/drawingml/2006/main">
              <a:ext uri="{FF2B5EF4-FFF2-40B4-BE49-F238E27FC236}">
                <a16:creationId xmlns:a16="http://schemas.microsoft.com/office/drawing/2014/main" id="{FA7CEDFF-2F5A-4594-AAA5-3FB78909D1FC}"/>
              </a:ext>
            </a:extLst>
          </p:cNvPr>
          <p:cNvSpPr>
            <a:spLocks xmlns:a="http://schemas.openxmlformats.org/drawingml/2006/main" noGrp="1"/>
          </p:cNvSpPr>
          <p:nvPr/>
        </p:nvSpPr>
        <p:spPr>
          <a:xfrm xmlns:a="http://schemas.openxmlformats.org/drawingml/2006/main">
            <a:off x="6144768" y="4736592"/>
            <a:ext cx="27889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52CB89"/>
                </a:solidFill>
                <a:latin typeface="Avenir Next"/>
                <a:ea typeface="Avenir Next"/>
                <a:cs typeface="Avenir Next"/>
              </a:defRPr>
            </a:pPr>
            <a:r>
              <a:rPr>
                <a:solidFill>
                  <a:srgbClr val="D7E4EB"/>
                </a:solidFill>
              </a:rPr>
              <a:t>USE WEIGHTS TO MIX V</a:t>
            </a:r>
          </a:p>
        </p:txBody>
      </p:sp>
      <p:sp>
        <p:nvSpPr>
          <p:cNvPr id="35" name="Rounded Rectangle 34">
            <a:extLst xmlns:a="http://schemas.openxmlformats.org/drawingml/2006/main">
              <a:ext uri="{FF2B5EF4-FFF2-40B4-BE49-F238E27FC236}">
                <a16:creationId xmlns:a16="http://schemas.microsoft.com/office/drawing/2014/main" id="{F9A31A89-9CEC-4F9D-BC69-69959EECE406}"/>
              </a:ext>
            </a:extLst>
          </p:cNvPr>
          <p:cNvSpPr>
            <a:spLocks xmlns:a="http://schemas.openxmlformats.org/drawingml/2006/main" noGrp="1"/>
          </p:cNvSpPr>
          <p:nvPr/>
        </p:nvSpPr>
        <p:spPr>
          <a:xfrm xmlns:a="http://schemas.openxmlformats.org/drawingml/2006/main">
            <a:off x="6144768" y="5138928"/>
            <a:ext cx="841248" cy="53035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52CB89"/>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6" name="TextBox 35">
            <a:extLst xmlns:a="http://schemas.openxmlformats.org/drawingml/2006/main">
              <a:ext uri="{FF2B5EF4-FFF2-40B4-BE49-F238E27FC236}">
                <a16:creationId xmlns:a16="http://schemas.microsoft.com/office/drawing/2014/main" id="{C62EDEA1-DB32-4F3B-8455-E78D3A2172B4}"/>
              </a:ext>
            </a:extLst>
          </p:cNvPr>
          <p:cNvSpPr>
            <a:spLocks xmlns:a="http://schemas.openxmlformats.org/drawingml/2006/main" noGrp="1"/>
          </p:cNvSpPr>
          <p:nvPr/>
        </p:nvSpPr>
        <p:spPr>
          <a:xfrm xmlns:a="http://schemas.openxmlformats.org/drawingml/2006/main">
            <a:off x="6144768" y="5239512"/>
            <a:ext cx="84124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V(The)</a:t>
            </a:r>
          </a:p>
        </p:txBody>
      </p:sp>
      <p:sp>
        <p:nvSpPr>
          <p:cNvPr id="37" name="Connector 36">
            <a:extLst xmlns:a="http://schemas.openxmlformats.org/drawingml/2006/main">
              <a:ext uri="{FF2B5EF4-FFF2-40B4-BE49-F238E27FC236}">
                <a16:creationId xmlns:a16="http://schemas.microsoft.com/office/drawing/2014/main" id="{79A8FD2B-74CE-4629-807B-E2A2ECA24DA6}"/>
              </a:ext>
            </a:extLst>
          </p:cNvPr>
          <p:cNvSpPr>
            <a:spLocks xmlns:a="http://schemas.openxmlformats.org/drawingml/2006/main" noGrp="1"/>
          </p:cNvSpPr>
          <p:nvPr/>
        </p:nvSpPr>
        <p:spPr>
          <a:xfrm xmlns:a="http://schemas.openxmlformats.org/drawingml/2006/main">
            <a:off x="6565392" y="5669280"/>
            <a:ext cx="3355848" cy="0"/>
          </a:xfrm>
          <a:prstGeom xmlns:a="http://schemas.openxmlformats.org/drawingml/2006/main" prst="line">
            <a:avLst/>
          </a:prstGeom>
          <a:ln xmlns:a="http://schemas.openxmlformats.org/drawingml/2006/main" w="25400">
            <a:solidFill>
              <a:srgbClr val="52CB89"/>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8" name="Rounded Rectangle 37">
            <a:extLst xmlns:a="http://schemas.openxmlformats.org/drawingml/2006/main">
              <a:ext uri="{FF2B5EF4-FFF2-40B4-BE49-F238E27FC236}">
                <a16:creationId xmlns:a16="http://schemas.microsoft.com/office/drawing/2014/main" id="{AB90E6E5-D57C-45FB-AAA2-506BB2F1F07D}"/>
              </a:ext>
            </a:extLst>
          </p:cNvPr>
          <p:cNvSpPr>
            <a:spLocks xmlns:a="http://schemas.openxmlformats.org/drawingml/2006/main" noGrp="1"/>
          </p:cNvSpPr>
          <p:nvPr/>
        </p:nvSpPr>
        <p:spPr>
          <a:xfrm xmlns:a="http://schemas.openxmlformats.org/drawingml/2006/main">
            <a:off x="7223759" y="5138928"/>
            <a:ext cx="841248" cy="53035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52CB89"/>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9" name="TextBox 38">
            <a:extLst xmlns:a="http://schemas.openxmlformats.org/drawingml/2006/main">
              <a:ext uri="{FF2B5EF4-FFF2-40B4-BE49-F238E27FC236}">
                <a16:creationId xmlns:a16="http://schemas.microsoft.com/office/drawing/2014/main" id="{46AD8FE1-84FA-4096-8E91-D4FF48D1DD03}"/>
              </a:ext>
            </a:extLst>
          </p:cNvPr>
          <p:cNvSpPr>
            <a:spLocks xmlns:a="http://schemas.openxmlformats.org/drawingml/2006/main" noGrp="1"/>
          </p:cNvSpPr>
          <p:nvPr/>
        </p:nvSpPr>
        <p:spPr>
          <a:xfrm xmlns:a="http://schemas.openxmlformats.org/drawingml/2006/main">
            <a:off x="7223759" y="5239512"/>
            <a:ext cx="84124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V(cat)</a:t>
            </a:r>
          </a:p>
        </p:txBody>
      </p:sp>
      <p:sp>
        <p:nvSpPr>
          <p:cNvPr id="40" name="Connector 39">
            <a:extLst xmlns:a="http://schemas.openxmlformats.org/drawingml/2006/main">
              <a:ext uri="{FF2B5EF4-FFF2-40B4-BE49-F238E27FC236}">
                <a16:creationId xmlns:a16="http://schemas.microsoft.com/office/drawing/2014/main" id="{72AF464F-20DA-4B0B-A515-99D87E717CB9}"/>
              </a:ext>
            </a:extLst>
          </p:cNvPr>
          <p:cNvSpPr>
            <a:spLocks xmlns:a="http://schemas.openxmlformats.org/drawingml/2006/main" noGrp="1"/>
          </p:cNvSpPr>
          <p:nvPr/>
        </p:nvSpPr>
        <p:spPr>
          <a:xfrm xmlns:a="http://schemas.openxmlformats.org/drawingml/2006/main">
            <a:off x="7644383" y="5669280"/>
            <a:ext cx="2276857" cy="0"/>
          </a:xfrm>
          <a:prstGeom xmlns:a="http://schemas.openxmlformats.org/drawingml/2006/main" prst="line">
            <a:avLst/>
          </a:prstGeom>
          <a:ln xmlns:a="http://schemas.openxmlformats.org/drawingml/2006/main" w="25400">
            <a:solidFill>
              <a:srgbClr val="52CB89"/>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41" name="Rounded Rectangle 40">
            <a:extLst xmlns:a="http://schemas.openxmlformats.org/drawingml/2006/main">
              <a:ext uri="{FF2B5EF4-FFF2-40B4-BE49-F238E27FC236}">
                <a16:creationId xmlns:a16="http://schemas.microsoft.com/office/drawing/2014/main" id="{01CC0158-A3D2-43FA-8592-C312AE3ECD1B}"/>
              </a:ext>
            </a:extLst>
          </p:cNvPr>
          <p:cNvSpPr>
            <a:spLocks xmlns:a="http://schemas.openxmlformats.org/drawingml/2006/main" noGrp="1"/>
          </p:cNvSpPr>
          <p:nvPr/>
        </p:nvSpPr>
        <p:spPr>
          <a:xfrm xmlns:a="http://schemas.openxmlformats.org/drawingml/2006/main">
            <a:off x="8302752" y="5138928"/>
            <a:ext cx="841248" cy="53035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52CB89"/>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2" name="TextBox 41">
            <a:extLst xmlns:a="http://schemas.openxmlformats.org/drawingml/2006/main">
              <a:ext uri="{FF2B5EF4-FFF2-40B4-BE49-F238E27FC236}">
                <a16:creationId xmlns:a16="http://schemas.microsoft.com/office/drawing/2014/main" id="{58E84167-1E34-457E-8FF6-391C4E0D7B2A}"/>
              </a:ext>
            </a:extLst>
          </p:cNvPr>
          <p:cNvSpPr>
            <a:spLocks xmlns:a="http://schemas.openxmlformats.org/drawingml/2006/main" noGrp="1"/>
          </p:cNvSpPr>
          <p:nvPr/>
        </p:nvSpPr>
        <p:spPr>
          <a:xfrm xmlns:a="http://schemas.openxmlformats.org/drawingml/2006/main">
            <a:off x="8302752" y="5239512"/>
            <a:ext cx="84124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V(sat)</a:t>
            </a:r>
          </a:p>
        </p:txBody>
      </p:sp>
      <p:sp>
        <p:nvSpPr>
          <p:cNvPr id="43" name="Connector 42">
            <a:extLst xmlns:a="http://schemas.openxmlformats.org/drawingml/2006/main">
              <a:ext uri="{FF2B5EF4-FFF2-40B4-BE49-F238E27FC236}">
                <a16:creationId xmlns:a16="http://schemas.microsoft.com/office/drawing/2014/main" id="{5C7A054E-40A6-44CE-9F26-B2B3F6D0AE6B}"/>
              </a:ext>
            </a:extLst>
          </p:cNvPr>
          <p:cNvSpPr>
            <a:spLocks xmlns:a="http://schemas.openxmlformats.org/drawingml/2006/main" noGrp="1"/>
          </p:cNvSpPr>
          <p:nvPr/>
        </p:nvSpPr>
        <p:spPr>
          <a:xfrm xmlns:a="http://schemas.openxmlformats.org/drawingml/2006/main">
            <a:off x="8723376" y="5669280"/>
            <a:ext cx="1197864" cy="0"/>
          </a:xfrm>
          <a:prstGeom xmlns:a="http://schemas.openxmlformats.org/drawingml/2006/main" prst="line">
            <a:avLst/>
          </a:prstGeom>
          <a:ln xmlns:a="http://schemas.openxmlformats.org/drawingml/2006/main" w="25400">
            <a:solidFill>
              <a:srgbClr val="52CB89"/>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44" name="Rounded Rectangle 43">
            <a:extLst xmlns:a="http://schemas.openxmlformats.org/drawingml/2006/main">
              <a:ext uri="{FF2B5EF4-FFF2-40B4-BE49-F238E27FC236}">
                <a16:creationId xmlns:a16="http://schemas.microsoft.com/office/drawing/2014/main" id="{243DE927-44EC-435C-9837-7D45BEA19D1B}"/>
              </a:ext>
            </a:extLst>
          </p:cNvPr>
          <p:cNvSpPr>
            <a:spLocks xmlns:a="http://schemas.openxmlformats.org/drawingml/2006/main" noGrp="1"/>
          </p:cNvSpPr>
          <p:nvPr/>
        </p:nvSpPr>
        <p:spPr>
          <a:xfrm xmlns:a="http://schemas.openxmlformats.org/drawingml/2006/main">
            <a:off x="9921240" y="5093208"/>
            <a:ext cx="1325880" cy="658368"/>
          </a:xfrm>
          <a:prstGeom xmlns:a="http://schemas.openxmlformats.org/drawingml/2006/main" prst="roundRect">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5" name="TextBox 44">
            <a:extLst xmlns:a="http://schemas.openxmlformats.org/drawingml/2006/main">
              <a:ext uri="{FF2B5EF4-FFF2-40B4-BE49-F238E27FC236}">
                <a16:creationId xmlns:a16="http://schemas.microsoft.com/office/drawing/2014/main" id="{BE2B423C-50A6-4DAB-82E3-331F4D61524D}"/>
              </a:ext>
            </a:extLst>
          </p:cNvPr>
          <p:cNvSpPr>
            <a:spLocks xmlns:a="http://schemas.openxmlformats.org/drawingml/2006/main" noGrp="1"/>
          </p:cNvSpPr>
          <p:nvPr/>
        </p:nvSpPr>
        <p:spPr>
          <a:xfrm xmlns:a="http://schemas.openxmlformats.org/drawingml/2006/main">
            <a:off x="9921240" y="5239512"/>
            <a:ext cx="132588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071223"/>
                </a:solidFill>
                <a:latin typeface="Avenir Next"/>
                <a:ea typeface="Avenir Next"/>
                <a:cs typeface="Avenir Next"/>
              </a:defRPr>
            </a:pPr>
            <a:r>
              <a:rPr>
                <a:solidFill>
                  <a:srgbClr val="304653"/>
                </a:solidFill>
              </a:rPr>
              <a:t>context</a:t>
            </a:r>
          </a:p>
        </p:txBody>
      </p:sp>
      <p:sp>
        <p:nvSpPr>
          <p:cNvPr id="46" name="Deck progress 15/120">
            <a:extLst xmlns:a="http://schemas.openxmlformats.org/drawingml/2006/main">
              <a:ext uri="{FF2B5EF4-FFF2-40B4-BE49-F238E27FC236}">
                <a16:creationId xmlns:a16="http://schemas.microsoft.com/office/drawing/2014/main" id="{35ED84E9-0410-408D-BAE2-FC98F75EA2E2}"/>
              </a:ext>
            </a:extLst>
          </p:cNvPr>
          <p:cNvSpPr>
            <a:spLocks xmlns:a="http://schemas.openxmlformats.org/drawingml/2006/main" noGrp="1"/>
          </p:cNvSpPr>
          <p:nvPr/>
        </p:nvSpPr>
        <p:spPr>
          <a:xfrm xmlns:a="http://schemas.openxmlformats.org/drawingml/2006/main">
            <a:off x="530352" y="6473952"/>
            <a:ext cx="1304544"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47" name="Current page 15">
            <a:extLst xmlns:a="http://schemas.openxmlformats.org/drawingml/2006/main">
              <a:ext uri="{FF2B5EF4-FFF2-40B4-BE49-F238E27FC236}">
                <a16:creationId xmlns:a16="http://schemas.microsoft.com/office/drawing/2014/main" id="{7CA5C355-F117-4F09-A7E5-E01E064B413A}"/>
              </a:ext>
            </a:extLst>
          </p:cNvPr>
          <p:cNvSpPr>
            <a:spLocks xmlns:a="http://schemas.openxmlformats.org/drawingml/2006/main" noGrp="1"/>
          </p:cNvSpPr>
          <p:nvPr/>
        </p:nvSpPr>
        <p:spPr>
          <a:xfrm xmlns:a="http://schemas.openxmlformats.org/drawingml/2006/main">
            <a:off x="1801559"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48" name="Process bar 15-1">
            <a:extLst xmlns:a="http://schemas.openxmlformats.org/drawingml/2006/main">
              <a:ext uri="{FF2B5EF4-FFF2-40B4-BE49-F238E27FC236}">
                <a16:creationId xmlns:a16="http://schemas.microsoft.com/office/drawing/2014/main" id="{67ECC6D6-674D-4EF3-B1A8-541D43F22010}"/>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49" name="Process bar 15-2">
            <a:extLst xmlns:a="http://schemas.openxmlformats.org/drawingml/2006/main">
              <a:ext uri="{FF2B5EF4-FFF2-40B4-BE49-F238E27FC236}">
                <a16:creationId xmlns:a16="http://schemas.microsoft.com/office/drawing/2014/main" id="{BA2E75B9-8EAC-4157-A3EE-DA8B12444FE4}"/>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50" name="Process bar 15-3">
            <a:extLst xmlns:a="http://schemas.openxmlformats.org/drawingml/2006/main">
              <a:ext uri="{FF2B5EF4-FFF2-40B4-BE49-F238E27FC236}">
                <a16:creationId xmlns:a16="http://schemas.microsoft.com/office/drawing/2014/main" id="{3B553FEF-EC81-4307-A98E-46B86E282FDA}"/>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51" name="Process bar 15-1">
            <a:extLst xmlns:a="http://schemas.openxmlformats.org/drawingml/2006/main">
              <a:ext uri="{FF2B5EF4-FFF2-40B4-BE49-F238E27FC236}">
                <a16:creationId xmlns:a16="http://schemas.microsoft.com/office/drawing/2014/main" id="{D8FEAF5B-4363-4D2F-8F8A-245669BE0479}"/>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52" name="Process bar 15-2">
            <a:extLst xmlns:a="http://schemas.openxmlformats.org/drawingml/2006/main">
              <a:ext uri="{FF2B5EF4-FFF2-40B4-BE49-F238E27FC236}">
                <a16:creationId xmlns:a16="http://schemas.microsoft.com/office/drawing/2014/main" id="{7A607139-CA7B-4915-90E3-370B8E67BE3B}"/>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53" name="Process bar 15-3">
            <a:extLst xmlns:a="http://schemas.openxmlformats.org/drawingml/2006/main">
              <a:ext uri="{FF2B5EF4-FFF2-40B4-BE49-F238E27FC236}">
                <a16:creationId xmlns:a16="http://schemas.microsoft.com/office/drawing/2014/main" id="{0A823C0F-E0BF-4E2C-973F-668196809DC2}"/>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54" name="Process bar 15-1">
            <a:extLst xmlns:a="http://schemas.openxmlformats.org/drawingml/2006/main">
              <a:ext uri="{FF2B5EF4-FFF2-40B4-BE49-F238E27FC236}">
                <a16:creationId xmlns:a16="http://schemas.microsoft.com/office/drawing/2014/main" id="{BC0DF552-8A44-445A-A82C-C32950A91270}"/>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55" name="Process bar 15-2">
            <a:extLst xmlns:a="http://schemas.openxmlformats.org/drawingml/2006/main">
              <a:ext uri="{FF2B5EF4-FFF2-40B4-BE49-F238E27FC236}">
                <a16:creationId xmlns:a16="http://schemas.microsoft.com/office/drawing/2014/main" id="{2E210E55-4C08-4E2D-95CE-28E34FBCDEAF}"/>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56" name="Process bar 15-3">
            <a:extLst xmlns:a="http://schemas.openxmlformats.org/drawingml/2006/main">
              <a:ext uri="{FF2B5EF4-FFF2-40B4-BE49-F238E27FC236}">
                <a16:creationId xmlns:a16="http://schemas.microsoft.com/office/drawing/2014/main" id="{CB960CC3-06BF-4B43-AB6E-508D0E1B9D56}"/>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Tree>
    <p:extLst>
      <p:ext uri="{BB962C8B-B14F-4D97-AF65-F5344CB8AC3E}">
        <p14:creationId xmlns:p14="http://schemas.microsoft.com/office/powerpoint/2010/main" val="569697318"/>
      </p:ext>
    </p:extLst>
  </p:cSld>
</p:sld>
</file>

<file path=ppt/slides/slide16.xml><?xml version="1.0" encoding="utf-8"?>
<p:sld xmlns:p="http://schemas.openxmlformats.org/presentationml/2006/main">
  <p:cSld>
    <p:bg>
      <p:bgPr>
        <a:gradFill xmlns:a="http://schemas.openxmlformats.org/drawingml/2006/main">
          <a:gsLst>
            <a:gs pos="0">
              <a:srgbClr val="061F45"/>
            </a:gs>
            <a:gs pos="100000">
              <a:srgbClr val="0B4AA2"/>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84388FB5-D570-43A6-984B-8CCC856040BF}"/>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9464FD81-3E71-4C72-9230-0551EBCFA946}"/>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81982AB9-0E94-42AF-810C-2CC2BFED1F58}"/>
              </a:ext>
            </a:extLst>
          </p:cNvPr>
          <p:cNvSpPr>
            <a:spLocks xmlns:a="http://schemas.openxmlformats.org/drawingml/2006/main" noGrp="1"/>
          </p:cNvSpPr>
          <p:nvPr/>
        </p:nvSpPr>
        <p:spPr>
          <a:xfrm xmlns:a="http://schemas.openxmlformats.org/drawingml/2006/main">
            <a:off x="1133856" y="347472"/>
            <a:ext cx="30175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20DF290B-BE9A-442F-908D-DFA54BEFE6A4}"/>
              </a:ext>
            </a:extLst>
          </p:cNvPr>
          <p:cNvSpPr>
            <a:spLocks xmlns:a="http://schemas.openxmlformats.org/drawingml/2006/main" noGrp="1"/>
          </p:cNvSpPr>
          <p:nvPr/>
        </p:nvSpPr>
        <p:spPr>
          <a:xfrm xmlns:a="http://schemas.openxmlformats.org/drawingml/2006/main">
            <a:off x="530352" y="804672"/>
            <a:ext cx="1051560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4F8FA"/>
                </a:solidFill>
                <a:latin typeface="Avenir Next"/>
                <a:ea typeface="Avenir Next"/>
                <a:cs typeface="Avenir Next"/>
              </a:defRPr>
            </a:pPr>
            <a:r>
              <a:rPr sz="3000" b="1">
                <a:solidFill>
                  <a:srgbClr val="F7FAFC"/>
                </a:solidFill>
              </a:rPr>
              <a:t>Start with one tiny question at “sat”</a:t>
            </a:r>
          </a:p>
        </p:txBody>
      </p:sp>
      <p:sp>
        <p:nvSpPr>
          <p:cNvPr id="6" name="TextBox 5">
            <a:extLst xmlns:a="http://schemas.openxmlformats.org/drawingml/2006/main">
              <a:ext uri="{FF2B5EF4-FFF2-40B4-BE49-F238E27FC236}">
                <a16:creationId xmlns:a16="http://schemas.microsoft.com/office/drawing/2014/main" id="{611F2FF7-D088-4E48-B264-ECBD7DE2E92A}"/>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QUERY 1/3</a:t>
            </a:r>
          </a:p>
        </p:txBody>
      </p:sp>
      <p:sp>
        <p:nvSpPr>
          <p:cNvPr id="7" name="Rectangle 6">
            <a:extLst xmlns:a="http://schemas.openxmlformats.org/drawingml/2006/main">
              <a:ext uri="{FF2B5EF4-FFF2-40B4-BE49-F238E27FC236}">
                <a16:creationId xmlns:a16="http://schemas.microsoft.com/office/drawing/2014/main" id="{F355C01A-B26B-4844-B74B-C79429EC7C7C}"/>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8314AFDF-B4B6-4952-8A33-BD2B5EF9B6A5}"/>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1D735F76-413C-4B45-9533-66429F2B7893}"/>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3064CF57-FEA6-427D-8AEC-5D75244BBB02}"/>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817AC4DE-0F37-4DB0-ADFF-5E18C7BC699F}"/>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16/124</a:t>
            </a:r>
          </a:p>
        </p:txBody>
      </p:sp>
      <p:sp>
        <p:nvSpPr>
          <p:cNvPr id="12" name="TextBox 11">
            <a:extLst xmlns:a="http://schemas.openxmlformats.org/drawingml/2006/main">
              <a:ext uri="{FF2B5EF4-FFF2-40B4-BE49-F238E27FC236}">
                <a16:creationId xmlns:a16="http://schemas.microsoft.com/office/drawing/2014/main" id="{C4762CAA-31B9-45FB-9EC3-D4D45B21CC37}"/>
              </a:ext>
            </a:extLst>
          </p:cNvPr>
          <p:cNvSpPr>
            <a:spLocks xmlns:a="http://schemas.openxmlformats.org/drawingml/2006/main" noGrp="1"/>
          </p:cNvSpPr>
          <p:nvPr/>
        </p:nvSpPr>
        <p:spPr>
          <a:xfrm xmlns:a="http://schemas.openxmlformats.org/drawingml/2006/main">
            <a:off x="7955279" y="1143000"/>
            <a:ext cx="3474720" cy="34137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4050" b="1">
                <a:solidFill>
                  <a:srgbClr val="F7FAFC"/>
                </a:solidFill>
                <a:latin typeface="Avenir Next"/>
                <a:ea typeface="Avenir Next"/>
                <a:cs typeface="Avenir Next"/>
              </a:defRPr>
            </a:pPr>
            <a:r>
              <a:rPr sz="4050" b="1">
                <a:solidFill>
                  <a:srgbClr val="F7FAFC"/>
                </a:solidFill>
              </a:rPr>
              <a:t>QUERY</a:t>
            </a:r>
          </a:p>
        </p:txBody>
      </p:sp>
      <p:sp>
        <p:nvSpPr>
          <p:cNvPr id="13" name="TextBox 12">
            <a:extLst xmlns:a="http://schemas.openxmlformats.org/drawingml/2006/main">
              <a:ext uri="{FF2B5EF4-FFF2-40B4-BE49-F238E27FC236}">
                <a16:creationId xmlns:a16="http://schemas.microsoft.com/office/drawing/2014/main" id="{24409789-4A95-467B-BB22-3C5B02174382}"/>
              </a:ext>
            </a:extLst>
          </p:cNvPr>
          <p:cNvSpPr>
            <a:spLocks xmlns:a="http://schemas.openxmlformats.org/drawingml/2006/main" noGrp="1"/>
          </p:cNvSpPr>
          <p:nvPr/>
        </p:nvSpPr>
        <p:spPr>
          <a:xfrm xmlns:a="http://schemas.openxmlformats.org/drawingml/2006/main">
            <a:off x="594360" y="1847088"/>
            <a:ext cx="6583680" cy="132588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700" b="1">
                <a:solidFill>
                  <a:srgbClr val="F4F8FA"/>
                </a:solidFill>
                <a:latin typeface="Avenir Next"/>
                <a:ea typeface="Avenir Next"/>
                <a:cs typeface="Avenir Next"/>
              </a:defRPr>
            </a:pPr>
            <a:r>
              <a:rPr>
                <a:solidFill>
                  <a:srgbClr val="F7FAFC"/>
                </a:solidFill>
              </a:rPr>
              <a:t>The is a weak clue.</a:t>
            </a:r>
          </a:p>
        </p:txBody>
      </p:sp>
      <p:sp>
        <p:nvSpPr>
          <p:cNvPr id="14" name="Oval 13">
            <a:extLst xmlns:a="http://schemas.openxmlformats.org/drawingml/2006/main">
              <a:ext uri="{FF2B5EF4-FFF2-40B4-BE49-F238E27FC236}">
                <a16:creationId xmlns:a16="http://schemas.microsoft.com/office/drawing/2014/main" id="{294785D9-60F6-40ED-8373-D1EED2D2F2B2}"/>
              </a:ext>
            </a:extLst>
          </p:cNvPr>
          <p:cNvSpPr>
            <a:spLocks xmlns:a="http://schemas.openxmlformats.org/drawingml/2006/main" noGrp="1"/>
          </p:cNvSpPr>
          <p:nvPr/>
        </p:nvSpPr>
        <p:spPr>
          <a:xfrm xmlns:a="http://schemas.openxmlformats.org/drawingml/2006/main">
            <a:off x="621792" y="3886200"/>
            <a:ext cx="118872" cy="118872"/>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FF924AA5-21CA-4B2A-96B9-DB2AA2FB3348}"/>
              </a:ext>
            </a:extLst>
          </p:cNvPr>
          <p:cNvSpPr>
            <a:spLocks xmlns:a="http://schemas.openxmlformats.org/drawingml/2006/main" noGrp="1"/>
          </p:cNvSpPr>
          <p:nvPr/>
        </p:nvSpPr>
        <p:spPr>
          <a:xfrm xmlns:a="http://schemas.openxmlformats.org/drawingml/2006/main">
            <a:off x="932688" y="3794760"/>
            <a:ext cx="6309360" cy="49377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400" b="1">
                <a:solidFill>
                  <a:srgbClr val="43BEE8"/>
                </a:solidFill>
                <a:latin typeface="Avenir Next"/>
                <a:ea typeface="Avenir Next"/>
                <a:cs typeface="Avenir Next"/>
              </a:defRPr>
            </a:pPr>
            <a:r>
              <a:rPr>
                <a:solidFill>
                  <a:srgbClr val="D7E4EB"/>
                </a:solidFill>
              </a:rPr>
              <a:t>The is a weak clue.</a:t>
            </a:r>
          </a:p>
        </p:txBody>
      </p:sp>
      <p:sp>
        <p:nvSpPr>
          <p:cNvPr id="16" name="Oval 15">
            <a:extLst xmlns:a="http://schemas.openxmlformats.org/drawingml/2006/main">
              <a:ext uri="{FF2B5EF4-FFF2-40B4-BE49-F238E27FC236}">
                <a16:creationId xmlns:a16="http://schemas.microsoft.com/office/drawing/2014/main" id="{68E3B194-DD27-4113-8B00-50CF41CC66B5}"/>
              </a:ext>
            </a:extLst>
          </p:cNvPr>
          <p:cNvSpPr>
            <a:spLocks xmlns:a="http://schemas.openxmlformats.org/drawingml/2006/main" noGrp="1"/>
          </p:cNvSpPr>
          <p:nvPr/>
        </p:nvSpPr>
        <p:spPr>
          <a:xfrm xmlns:a="http://schemas.openxmlformats.org/drawingml/2006/main">
            <a:off x="621792" y="4471416"/>
            <a:ext cx="118872" cy="118872"/>
          </a:xfrm>
          <a:prstGeom xmlns:a="http://schemas.openxmlformats.org/drawingml/2006/main" prst="ellipse">
            <a:avLst/>
          </a:prstGeom>
          <a:solidFill xmlns:a="http://schemas.openxmlformats.org/drawingml/2006/main">
            <a:srgbClr val="AABBC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1885C4B9-8815-4C77-99D5-FE8F5A9E6646}"/>
              </a:ext>
            </a:extLst>
          </p:cNvPr>
          <p:cNvSpPr>
            <a:spLocks xmlns:a="http://schemas.openxmlformats.org/drawingml/2006/main" noGrp="1"/>
          </p:cNvSpPr>
          <p:nvPr/>
        </p:nvSpPr>
        <p:spPr>
          <a:xfrm xmlns:a="http://schemas.openxmlformats.org/drawingml/2006/main">
            <a:off x="932688" y="4379976"/>
            <a:ext cx="6309360" cy="49377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400" b="0">
                <a:solidFill>
                  <a:srgbClr val="AABBC7"/>
                </a:solidFill>
                <a:latin typeface="Avenir Next"/>
                <a:ea typeface="Avenir Next"/>
                <a:cs typeface="Avenir Next"/>
              </a:defRPr>
            </a:pPr>
            <a:r>
              <a:rPr>
                <a:solidFill>
                  <a:srgbClr val="D7E4EB"/>
                </a:solidFill>
              </a:rPr>
              <a:t>cat is an actor clue.</a:t>
            </a:r>
          </a:p>
        </p:txBody>
      </p:sp>
      <p:sp>
        <p:nvSpPr>
          <p:cNvPr id="18" name="Oval 17">
            <a:extLst xmlns:a="http://schemas.openxmlformats.org/drawingml/2006/main">
              <a:ext uri="{FF2B5EF4-FFF2-40B4-BE49-F238E27FC236}">
                <a16:creationId xmlns:a16="http://schemas.microsoft.com/office/drawing/2014/main" id="{2E08A119-1A8A-47AA-9449-98F7AC4514A9}"/>
              </a:ext>
            </a:extLst>
          </p:cNvPr>
          <p:cNvSpPr>
            <a:spLocks xmlns:a="http://schemas.openxmlformats.org/drawingml/2006/main" noGrp="1"/>
          </p:cNvSpPr>
          <p:nvPr/>
        </p:nvSpPr>
        <p:spPr>
          <a:xfrm xmlns:a="http://schemas.openxmlformats.org/drawingml/2006/main">
            <a:off x="621792" y="5056631"/>
            <a:ext cx="118872" cy="118872"/>
          </a:xfrm>
          <a:prstGeom xmlns:a="http://schemas.openxmlformats.org/drawingml/2006/main" prst="ellipse">
            <a:avLst/>
          </a:prstGeom>
          <a:solidFill xmlns:a="http://schemas.openxmlformats.org/drawingml/2006/main">
            <a:srgbClr val="AABBC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E24ACDB8-6D1F-4DA3-9D60-AFD11EBC16C5}"/>
              </a:ext>
            </a:extLst>
          </p:cNvPr>
          <p:cNvSpPr>
            <a:spLocks xmlns:a="http://schemas.openxmlformats.org/drawingml/2006/main" noGrp="1"/>
          </p:cNvSpPr>
          <p:nvPr/>
        </p:nvSpPr>
        <p:spPr>
          <a:xfrm xmlns:a="http://schemas.openxmlformats.org/drawingml/2006/main">
            <a:off x="932688" y="4965192"/>
            <a:ext cx="6309360" cy="49377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400" b="0">
                <a:solidFill>
                  <a:srgbClr val="AABBC7"/>
                </a:solidFill>
                <a:latin typeface="Avenir Next"/>
                <a:ea typeface="Avenir Next"/>
                <a:cs typeface="Avenir Next"/>
              </a:defRPr>
            </a:pPr>
            <a:r>
              <a:rPr>
                <a:solidFill>
                  <a:srgbClr val="D7E4EB"/>
                </a:solidFill>
              </a:rPr>
              <a:t>sat is an action clue.</a:t>
            </a:r>
          </a:p>
        </p:txBody>
      </p:sp>
      <p:sp>
        <p:nvSpPr>
          <p:cNvPr id="20" name="Deck progress 16/120">
            <a:extLst xmlns:a="http://schemas.openxmlformats.org/drawingml/2006/main">
              <a:ext uri="{FF2B5EF4-FFF2-40B4-BE49-F238E27FC236}">
                <a16:creationId xmlns:a16="http://schemas.microsoft.com/office/drawing/2014/main" id="{BE42B783-0A45-4A27-8A7C-317C55489E64}"/>
              </a:ext>
            </a:extLst>
          </p:cNvPr>
          <p:cNvSpPr>
            <a:spLocks xmlns:a="http://schemas.openxmlformats.org/drawingml/2006/main" noGrp="1"/>
          </p:cNvSpPr>
          <p:nvPr/>
        </p:nvSpPr>
        <p:spPr>
          <a:xfrm xmlns:a="http://schemas.openxmlformats.org/drawingml/2006/main">
            <a:off x="530352" y="6473952"/>
            <a:ext cx="1391514"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1" name="Current page 16">
            <a:extLst xmlns:a="http://schemas.openxmlformats.org/drawingml/2006/main">
              <a:ext uri="{FF2B5EF4-FFF2-40B4-BE49-F238E27FC236}">
                <a16:creationId xmlns:a16="http://schemas.microsoft.com/office/drawing/2014/main" id="{8A4C76FC-7B42-491E-8E19-A504683EAEB4}"/>
              </a:ext>
            </a:extLst>
          </p:cNvPr>
          <p:cNvSpPr>
            <a:spLocks xmlns:a="http://schemas.openxmlformats.org/drawingml/2006/main" noGrp="1"/>
          </p:cNvSpPr>
          <p:nvPr/>
        </p:nvSpPr>
        <p:spPr>
          <a:xfrm xmlns:a="http://schemas.openxmlformats.org/drawingml/2006/main">
            <a:off x="1888528"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413608195"/>
      </p:ext>
    </p:extLst>
  </p:cSld>
</p:sld>
</file>

<file path=ppt/slides/slide17.xml><?xml version="1.0" encoding="utf-8"?>
<p:sld xmlns:p="http://schemas.openxmlformats.org/presentationml/2006/main">
  <p:cSld>
    <p:bg>
      <p:bgPr>
        <a:solidFill xmlns:a="http://schemas.openxmlformats.org/drawingml/2006/main">
          <a:srgbClr val="EEF4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505657DD-3D11-4BBB-839B-176B8D9C5632}"/>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17608D83-90FD-4230-82E7-07A6594C99A0}"/>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B061B8B4-0FFB-41A6-943B-37F1CBAC4818}"/>
              </a:ext>
            </a:extLst>
          </p:cNvPr>
          <p:cNvSpPr>
            <a:spLocks xmlns:a="http://schemas.openxmlformats.org/drawingml/2006/main" noGrp="1"/>
          </p:cNvSpPr>
          <p:nvPr/>
        </p:nvSpPr>
        <p:spPr>
          <a:xfrm xmlns:a="http://schemas.openxmlformats.org/drawingml/2006/main">
            <a:off x="1133856" y="347472"/>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897F78F9-C63C-4A60-895F-BA5539143E01}"/>
              </a:ext>
            </a:extLst>
          </p:cNvPr>
          <p:cNvSpPr>
            <a:spLocks xmlns:a="http://schemas.openxmlformats.org/drawingml/2006/main" noGrp="1"/>
          </p:cNvSpPr>
          <p:nvPr/>
        </p:nvSpPr>
        <p:spPr>
          <a:xfrm xmlns:a="http://schemas.openxmlformats.org/drawingml/2006/main">
            <a:off x="530352" y="804672"/>
            <a:ext cx="10469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One token looks for useful clues in the sequence</a:t>
            </a:r>
          </a:p>
        </p:txBody>
      </p:sp>
      <p:sp>
        <p:nvSpPr>
          <p:cNvPr id="6" name="TextBox 5">
            <a:extLst xmlns:a="http://schemas.openxmlformats.org/drawingml/2006/main">
              <a:ext uri="{FF2B5EF4-FFF2-40B4-BE49-F238E27FC236}">
                <a16:creationId xmlns:a16="http://schemas.microsoft.com/office/drawing/2014/main" id="{244EC06C-1417-4448-A3D1-4298FF3C666B}"/>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QUERY 2/3</a:t>
            </a:r>
          </a:p>
        </p:txBody>
      </p:sp>
      <p:sp>
        <p:nvSpPr>
          <p:cNvPr id="7" name="Rectangle 6">
            <a:extLst xmlns:a="http://schemas.openxmlformats.org/drawingml/2006/main">
              <a:ext uri="{FF2B5EF4-FFF2-40B4-BE49-F238E27FC236}">
                <a16:creationId xmlns:a16="http://schemas.microsoft.com/office/drawing/2014/main" id="{093B162E-CE86-4797-9627-8833CAD14AF4}"/>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BAAF6D5E-41C1-4E1E-8714-39DC861B8C59}"/>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9CE69BDC-9100-4731-B06F-F15CD32DCBDF}"/>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FEA7797B-97C1-4819-AC87-FB136901BE22}"/>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73044A8F-681C-43F3-93D5-AA2796CC1D08}"/>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17/124</a:t>
            </a:r>
          </a:p>
        </p:txBody>
      </p:sp>
      <p:sp>
        <p:nvSpPr>
          <p:cNvPr id="12" name="TextBox 11">
            <a:extLst xmlns:a="http://schemas.openxmlformats.org/drawingml/2006/main">
              <a:ext uri="{FF2B5EF4-FFF2-40B4-BE49-F238E27FC236}">
                <a16:creationId xmlns:a16="http://schemas.microsoft.com/office/drawing/2014/main" id="{03FAF693-2352-41D4-B98C-9937CD431871}"/>
              </a:ext>
            </a:extLst>
          </p:cNvPr>
          <p:cNvSpPr>
            <a:spLocks xmlns:a="http://schemas.openxmlformats.org/drawingml/2006/main" noGrp="1"/>
          </p:cNvSpPr>
          <p:nvPr/>
        </p:nvSpPr>
        <p:spPr>
          <a:xfrm xmlns:a="http://schemas.openxmlformats.org/drawingml/2006/main">
            <a:off x="658368" y="1773936"/>
            <a:ext cx="18288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CURRENT QUERY</a:t>
            </a:r>
          </a:p>
        </p:txBody>
      </p:sp>
      <p:sp>
        <p:nvSpPr>
          <p:cNvPr id="13" name="Rounded Rectangle 12">
            <a:extLst xmlns:a="http://schemas.openxmlformats.org/drawingml/2006/main">
              <a:ext uri="{FF2B5EF4-FFF2-40B4-BE49-F238E27FC236}">
                <a16:creationId xmlns:a16="http://schemas.microsoft.com/office/drawing/2014/main" id="{68C38B4B-CEC6-47A2-A71E-EEE8BF6C59C6}"/>
              </a:ext>
            </a:extLst>
          </p:cNvPr>
          <p:cNvSpPr>
            <a:spLocks xmlns:a="http://schemas.openxmlformats.org/drawingml/2006/main" noGrp="1"/>
          </p:cNvSpPr>
          <p:nvPr/>
        </p:nvSpPr>
        <p:spPr>
          <a:xfrm xmlns:a="http://schemas.openxmlformats.org/drawingml/2006/main">
            <a:off x="658368" y="2157984"/>
            <a:ext cx="1920240" cy="224028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A3E44991-6ABA-4A8A-A014-5B568D57E6A7}"/>
              </a:ext>
            </a:extLst>
          </p:cNvPr>
          <p:cNvSpPr>
            <a:spLocks xmlns:a="http://schemas.openxmlformats.org/drawingml/2006/main" noGrp="1"/>
          </p:cNvSpPr>
          <p:nvPr/>
        </p:nvSpPr>
        <p:spPr>
          <a:xfrm xmlns:a="http://schemas.openxmlformats.org/drawingml/2006/main">
            <a:off x="658368" y="2377440"/>
            <a:ext cx="192024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3400" b="1">
                <a:solidFill>
                  <a:srgbClr val="F7FAFC"/>
                </a:solidFill>
                <a:latin typeface="Avenir Next"/>
                <a:ea typeface="Avenir Next"/>
                <a:cs typeface="Avenir Next"/>
              </a:defRPr>
            </a:pPr>
            <a:r>
              <a:rPr>
                <a:solidFill>
                  <a:srgbClr val="F7FAFC"/>
                </a:solidFill>
              </a:rPr>
              <a:t>sat</a:t>
            </a:r>
          </a:p>
        </p:txBody>
      </p:sp>
      <p:sp>
        <p:nvSpPr>
          <p:cNvPr id="15" name="TextBox 14">
            <a:extLst xmlns:a="http://schemas.openxmlformats.org/drawingml/2006/main">
              <a:ext uri="{FF2B5EF4-FFF2-40B4-BE49-F238E27FC236}">
                <a16:creationId xmlns:a16="http://schemas.microsoft.com/office/drawing/2014/main" id="{AA9EA9CC-7B7A-4231-B996-628F9EF081C4}"/>
              </a:ext>
            </a:extLst>
          </p:cNvPr>
          <p:cNvSpPr>
            <a:spLocks xmlns:a="http://schemas.openxmlformats.org/drawingml/2006/main" noGrp="1"/>
          </p:cNvSpPr>
          <p:nvPr/>
        </p:nvSpPr>
        <p:spPr>
          <a:xfrm xmlns:a="http://schemas.openxmlformats.org/drawingml/2006/main">
            <a:off x="658368" y="3090672"/>
            <a:ext cx="192024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600" b="1">
                <a:solidFill>
                  <a:srgbClr val="FFA643"/>
                </a:solidFill>
                <a:latin typeface="Avenir Next"/>
                <a:ea typeface="Avenir Next"/>
                <a:cs typeface="Avenir Next"/>
              </a:defRPr>
            </a:pPr>
            <a:r>
              <a:rPr>
                <a:solidFill>
                  <a:srgbClr val="D7E4EB"/>
                </a:solidFill>
              </a:rPr>
              <a:t>qₛₐₜ = [ 1, 1 ]</a:t>
            </a:r>
          </a:p>
        </p:txBody>
      </p:sp>
      <p:sp>
        <p:nvSpPr>
          <p:cNvPr id="16" name="TextBox 15">
            <a:extLst xmlns:a="http://schemas.openxmlformats.org/drawingml/2006/main">
              <a:ext uri="{FF2B5EF4-FFF2-40B4-BE49-F238E27FC236}">
                <a16:creationId xmlns:a16="http://schemas.microsoft.com/office/drawing/2014/main" id="{53465FFD-556F-47E4-90F4-A7C1070F3671}"/>
              </a:ext>
            </a:extLst>
          </p:cNvPr>
          <p:cNvSpPr>
            <a:spLocks xmlns:a="http://schemas.openxmlformats.org/drawingml/2006/main" noGrp="1"/>
          </p:cNvSpPr>
          <p:nvPr/>
        </p:nvSpPr>
        <p:spPr>
          <a:xfrm xmlns:a="http://schemas.openxmlformats.org/drawingml/2006/main">
            <a:off x="658368" y="3767328"/>
            <a:ext cx="192024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D5E4EC"/>
                </a:solidFill>
                <a:latin typeface="Avenir Next"/>
                <a:ea typeface="Avenir Next"/>
                <a:cs typeface="Avenir Next"/>
              </a:defRPr>
            </a:pPr>
            <a:r>
              <a:rPr>
                <a:solidFill>
                  <a:srgbClr val="D7E4EB"/>
                </a:solidFill>
              </a:rPr>
              <a:t>actor + action</a:t>
            </a:r>
          </a:p>
        </p:txBody>
      </p:sp>
      <p:sp>
        <p:nvSpPr>
          <p:cNvPr id="17" name="Rounded Rectangle 16">
            <a:extLst xmlns:a="http://schemas.openxmlformats.org/drawingml/2006/main">
              <a:ext uri="{FF2B5EF4-FFF2-40B4-BE49-F238E27FC236}">
                <a16:creationId xmlns:a16="http://schemas.microsoft.com/office/drawing/2014/main" id="{58D31147-A8B6-4FE0-9ABE-B84A2D1AFAA9}"/>
              </a:ext>
            </a:extLst>
          </p:cNvPr>
          <p:cNvSpPr>
            <a:spLocks xmlns:a="http://schemas.openxmlformats.org/drawingml/2006/main" noGrp="1"/>
          </p:cNvSpPr>
          <p:nvPr/>
        </p:nvSpPr>
        <p:spPr>
          <a:xfrm xmlns:a="http://schemas.openxmlformats.org/drawingml/2006/main">
            <a:off x="3246120" y="2157984"/>
            <a:ext cx="2148840" cy="2240280"/>
          </a:xfrm>
          <a:prstGeom xmlns:a="http://schemas.openxmlformats.org/drawingml/2006/main" prst="roundRect">
            <a:avLst/>
          </a:prstGeom>
          <a:solidFill xmlns:a="http://schemas.openxmlformats.org/drawingml/2006/main">
            <a:srgbClr val="163A4B"/>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TextBox 17">
            <a:extLst xmlns:a="http://schemas.openxmlformats.org/drawingml/2006/main">
              <a:ext uri="{FF2B5EF4-FFF2-40B4-BE49-F238E27FC236}">
                <a16:creationId xmlns:a16="http://schemas.microsoft.com/office/drawing/2014/main" id="{363ED44B-42DC-4029-B8F1-E9D3232F11B9}"/>
              </a:ext>
            </a:extLst>
          </p:cNvPr>
          <p:cNvSpPr>
            <a:spLocks xmlns:a="http://schemas.openxmlformats.org/drawingml/2006/main" noGrp="1"/>
          </p:cNvSpPr>
          <p:nvPr/>
        </p:nvSpPr>
        <p:spPr>
          <a:xfrm xmlns:a="http://schemas.openxmlformats.org/drawingml/2006/main">
            <a:off x="3246120" y="2395728"/>
            <a:ext cx="214884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2800" b="1">
                <a:solidFill>
                  <a:srgbClr val="F7FAFC"/>
                </a:solidFill>
                <a:latin typeface="Avenir Next"/>
                <a:ea typeface="Avenir Next"/>
                <a:cs typeface="Avenir Next"/>
              </a:defRPr>
            </a:pPr>
            <a:r>
              <a:rPr>
                <a:solidFill>
                  <a:srgbClr val="F7FAFC"/>
                </a:solidFill>
              </a:rPr>
              <a:t>The</a:t>
            </a:r>
          </a:p>
        </p:txBody>
      </p:sp>
      <p:sp>
        <p:nvSpPr>
          <p:cNvPr id="19" name="TextBox 18">
            <a:extLst xmlns:a="http://schemas.openxmlformats.org/drawingml/2006/main">
              <a:ext uri="{FF2B5EF4-FFF2-40B4-BE49-F238E27FC236}">
                <a16:creationId xmlns:a16="http://schemas.microsoft.com/office/drawing/2014/main" id="{0412B8B4-4617-40B0-BE4F-5D12B16A4D19}"/>
              </a:ext>
            </a:extLst>
          </p:cNvPr>
          <p:cNvSpPr>
            <a:spLocks xmlns:a="http://schemas.openxmlformats.org/drawingml/2006/main" noGrp="1"/>
          </p:cNvSpPr>
          <p:nvPr/>
        </p:nvSpPr>
        <p:spPr>
          <a:xfrm xmlns:a="http://schemas.openxmlformats.org/drawingml/2006/main">
            <a:off x="3246120" y="3054096"/>
            <a:ext cx="21488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500" b="1">
                <a:solidFill>
                  <a:srgbClr val="FFA643"/>
                </a:solidFill>
                <a:latin typeface="Avenir Next"/>
                <a:ea typeface="Avenir Next"/>
                <a:cs typeface="Avenir Next"/>
              </a:defRPr>
            </a:pPr>
            <a:r>
              <a:rPr>
                <a:solidFill>
                  <a:srgbClr val="D7E4EB"/>
                </a:solidFill>
              </a:rPr>
              <a:t>[ 0, 0 ]</a:t>
            </a:r>
          </a:p>
        </p:txBody>
      </p:sp>
      <p:sp>
        <p:nvSpPr>
          <p:cNvPr id="20" name="TextBox 19">
            <a:extLst xmlns:a="http://schemas.openxmlformats.org/drawingml/2006/main">
              <a:ext uri="{FF2B5EF4-FFF2-40B4-BE49-F238E27FC236}">
                <a16:creationId xmlns:a16="http://schemas.microsoft.com/office/drawing/2014/main" id="{9C4382F7-EF77-48C7-97C3-B91B91749F3F}"/>
              </a:ext>
            </a:extLst>
          </p:cNvPr>
          <p:cNvSpPr>
            <a:spLocks xmlns:a="http://schemas.openxmlformats.org/drawingml/2006/main" noGrp="1"/>
          </p:cNvSpPr>
          <p:nvPr/>
        </p:nvSpPr>
        <p:spPr>
          <a:xfrm xmlns:a="http://schemas.openxmlformats.org/drawingml/2006/main">
            <a:off x="3246120" y="3712463"/>
            <a:ext cx="2148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0">
                <a:solidFill>
                  <a:srgbClr val="D5E4EC"/>
                </a:solidFill>
                <a:latin typeface="Avenir Next"/>
                <a:ea typeface="Avenir Next"/>
                <a:cs typeface="Avenir Next"/>
              </a:defRPr>
            </a:pPr>
            <a:r>
              <a:rPr>
                <a:solidFill>
                  <a:srgbClr val="D7E4EB"/>
                </a:solidFill>
              </a:rPr>
              <a:t>weak clue</a:t>
            </a:r>
          </a:p>
        </p:txBody>
      </p:sp>
      <p:sp>
        <p:nvSpPr>
          <p:cNvPr id="21" name="Rounded Rectangle 20">
            <a:extLst xmlns:a="http://schemas.openxmlformats.org/drawingml/2006/main">
              <a:ext uri="{FF2B5EF4-FFF2-40B4-BE49-F238E27FC236}">
                <a16:creationId xmlns:a16="http://schemas.microsoft.com/office/drawing/2014/main" id="{8CDC6EBA-A3AB-412F-AC98-CDFD60982D9D}"/>
              </a:ext>
            </a:extLst>
          </p:cNvPr>
          <p:cNvSpPr>
            <a:spLocks xmlns:a="http://schemas.openxmlformats.org/drawingml/2006/main" noGrp="1"/>
          </p:cNvSpPr>
          <p:nvPr/>
        </p:nvSpPr>
        <p:spPr>
          <a:xfrm xmlns:a="http://schemas.openxmlformats.org/drawingml/2006/main">
            <a:off x="5852160" y="2157984"/>
            <a:ext cx="2148840" cy="2240280"/>
          </a:xfrm>
          <a:prstGeom xmlns:a="http://schemas.openxmlformats.org/drawingml/2006/main" prst="roundRect">
            <a:avLst/>
          </a:prstGeom>
          <a:solidFill xmlns:a="http://schemas.openxmlformats.org/drawingml/2006/main">
            <a:srgbClr val="163A4B"/>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154125A8-2595-4AD3-8B4C-B78B3931E7DC}"/>
              </a:ext>
            </a:extLst>
          </p:cNvPr>
          <p:cNvSpPr>
            <a:spLocks xmlns:a="http://schemas.openxmlformats.org/drawingml/2006/main" noGrp="1"/>
          </p:cNvSpPr>
          <p:nvPr/>
        </p:nvSpPr>
        <p:spPr>
          <a:xfrm xmlns:a="http://schemas.openxmlformats.org/drawingml/2006/main">
            <a:off x="5852160" y="2395728"/>
            <a:ext cx="214884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2800" b="1">
                <a:solidFill>
                  <a:srgbClr val="F7FAFC"/>
                </a:solidFill>
                <a:latin typeface="Avenir Next"/>
                <a:ea typeface="Avenir Next"/>
                <a:cs typeface="Avenir Next"/>
              </a:defRPr>
            </a:pPr>
            <a:r>
              <a:rPr>
                <a:solidFill>
                  <a:srgbClr val="F7FAFC"/>
                </a:solidFill>
              </a:rPr>
              <a:t>cat</a:t>
            </a:r>
          </a:p>
        </p:txBody>
      </p:sp>
      <p:sp>
        <p:nvSpPr>
          <p:cNvPr id="23" name="TextBox 22">
            <a:extLst xmlns:a="http://schemas.openxmlformats.org/drawingml/2006/main">
              <a:ext uri="{FF2B5EF4-FFF2-40B4-BE49-F238E27FC236}">
                <a16:creationId xmlns:a16="http://schemas.microsoft.com/office/drawing/2014/main" id="{FC0A2239-116E-476D-806E-60B7D1B19682}"/>
              </a:ext>
            </a:extLst>
          </p:cNvPr>
          <p:cNvSpPr>
            <a:spLocks xmlns:a="http://schemas.openxmlformats.org/drawingml/2006/main" noGrp="1"/>
          </p:cNvSpPr>
          <p:nvPr/>
        </p:nvSpPr>
        <p:spPr>
          <a:xfrm xmlns:a="http://schemas.openxmlformats.org/drawingml/2006/main">
            <a:off x="5852160" y="3054096"/>
            <a:ext cx="21488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500" b="1">
                <a:solidFill>
                  <a:srgbClr val="FFA643"/>
                </a:solidFill>
                <a:latin typeface="Avenir Next"/>
                <a:ea typeface="Avenir Next"/>
                <a:cs typeface="Avenir Next"/>
              </a:defRPr>
            </a:pPr>
            <a:r>
              <a:rPr>
                <a:solidFill>
                  <a:srgbClr val="D7E4EB"/>
                </a:solidFill>
              </a:rPr>
              <a:t>[ 1, 0 ]</a:t>
            </a:r>
          </a:p>
        </p:txBody>
      </p:sp>
      <p:sp>
        <p:nvSpPr>
          <p:cNvPr id="24" name="TextBox 23">
            <a:extLst xmlns:a="http://schemas.openxmlformats.org/drawingml/2006/main">
              <a:ext uri="{FF2B5EF4-FFF2-40B4-BE49-F238E27FC236}">
                <a16:creationId xmlns:a16="http://schemas.microsoft.com/office/drawing/2014/main" id="{9319456F-B88C-45D0-B794-BA7C70179F0D}"/>
              </a:ext>
            </a:extLst>
          </p:cNvPr>
          <p:cNvSpPr>
            <a:spLocks xmlns:a="http://schemas.openxmlformats.org/drawingml/2006/main" noGrp="1"/>
          </p:cNvSpPr>
          <p:nvPr/>
        </p:nvSpPr>
        <p:spPr>
          <a:xfrm xmlns:a="http://schemas.openxmlformats.org/drawingml/2006/main">
            <a:off x="5852160" y="3712463"/>
            <a:ext cx="2148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0">
                <a:solidFill>
                  <a:srgbClr val="D5E4EC"/>
                </a:solidFill>
                <a:latin typeface="Avenir Next"/>
                <a:ea typeface="Avenir Next"/>
                <a:cs typeface="Avenir Next"/>
              </a:defRPr>
            </a:pPr>
            <a:r>
              <a:rPr>
                <a:solidFill>
                  <a:srgbClr val="D7E4EB"/>
                </a:solidFill>
              </a:rPr>
              <a:t>actor clue</a:t>
            </a:r>
          </a:p>
        </p:txBody>
      </p:sp>
      <p:sp>
        <p:nvSpPr>
          <p:cNvPr id="25" name="Rounded Rectangle 24">
            <a:extLst xmlns:a="http://schemas.openxmlformats.org/drawingml/2006/main">
              <a:ext uri="{FF2B5EF4-FFF2-40B4-BE49-F238E27FC236}">
                <a16:creationId xmlns:a16="http://schemas.microsoft.com/office/drawing/2014/main" id="{92569148-C9C8-4D7A-9FBB-6DB874F68470}"/>
              </a:ext>
            </a:extLst>
          </p:cNvPr>
          <p:cNvSpPr>
            <a:spLocks xmlns:a="http://schemas.openxmlformats.org/drawingml/2006/main" noGrp="1"/>
          </p:cNvSpPr>
          <p:nvPr/>
        </p:nvSpPr>
        <p:spPr>
          <a:xfrm xmlns:a="http://schemas.openxmlformats.org/drawingml/2006/main">
            <a:off x="8458200" y="2157984"/>
            <a:ext cx="2148840" cy="224028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8341A61B-31F5-4664-B1F2-E77FE9199E99}"/>
              </a:ext>
            </a:extLst>
          </p:cNvPr>
          <p:cNvSpPr>
            <a:spLocks xmlns:a="http://schemas.openxmlformats.org/drawingml/2006/main" noGrp="1"/>
          </p:cNvSpPr>
          <p:nvPr/>
        </p:nvSpPr>
        <p:spPr>
          <a:xfrm xmlns:a="http://schemas.openxmlformats.org/drawingml/2006/main">
            <a:off x="8458200" y="2395728"/>
            <a:ext cx="214884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2800" b="1">
                <a:solidFill>
                  <a:srgbClr val="D5E4EC"/>
                </a:solidFill>
                <a:latin typeface="Avenir Next"/>
                <a:ea typeface="Avenir Next"/>
                <a:cs typeface="Avenir Next"/>
              </a:defRPr>
            </a:pPr>
            <a:r>
              <a:rPr>
                <a:solidFill>
                  <a:srgbClr val="F7FAFC"/>
                </a:solidFill>
              </a:rPr>
              <a:t>sat</a:t>
            </a:r>
          </a:p>
        </p:txBody>
      </p:sp>
      <p:sp>
        <p:nvSpPr>
          <p:cNvPr id="27" name="TextBox 26">
            <a:extLst xmlns:a="http://schemas.openxmlformats.org/drawingml/2006/main">
              <a:ext uri="{FF2B5EF4-FFF2-40B4-BE49-F238E27FC236}">
                <a16:creationId xmlns:a16="http://schemas.microsoft.com/office/drawing/2014/main" id="{5BEBC23B-FD85-4E22-9593-156E14B587E6}"/>
              </a:ext>
            </a:extLst>
          </p:cNvPr>
          <p:cNvSpPr>
            <a:spLocks xmlns:a="http://schemas.openxmlformats.org/drawingml/2006/main" noGrp="1"/>
          </p:cNvSpPr>
          <p:nvPr/>
        </p:nvSpPr>
        <p:spPr>
          <a:xfrm xmlns:a="http://schemas.openxmlformats.org/drawingml/2006/main">
            <a:off x="8458200" y="3054096"/>
            <a:ext cx="21488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500" b="1">
                <a:solidFill>
                  <a:srgbClr val="36526C"/>
                </a:solidFill>
                <a:latin typeface="Avenir Next"/>
                <a:ea typeface="Avenir Next"/>
                <a:cs typeface="Avenir Next"/>
              </a:defRPr>
            </a:pPr>
            <a:r>
              <a:rPr>
                <a:solidFill>
                  <a:srgbClr val="D7E4EB"/>
                </a:solidFill>
              </a:rPr>
              <a:t>[ 1, 1 ]</a:t>
            </a:r>
          </a:p>
        </p:txBody>
      </p:sp>
      <p:sp>
        <p:nvSpPr>
          <p:cNvPr id="28" name="TextBox 27">
            <a:extLst xmlns:a="http://schemas.openxmlformats.org/drawingml/2006/main">
              <a:ext uri="{FF2B5EF4-FFF2-40B4-BE49-F238E27FC236}">
                <a16:creationId xmlns:a16="http://schemas.microsoft.com/office/drawing/2014/main" id="{2BEDBBB4-07D0-49B5-B93F-D0C291B0BEE4}"/>
              </a:ext>
            </a:extLst>
          </p:cNvPr>
          <p:cNvSpPr>
            <a:spLocks xmlns:a="http://schemas.openxmlformats.org/drawingml/2006/main" noGrp="1"/>
          </p:cNvSpPr>
          <p:nvPr/>
        </p:nvSpPr>
        <p:spPr>
          <a:xfrm xmlns:a="http://schemas.openxmlformats.org/drawingml/2006/main">
            <a:off x="8458200" y="3712463"/>
            <a:ext cx="2148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0">
                <a:solidFill>
                  <a:srgbClr val="D5E4EC"/>
                </a:solidFill>
                <a:latin typeface="Avenir Next"/>
                <a:ea typeface="Avenir Next"/>
                <a:cs typeface="Avenir Next"/>
              </a:defRPr>
            </a:pPr>
            <a:r>
              <a:rPr>
                <a:solidFill>
                  <a:srgbClr val="D7E4EB"/>
                </a:solidFill>
              </a:rPr>
              <a:t>action clue</a:t>
            </a:r>
          </a:p>
        </p:txBody>
      </p:sp>
      <p:sp>
        <p:nvSpPr>
          <p:cNvPr id="29" name="Rounded Rectangle 28">
            <a:extLst xmlns:a="http://schemas.openxmlformats.org/drawingml/2006/main">
              <a:ext uri="{FF2B5EF4-FFF2-40B4-BE49-F238E27FC236}">
                <a16:creationId xmlns:a16="http://schemas.microsoft.com/office/drawing/2014/main" id="{2167B92D-AB18-4F3A-8EBD-28AC56A156E7}"/>
              </a:ext>
            </a:extLst>
          </p:cNvPr>
          <p:cNvSpPr>
            <a:spLocks xmlns:a="http://schemas.openxmlformats.org/drawingml/2006/main" noGrp="1"/>
          </p:cNvSpPr>
          <p:nvPr/>
        </p:nvSpPr>
        <p:spPr>
          <a:xfrm xmlns:a="http://schemas.openxmlformats.org/drawingml/2006/main">
            <a:off x="658368" y="4892040"/>
            <a:ext cx="10515600" cy="777240"/>
          </a:xfrm>
          <a:prstGeom xmlns:a="http://schemas.openxmlformats.org/drawingml/2006/main" prst="roundRect">
            <a:avLst/>
          </a:prstGeom>
          <a:solidFill xmlns:a="http://schemas.openxmlformats.org/drawingml/2006/main">
            <a:srgbClr val="142C4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64F5BDF9-535B-4BB0-B175-DBE6B50F6BCD}"/>
              </a:ext>
            </a:extLst>
          </p:cNvPr>
          <p:cNvSpPr>
            <a:spLocks xmlns:a="http://schemas.openxmlformats.org/drawingml/2006/main" noGrp="1"/>
          </p:cNvSpPr>
          <p:nvPr/>
        </p:nvSpPr>
        <p:spPr>
          <a:xfrm xmlns:a="http://schemas.openxmlformats.org/drawingml/2006/main">
            <a:off x="896112" y="5093208"/>
            <a:ext cx="148132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WHAT CHANGED</a:t>
            </a:r>
          </a:p>
        </p:txBody>
      </p:sp>
      <p:sp>
        <p:nvSpPr>
          <p:cNvPr id="31" name="TextBox 30">
            <a:extLst xmlns:a="http://schemas.openxmlformats.org/drawingml/2006/main">
              <a:ext uri="{FF2B5EF4-FFF2-40B4-BE49-F238E27FC236}">
                <a16:creationId xmlns:a16="http://schemas.microsoft.com/office/drawing/2014/main" id="{F2638A9B-D0EA-4BC1-860D-D82D5E3136DD}"/>
              </a:ext>
            </a:extLst>
          </p:cNvPr>
          <p:cNvSpPr>
            <a:spLocks xmlns:a="http://schemas.openxmlformats.org/drawingml/2006/main" noGrp="1"/>
          </p:cNvSpPr>
          <p:nvPr/>
        </p:nvSpPr>
        <p:spPr>
          <a:xfrm xmlns:a="http://schemas.openxmlformats.org/drawingml/2006/main">
            <a:off x="2450592" y="5001768"/>
            <a:ext cx="832104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cat contributes the actor feature.</a:t>
            </a:r>
          </a:p>
        </p:txBody>
      </p:sp>
      <p:sp>
        <p:nvSpPr>
          <p:cNvPr id="32" name="Deck progress 17/120">
            <a:extLst xmlns:a="http://schemas.openxmlformats.org/drawingml/2006/main">
              <a:ext uri="{FF2B5EF4-FFF2-40B4-BE49-F238E27FC236}">
                <a16:creationId xmlns:a16="http://schemas.microsoft.com/office/drawing/2014/main" id="{E8504ADF-B61B-4C36-BF2D-0339F0AB0191}"/>
              </a:ext>
            </a:extLst>
          </p:cNvPr>
          <p:cNvSpPr>
            <a:spLocks xmlns:a="http://schemas.openxmlformats.org/drawingml/2006/main" noGrp="1"/>
          </p:cNvSpPr>
          <p:nvPr/>
        </p:nvSpPr>
        <p:spPr>
          <a:xfrm xmlns:a="http://schemas.openxmlformats.org/drawingml/2006/main">
            <a:off x="530352" y="6473952"/>
            <a:ext cx="1478483"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3" name="Current page 17">
            <a:extLst xmlns:a="http://schemas.openxmlformats.org/drawingml/2006/main">
              <a:ext uri="{FF2B5EF4-FFF2-40B4-BE49-F238E27FC236}">
                <a16:creationId xmlns:a16="http://schemas.microsoft.com/office/drawing/2014/main" id="{70B9F303-A7AF-4E41-B500-3CDBE968A2D2}"/>
              </a:ext>
            </a:extLst>
          </p:cNvPr>
          <p:cNvSpPr>
            <a:spLocks xmlns:a="http://schemas.openxmlformats.org/drawingml/2006/main" noGrp="1"/>
          </p:cNvSpPr>
          <p:nvPr/>
        </p:nvSpPr>
        <p:spPr>
          <a:xfrm xmlns:a="http://schemas.openxmlformats.org/drawingml/2006/main">
            <a:off x="1975498"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413608195"/>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55A0C651-1C4A-4963-A5DB-608B621D1E70}"/>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1C5BB780-1AC6-4541-B88C-E70453F4C37D}"/>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AFD7E2C9-3A8C-410A-93FC-156651A93648}"/>
              </a:ext>
            </a:extLst>
          </p:cNvPr>
          <p:cNvSpPr>
            <a:spLocks xmlns:a="http://schemas.openxmlformats.org/drawingml/2006/main" noGrp="1"/>
          </p:cNvSpPr>
          <p:nvPr/>
        </p:nvSpPr>
        <p:spPr>
          <a:xfrm xmlns:a="http://schemas.openxmlformats.org/drawingml/2006/main">
            <a:off x="1133856" y="347472"/>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620D7936-08D3-47B6-A1A1-4120EB060E68}"/>
              </a:ext>
            </a:extLst>
          </p:cNvPr>
          <p:cNvSpPr>
            <a:spLocks xmlns:a="http://schemas.openxmlformats.org/drawingml/2006/main" noGrp="1"/>
          </p:cNvSpPr>
          <p:nvPr/>
        </p:nvSpPr>
        <p:spPr>
          <a:xfrm xmlns:a="http://schemas.openxmlformats.org/drawingml/2006/main">
            <a:off x="530352" y="804672"/>
            <a:ext cx="10469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One token looks for useful clues in the sequence</a:t>
            </a:r>
          </a:p>
        </p:txBody>
      </p:sp>
      <p:sp>
        <p:nvSpPr>
          <p:cNvPr id="6" name="TextBox 5">
            <a:extLst xmlns:a="http://schemas.openxmlformats.org/drawingml/2006/main">
              <a:ext uri="{FF2B5EF4-FFF2-40B4-BE49-F238E27FC236}">
                <a16:creationId xmlns:a16="http://schemas.microsoft.com/office/drawing/2014/main" id="{04FD972C-6BE8-40B6-9C84-FDE71D6F90A5}"/>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QUERY 3/3</a:t>
            </a:r>
          </a:p>
        </p:txBody>
      </p:sp>
      <p:sp>
        <p:nvSpPr>
          <p:cNvPr id="7" name="Rectangle 6">
            <a:extLst xmlns:a="http://schemas.openxmlformats.org/drawingml/2006/main">
              <a:ext uri="{FF2B5EF4-FFF2-40B4-BE49-F238E27FC236}">
                <a16:creationId xmlns:a16="http://schemas.microsoft.com/office/drawing/2014/main" id="{502C4FA6-A969-44EE-A48F-D024231748A1}"/>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4A543564-49D4-4580-A9EA-CB59459D183E}"/>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43B69C63-93A9-462B-BEE0-587A1F78F8BB}"/>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55863476-6F7E-482E-B798-1510F5F54FCD}"/>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74A78CCD-9320-4E57-9DDA-DC6514933358}"/>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18/124</a:t>
            </a:r>
          </a:p>
        </p:txBody>
      </p:sp>
      <p:sp>
        <p:nvSpPr>
          <p:cNvPr id="12" name="TextBox 11">
            <a:extLst xmlns:a="http://schemas.openxmlformats.org/drawingml/2006/main">
              <a:ext uri="{FF2B5EF4-FFF2-40B4-BE49-F238E27FC236}">
                <a16:creationId xmlns:a16="http://schemas.microsoft.com/office/drawing/2014/main" id="{9C6F4340-A6D8-4EF8-AE1D-C01FC80B65A8}"/>
              </a:ext>
            </a:extLst>
          </p:cNvPr>
          <p:cNvSpPr>
            <a:spLocks xmlns:a="http://schemas.openxmlformats.org/drawingml/2006/main" noGrp="1"/>
          </p:cNvSpPr>
          <p:nvPr/>
        </p:nvSpPr>
        <p:spPr>
          <a:xfrm xmlns:a="http://schemas.openxmlformats.org/drawingml/2006/main">
            <a:off x="658368" y="1773936"/>
            <a:ext cx="18288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CURRENT QUERY</a:t>
            </a:r>
          </a:p>
        </p:txBody>
      </p:sp>
      <p:sp>
        <p:nvSpPr>
          <p:cNvPr id="13" name="Rounded Rectangle 12">
            <a:extLst xmlns:a="http://schemas.openxmlformats.org/drawingml/2006/main">
              <a:ext uri="{FF2B5EF4-FFF2-40B4-BE49-F238E27FC236}">
                <a16:creationId xmlns:a16="http://schemas.microsoft.com/office/drawing/2014/main" id="{AB1952F9-85E2-403B-BC34-F21965A0A14B}"/>
              </a:ext>
            </a:extLst>
          </p:cNvPr>
          <p:cNvSpPr>
            <a:spLocks xmlns:a="http://schemas.openxmlformats.org/drawingml/2006/main" noGrp="1"/>
          </p:cNvSpPr>
          <p:nvPr/>
        </p:nvSpPr>
        <p:spPr>
          <a:xfrm xmlns:a="http://schemas.openxmlformats.org/drawingml/2006/main">
            <a:off x="658368" y="2157984"/>
            <a:ext cx="1920240" cy="224028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715485BD-00A4-449F-AF24-3558727E94AC}"/>
              </a:ext>
            </a:extLst>
          </p:cNvPr>
          <p:cNvSpPr>
            <a:spLocks xmlns:a="http://schemas.openxmlformats.org/drawingml/2006/main" noGrp="1"/>
          </p:cNvSpPr>
          <p:nvPr/>
        </p:nvSpPr>
        <p:spPr>
          <a:xfrm xmlns:a="http://schemas.openxmlformats.org/drawingml/2006/main">
            <a:off x="658368" y="2377440"/>
            <a:ext cx="192024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3400" b="1">
                <a:solidFill>
                  <a:srgbClr val="F7FAFC"/>
                </a:solidFill>
                <a:latin typeface="Avenir Next"/>
                <a:ea typeface="Avenir Next"/>
                <a:cs typeface="Avenir Next"/>
              </a:defRPr>
            </a:pPr>
            <a:r>
              <a:rPr>
                <a:solidFill>
                  <a:srgbClr val="F7FAFC"/>
                </a:solidFill>
              </a:rPr>
              <a:t>sat</a:t>
            </a:r>
          </a:p>
        </p:txBody>
      </p:sp>
      <p:sp>
        <p:nvSpPr>
          <p:cNvPr id="15" name="TextBox 14">
            <a:extLst xmlns:a="http://schemas.openxmlformats.org/drawingml/2006/main">
              <a:ext uri="{FF2B5EF4-FFF2-40B4-BE49-F238E27FC236}">
                <a16:creationId xmlns:a16="http://schemas.microsoft.com/office/drawing/2014/main" id="{0BDFA1B1-B172-48EC-BC84-5E8C64FF76D0}"/>
              </a:ext>
            </a:extLst>
          </p:cNvPr>
          <p:cNvSpPr>
            <a:spLocks xmlns:a="http://schemas.openxmlformats.org/drawingml/2006/main" noGrp="1"/>
          </p:cNvSpPr>
          <p:nvPr/>
        </p:nvSpPr>
        <p:spPr>
          <a:xfrm xmlns:a="http://schemas.openxmlformats.org/drawingml/2006/main">
            <a:off x="658368" y="3090672"/>
            <a:ext cx="192024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600" b="1">
                <a:solidFill>
                  <a:srgbClr val="FFA643"/>
                </a:solidFill>
                <a:latin typeface="Avenir Next"/>
                <a:ea typeface="Avenir Next"/>
                <a:cs typeface="Avenir Next"/>
              </a:defRPr>
            </a:pPr>
            <a:r>
              <a:rPr>
                <a:solidFill>
                  <a:srgbClr val="D7E4EB"/>
                </a:solidFill>
              </a:rPr>
              <a:t>qₛₐₜ = [ 1, 1 ]</a:t>
            </a:r>
          </a:p>
        </p:txBody>
      </p:sp>
      <p:sp>
        <p:nvSpPr>
          <p:cNvPr id="16" name="TextBox 15">
            <a:extLst xmlns:a="http://schemas.openxmlformats.org/drawingml/2006/main">
              <a:ext uri="{FF2B5EF4-FFF2-40B4-BE49-F238E27FC236}">
                <a16:creationId xmlns:a16="http://schemas.microsoft.com/office/drawing/2014/main" id="{710914F1-F08E-4336-A06E-0099493994A0}"/>
              </a:ext>
            </a:extLst>
          </p:cNvPr>
          <p:cNvSpPr>
            <a:spLocks xmlns:a="http://schemas.openxmlformats.org/drawingml/2006/main" noGrp="1"/>
          </p:cNvSpPr>
          <p:nvPr/>
        </p:nvSpPr>
        <p:spPr>
          <a:xfrm xmlns:a="http://schemas.openxmlformats.org/drawingml/2006/main">
            <a:off x="658368" y="3767328"/>
            <a:ext cx="192024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D5E4EC"/>
                </a:solidFill>
                <a:latin typeface="Avenir Next"/>
                <a:ea typeface="Avenir Next"/>
                <a:cs typeface="Avenir Next"/>
              </a:defRPr>
            </a:pPr>
            <a:r>
              <a:rPr>
                <a:solidFill>
                  <a:srgbClr val="D7E4EB"/>
                </a:solidFill>
              </a:rPr>
              <a:t>actor + action</a:t>
            </a:r>
          </a:p>
        </p:txBody>
      </p:sp>
      <p:sp>
        <p:nvSpPr>
          <p:cNvPr id="17" name="Rounded Rectangle 16">
            <a:extLst xmlns:a="http://schemas.openxmlformats.org/drawingml/2006/main">
              <a:ext uri="{FF2B5EF4-FFF2-40B4-BE49-F238E27FC236}">
                <a16:creationId xmlns:a16="http://schemas.microsoft.com/office/drawing/2014/main" id="{BB7E4B0C-8DD3-445E-B2DA-6F0705F544B1}"/>
              </a:ext>
            </a:extLst>
          </p:cNvPr>
          <p:cNvSpPr>
            <a:spLocks xmlns:a="http://schemas.openxmlformats.org/drawingml/2006/main" noGrp="1"/>
          </p:cNvSpPr>
          <p:nvPr/>
        </p:nvSpPr>
        <p:spPr>
          <a:xfrm xmlns:a="http://schemas.openxmlformats.org/drawingml/2006/main">
            <a:off x="3246120" y="2157984"/>
            <a:ext cx="2148840" cy="2240280"/>
          </a:xfrm>
          <a:prstGeom xmlns:a="http://schemas.openxmlformats.org/drawingml/2006/main" prst="roundRect">
            <a:avLst/>
          </a:prstGeom>
          <a:solidFill xmlns:a="http://schemas.openxmlformats.org/drawingml/2006/main">
            <a:srgbClr val="163A4B"/>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TextBox 17">
            <a:extLst xmlns:a="http://schemas.openxmlformats.org/drawingml/2006/main">
              <a:ext uri="{FF2B5EF4-FFF2-40B4-BE49-F238E27FC236}">
                <a16:creationId xmlns:a16="http://schemas.microsoft.com/office/drawing/2014/main" id="{1CB05AA3-A413-4C26-A767-0BE9EA051C2A}"/>
              </a:ext>
            </a:extLst>
          </p:cNvPr>
          <p:cNvSpPr>
            <a:spLocks xmlns:a="http://schemas.openxmlformats.org/drawingml/2006/main" noGrp="1"/>
          </p:cNvSpPr>
          <p:nvPr/>
        </p:nvSpPr>
        <p:spPr>
          <a:xfrm xmlns:a="http://schemas.openxmlformats.org/drawingml/2006/main">
            <a:off x="3246120" y="2395728"/>
            <a:ext cx="214884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2800" b="1">
                <a:solidFill>
                  <a:srgbClr val="F7FAFC"/>
                </a:solidFill>
                <a:latin typeface="Avenir Next"/>
                <a:ea typeface="Avenir Next"/>
                <a:cs typeface="Avenir Next"/>
              </a:defRPr>
            </a:pPr>
            <a:r>
              <a:rPr>
                <a:solidFill>
                  <a:srgbClr val="F7FAFC"/>
                </a:solidFill>
              </a:rPr>
              <a:t>The</a:t>
            </a:r>
          </a:p>
        </p:txBody>
      </p:sp>
      <p:sp>
        <p:nvSpPr>
          <p:cNvPr id="19" name="TextBox 18">
            <a:extLst xmlns:a="http://schemas.openxmlformats.org/drawingml/2006/main">
              <a:ext uri="{FF2B5EF4-FFF2-40B4-BE49-F238E27FC236}">
                <a16:creationId xmlns:a16="http://schemas.microsoft.com/office/drawing/2014/main" id="{35F4F9A0-4880-4261-938C-B8C2B9AB36C6}"/>
              </a:ext>
            </a:extLst>
          </p:cNvPr>
          <p:cNvSpPr>
            <a:spLocks xmlns:a="http://schemas.openxmlformats.org/drawingml/2006/main" noGrp="1"/>
          </p:cNvSpPr>
          <p:nvPr/>
        </p:nvSpPr>
        <p:spPr>
          <a:xfrm xmlns:a="http://schemas.openxmlformats.org/drawingml/2006/main">
            <a:off x="3246120" y="3054096"/>
            <a:ext cx="21488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500" b="1">
                <a:solidFill>
                  <a:srgbClr val="FFA643"/>
                </a:solidFill>
                <a:latin typeface="Avenir Next"/>
                <a:ea typeface="Avenir Next"/>
                <a:cs typeface="Avenir Next"/>
              </a:defRPr>
            </a:pPr>
            <a:r>
              <a:rPr>
                <a:solidFill>
                  <a:srgbClr val="D7E4EB"/>
                </a:solidFill>
              </a:rPr>
              <a:t>[ 0, 0 ]</a:t>
            </a:r>
          </a:p>
        </p:txBody>
      </p:sp>
      <p:sp>
        <p:nvSpPr>
          <p:cNvPr id="20" name="TextBox 19">
            <a:extLst xmlns:a="http://schemas.openxmlformats.org/drawingml/2006/main">
              <a:ext uri="{FF2B5EF4-FFF2-40B4-BE49-F238E27FC236}">
                <a16:creationId xmlns:a16="http://schemas.microsoft.com/office/drawing/2014/main" id="{2E8B2C0E-936D-4ED6-8194-1140AD274454}"/>
              </a:ext>
            </a:extLst>
          </p:cNvPr>
          <p:cNvSpPr>
            <a:spLocks xmlns:a="http://schemas.openxmlformats.org/drawingml/2006/main" noGrp="1"/>
          </p:cNvSpPr>
          <p:nvPr/>
        </p:nvSpPr>
        <p:spPr>
          <a:xfrm xmlns:a="http://schemas.openxmlformats.org/drawingml/2006/main">
            <a:off x="3246120" y="3712463"/>
            <a:ext cx="2148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0">
                <a:solidFill>
                  <a:srgbClr val="D5E4EC"/>
                </a:solidFill>
                <a:latin typeface="Avenir Next"/>
                <a:ea typeface="Avenir Next"/>
                <a:cs typeface="Avenir Next"/>
              </a:defRPr>
            </a:pPr>
            <a:r>
              <a:rPr>
                <a:solidFill>
                  <a:srgbClr val="D7E4EB"/>
                </a:solidFill>
              </a:rPr>
              <a:t>weak clue</a:t>
            </a:r>
          </a:p>
        </p:txBody>
      </p:sp>
      <p:sp>
        <p:nvSpPr>
          <p:cNvPr id="21" name="Rounded Rectangle 20">
            <a:extLst xmlns:a="http://schemas.openxmlformats.org/drawingml/2006/main">
              <a:ext uri="{FF2B5EF4-FFF2-40B4-BE49-F238E27FC236}">
                <a16:creationId xmlns:a16="http://schemas.microsoft.com/office/drawing/2014/main" id="{75D5973D-E44B-43D3-8321-D2025F57E64A}"/>
              </a:ext>
            </a:extLst>
          </p:cNvPr>
          <p:cNvSpPr>
            <a:spLocks xmlns:a="http://schemas.openxmlformats.org/drawingml/2006/main" noGrp="1"/>
          </p:cNvSpPr>
          <p:nvPr/>
        </p:nvSpPr>
        <p:spPr>
          <a:xfrm xmlns:a="http://schemas.openxmlformats.org/drawingml/2006/main">
            <a:off x="5852160" y="2157984"/>
            <a:ext cx="2148840" cy="2240280"/>
          </a:xfrm>
          <a:prstGeom xmlns:a="http://schemas.openxmlformats.org/drawingml/2006/main" prst="roundRect">
            <a:avLst/>
          </a:prstGeom>
          <a:solidFill xmlns:a="http://schemas.openxmlformats.org/drawingml/2006/main">
            <a:srgbClr val="163A4B"/>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7CE7EA09-B558-45F0-84CA-7BC366AE0C30}"/>
              </a:ext>
            </a:extLst>
          </p:cNvPr>
          <p:cNvSpPr>
            <a:spLocks xmlns:a="http://schemas.openxmlformats.org/drawingml/2006/main" noGrp="1"/>
          </p:cNvSpPr>
          <p:nvPr/>
        </p:nvSpPr>
        <p:spPr>
          <a:xfrm xmlns:a="http://schemas.openxmlformats.org/drawingml/2006/main">
            <a:off x="5852160" y="2395728"/>
            <a:ext cx="214884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2800" b="1">
                <a:solidFill>
                  <a:srgbClr val="F7FAFC"/>
                </a:solidFill>
                <a:latin typeface="Avenir Next"/>
                <a:ea typeface="Avenir Next"/>
                <a:cs typeface="Avenir Next"/>
              </a:defRPr>
            </a:pPr>
            <a:r>
              <a:rPr>
                <a:solidFill>
                  <a:srgbClr val="F7FAFC"/>
                </a:solidFill>
              </a:rPr>
              <a:t>cat</a:t>
            </a:r>
          </a:p>
        </p:txBody>
      </p:sp>
      <p:sp>
        <p:nvSpPr>
          <p:cNvPr id="23" name="TextBox 22">
            <a:extLst xmlns:a="http://schemas.openxmlformats.org/drawingml/2006/main">
              <a:ext uri="{FF2B5EF4-FFF2-40B4-BE49-F238E27FC236}">
                <a16:creationId xmlns:a16="http://schemas.microsoft.com/office/drawing/2014/main" id="{E70E98DC-F5B5-4A3F-A8EF-9A118ADAB502}"/>
              </a:ext>
            </a:extLst>
          </p:cNvPr>
          <p:cNvSpPr>
            <a:spLocks xmlns:a="http://schemas.openxmlformats.org/drawingml/2006/main" noGrp="1"/>
          </p:cNvSpPr>
          <p:nvPr/>
        </p:nvSpPr>
        <p:spPr>
          <a:xfrm xmlns:a="http://schemas.openxmlformats.org/drawingml/2006/main">
            <a:off x="5852160" y="3054096"/>
            <a:ext cx="21488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500" b="1">
                <a:solidFill>
                  <a:srgbClr val="FFA643"/>
                </a:solidFill>
                <a:latin typeface="Avenir Next"/>
                <a:ea typeface="Avenir Next"/>
                <a:cs typeface="Avenir Next"/>
              </a:defRPr>
            </a:pPr>
            <a:r>
              <a:rPr>
                <a:solidFill>
                  <a:srgbClr val="D7E4EB"/>
                </a:solidFill>
              </a:rPr>
              <a:t>[ 1, 0 ]</a:t>
            </a:r>
          </a:p>
        </p:txBody>
      </p:sp>
      <p:sp>
        <p:nvSpPr>
          <p:cNvPr id="24" name="TextBox 23">
            <a:extLst xmlns:a="http://schemas.openxmlformats.org/drawingml/2006/main">
              <a:ext uri="{FF2B5EF4-FFF2-40B4-BE49-F238E27FC236}">
                <a16:creationId xmlns:a16="http://schemas.microsoft.com/office/drawing/2014/main" id="{0786DA82-2D69-4DF2-8F9C-A1453D9151F5}"/>
              </a:ext>
            </a:extLst>
          </p:cNvPr>
          <p:cNvSpPr>
            <a:spLocks xmlns:a="http://schemas.openxmlformats.org/drawingml/2006/main" noGrp="1"/>
          </p:cNvSpPr>
          <p:nvPr/>
        </p:nvSpPr>
        <p:spPr>
          <a:xfrm xmlns:a="http://schemas.openxmlformats.org/drawingml/2006/main">
            <a:off x="5852160" y="3712463"/>
            <a:ext cx="2148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0">
                <a:solidFill>
                  <a:srgbClr val="D5E4EC"/>
                </a:solidFill>
                <a:latin typeface="Avenir Next"/>
                <a:ea typeface="Avenir Next"/>
                <a:cs typeface="Avenir Next"/>
              </a:defRPr>
            </a:pPr>
            <a:r>
              <a:rPr>
                <a:solidFill>
                  <a:srgbClr val="D7E4EB"/>
                </a:solidFill>
              </a:rPr>
              <a:t>actor clue</a:t>
            </a:r>
          </a:p>
        </p:txBody>
      </p:sp>
      <p:sp>
        <p:nvSpPr>
          <p:cNvPr id="25" name="Rounded Rectangle 24">
            <a:extLst xmlns:a="http://schemas.openxmlformats.org/drawingml/2006/main">
              <a:ext uri="{FF2B5EF4-FFF2-40B4-BE49-F238E27FC236}">
                <a16:creationId xmlns:a16="http://schemas.microsoft.com/office/drawing/2014/main" id="{FBBD9BF0-9F70-4BC3-BE20-CC982FDF6A4E}"/>
              </a:ext>
            </a:extLst>
          </p:cNvPr>
          <p:cNvSpPr>
            <a:spLocks xmlns:a="http://schemas.openxmlformats.org/drawingml/2006/main" noGrp="1"/>
          </p:cNvSpPr>
          <p:nvPr/>
        </p:nvSpPr>
        <p:spPr>
          <a:xfrm xmlns:a="http://schemas.openxmlformats.org/drawingml/2006/main">
            <a:off x="8458200" y="2157984"/>
            <a:ext cx="2148840" cy="2240280"/>
          </a:xfrm>
          <a:prstGeom xmlns:a="http://schemas.openxmlformats.org/drawingml/2006/main" prst="roundRect">
            <a:avLst/>
          </a:prstGeom>
          <a:solidFill xmlns:a="http://schemas.openxmlformats.org/drawingml/2006/main">
            <a:srgbClr val="163A4B"/>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7433B6D3-17B9-47DC-A22B-99883D4F350A}"/>
              </a:ext>
            </a:extLst>
          </p:cNvPr>
          <p:cNvSpPr>
            <a:spLocks xmlns:a="http://schemas.openxmlformats.org/drawingml/2006/main" noGrp="1"/>
          </p:cNvSpPr>
          <p:nvPr/>
        </p:nvSpPr>
        <p:spPr>
          <a:xfrm xmlns:a="http://schemas.openxmlformats.org/drawingml/2006/main">
            <a:off x="8458200" y="2395728"/>
            <a:ext cx="214884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2800" b="1">
                <a:solidFill>
                  <a:srgbClr val="F7FAFC"/>
                </a:solidFill>
                <a:latin typeface="Avenir Next"/>
                <a:ea typeface="Avenir Next"/>
                <a:cs typeface="Avenir Next"/>
              </a:defRPr>
            </a:pPr>
            <a:r>
              <a:rPr>
                <a:solidFill>
                  <a:srgbClr val="F7FAFC"/>
                </a:solidFill>
              </a:rPr>
              <a:t>sat</a:t>
            </a:r>
          </a:p>
        </p:txBody>
      </p:sp>
      <p:sp>
        <p:nvSpPr>
          <p:cNvPr id="27" name="TextBox 26">
            <a:extLst xmlns:a="http://schemas.openxmlformats.org/drawingml/2006/main">
              <a:ext uri="{FF2B5EF4-FFF2-40B4-BE49-F238E27FC236}">
                <a16:creationId xmlns:a16="http://schemas.microsoft.com/office/drawing/2014/main" id="{58FE4253-7027-4D91-8F10-85C9BE7F3EB1}"/>
              </a:ext>
            </a:extLst>
          </p:cNvPr>
          <p:cNvSpPr>
            <a:spLocks xmlns:a="http://schemas.openxmlformats.org/drawingml/2006/main" noGrp="1"/>
          </p:cNvSpPr>
          <p:nvPr/>
        </p:nvSpPr>
        <p:spPr>
          <a:xfrm xmlns:a="http://schemas.openxmlformats.org/drawingml/2006/main">
            <a:off x="8458200" y="3054096"/>
            <a:ext cx="21488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500" b="1">
                <a:solidFill>
                  <a:srgbClr val="FFA643"/>
                </a:solidFill>
                <a:latin typeface="Avenir Next"/>
                <a:ea typeface="Avenir Next"/>
                <a:cs typeface="Avenir Next"/>
              </a:defRPr>
            </a:pPr>
            <a:r>
              <a:rPr>
                <a:solidFill>
                  <a:srgbClr val="D7E4EB"/>
                </a:solidFill>
              </a:rPr>
              <a:t>[ 1, 1 ]</a:t>
            </a:r>
          </a:p>
        </p:txBody>
      </p:sp>
      <p:sp>
        <p:nvSpPr>
          <p:cNvPr id="28" name="TextBox 27">
            <a:extLst xmlns:a="http://schemas.openxmlformats.org/drawingml/2006/main">
              <a:ext uri="{FF2B5EF4-FFF2-40B4-BE49-F238E27FC236}">
                <a16:creationId xmlns:a16="http://schemas.microsoft.com/office/drawing/2014/main" id="{22CC725B-CAB1-437C-AF6D-72DD896175C8}"/>
              </a:ext>
            </a:extLst>
          </p:cNvPr>
          <p:cNvSpPr>
            <a:spLocks xmlns:a="http://schemas.openxmlformats.org/drawingml/2006/main" noGrp="1"/>
          </p:cNvSpPr>
          <p:nvPr/>
        </p:nvSpPr>
        <p:spPr>
          <a:xfrm xmlns:a="http://schemas.openxmlformats.org/drawingml/2006/main">
            <a:off x="8458200" y="3712463"/>
            <a:ext cx="2148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0">
                <a:solidFill>
                  <a:srgbClr val="D5E4EC"/>
                </a:solidFill>
                <a:latin typeface="Avenir Next"/>
                <a:ea typeface="Avenir Next"/>
                <a:cs typeface="Avenir Next"/>
              </a:defRPr>
            </a:pPr>
            <a:r>
              <a:rPr>
                <a:solidFill>
                  <a:srgbClr val="D7E4EB"/>
                </a:solidFill>
              </a:rPr>
              <a:t>action clue</a:t>
            </a:r>
          </a:p>
        </p:txBody>
      </p:sp>
      <p:sp>
        <p:nvSpPr>
          <p:cNvPr id="29" name="Rounded Rectangle 28">
            <a:extLst xmlns:a="http://schemas.openxmlformats.org/drawingml/2006/main">
              <a:ext uri="{FF2B5EF4-FFF2-40B4-BE49-F238E27FC236}">
                <a16:creationId xmlns:a16="http://schemas.microsoft.com/office/drawing/2014/main" id="{F9EF31BD-3245-4896-80B0-0636BF83CC22}"/>
              </a:ext>
            </a:extLst>
          </p:cNvPr>
          <p:cNvSpPr>
            <a:spLocks xmlns:a="http://schemas.openxmlformats.org/drawingml/2006/main" noGrp="1"/>
          </p:cNvSpPr>
          <p:nvPr/>
        </p:nvSpPr>
        <p:spPr>
          <a:xfrm xmlns:a="http://schemas.openxmlformats.org/drawingml/2006/main">
            <a:off x="658368" y="4892040"/>
            <a:ext cx="10515600" cy="777240"/>
          </a:xfrm>
          <a:prstGeom xmlns:a="http://schemas.openxmlformats.org/drawingml/2006/main" prst="roundRect">
            <a:avLst/>
          </a:prstGeom>
          <a:solidFill xmlns:a="http://schemas.openxmlformats.org/drawingml/2006/main">
            <a:srgbClr val="142C4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089253BB-9F55-4D20-8166-7810145DDA61}"/>
              </a:ext>
            </a:extLst>
          </p:cNvPr>
          <p:cNvSpPr>
            <a:spLocks xmlns:a="http://schemas.openxmlformats.org/drawingml/2006/main" noGrp="1"/>
          </p:cNvSpPr>
          <p:nvPr/>
        </p:nvSpPr>
        <p:spPr>
          <a:xfrm xmlns:a="http://schemas.openxmlformats.org/drawingml/2006/main">
            <a:off x="896112" y="5093208"/>
            <a:ext cx="148132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WHAT CHANGED</a:t>
            </a:r>
          </a:p>
        </p:txBody>
      </p:sp>
      <p:sp>
        <p:nvSpPr>
          <p:cNvPr id="31" name="TextBox 30">
            <a:extLst xmlns:a="http://schemas.openxmlformats.org/drawingml/2006/main">
              <a:ext uri="{FF2B5EF4-FFF2-40B4-BE49-F238E27FC236}">
                <a16:creationId xmlns:a16="http://schemas.microsoft.com/office/drawing/2014/main" id="{3A336C9C-4EE5-4D1D-ADF3-F4E5930C40DF}"/>
              </a:ext>
            </a:extLst>
          </p:cNvPr>
          <p:cNvSpPr>
            <a:spLocks xmlns:a="http://schemas.openxmlformats.org/drawingml/2006/main" noGrp="1"/>
          </p:cNvSpPr>
          <p:nvPr/>
        </p:nvSpPr>
        <p:spPr>
          <a:xfrm xmlns:a="http://schemas.openxmlformats.org/drawingml/2006/main">
            <a:off x="2450592" y="5001768"/>
            <a:ext cx="832104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sat matches both toy features and becomes the strongest self-match.</a:t>
            </a:r>
          </a:p>
        </p:txBody>
      </p:sp>
      <p:sp>
        <p:nvSpPr>
          <p:cNvPr id="32" name="Deck progress 18/120">
            <a:extLst xmlns:a="http://schemas.openxmlformats.org/drawingml/2006/main">
              <a:ext uri="{FF2B5EF4-FFF2-40B4-BE49-F238E27FC236}">
                <a16:creationId xmlns:a16="http://schemas.microsoft.com/office/drawing/2014/main" id="{84CAC04F-9E67-4B86-B792-20111C5E75A5}"/>
              </a:ext>
            </a:extLst>
          </p:cNvPr>
          <p:cNvSpPr>
            <a:spLocks xmlns:a="http://schemas.openxmlformats.org/drawingml/2006/main" noGrp="1"/>
          </p:cNvSpPr>
          <p:nvPr/>
        </p:nvSpPr>
        <p:spPr>
          <a:xfrm xmlns:a="http://schemas.openxmlformats.org/drawingml/2006/main">
            <a:off x="530352" y="6473952"/>
            <a:ext cx="1565453"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3" name="Current page 18">
            <a:extLst xmlns:a="http://schemas.openxmlformats.org/drawingml/2006/main">
              <a:ext uri="{FF2B5EF4-FFF2-40B4-BE49-F238E27FC236}">
                <a16:creationId xmlns:a16="http://schemas.microsoft.com/office/drawing/2014/main" id="{B2C68572-DC97-4F4A-B4A3-37298735B5C2}"/>
              </a:ext>
            </a:extLst>
          </p:cNvPr>
          <p:cNvSpPr>
            <a:spLocks xmlns:a="http://schemas.openxmlformats.org/drawingml/2006/main" noGrp="1"/>
          </p:cNvSpPr>
          <p:nvPr/>
        </p:nvSpPr>
        <p:spPr>
          <a:xfrm xmlns:a="http://schemas.openxmlformats.org/drawingml/2006/main">
            <a:off x="2062467"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413608195"/>
      </p:ext>
    </p:extLst>
  </p:cSld>
</p:sld>
</file>

<file path=ppt/slides/slide19.xml><?xml version="1.0" encoding="utf-8"?>
<p:sld xmlns:p="http://schemas.openxmlformats.org/presentationml/2006/main">
  <p:cSld>
    <p:bg>
      <p:bgPr>
        <a:gradFill xmlns:a="http://schemas.openxmlformats.org/drawingml/2006/main">
          <a:gsLst>
            <a:gs pos="0">
              <a:srgbClr val="061F45"/>
            </a:gs>
            <a:gs pos="100000">
              <a:srgbClr val="0B4AA2"/>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A0462142-441D-4469-837D-5481FFA780FB}"/>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F39F7503-BDCF-47F2-BBA4-DFF2DF7EBCD7}"/>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3D7A36D2-179E-4627-80AB-BDE7F8C10688}"/>
              </a:ext>
            </a:extLst>
          </p:cNvPr>
          <p:cNvSpPr>
            <a:spLocks xmlns:a="http://schemas.openxmlformats.org/drawingml/2006/main" noGrp="1"/>
          </p:cNvSpPr>
          <p:nvPr/>
        </p:nvSpPr>
        <p:spPr>
          <a:xfrm xmlns:a="http://schemas.openxmlformats.org/drawingml/2006/main">
            <a:off x="1133856" y="347472"/>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9F70D865-F731-4674-8B36-86B9F0C2710A}"/>
              </a:ext>
            </a:extLst>
          </p:cNvPr>
          <p:cNvSpPr>
            <a:spLocks xmlns:a="http://schemas.openxmlformats.org/drawingml/2006/main" noGrp="1"/>
          </p:cNvSpPr>
          <p:nvPr/>
        </p:nvSpPr>
        <p:spPr>
          <a:xfrm xmlns:a="http://schemas.openxmlformats.org/drawingml/2006/main">
            <a:off x="530352" y="804672"/>
            <a:ext cx="10469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First turn the question into compatibility scores</a:t>
            </a:r>
          </a:p>
        </p:txBody>
      </p:sp>
      <p:sp>
        <p:nvSpPr>
          <p:cNvPr id="6" name="TextBox 5">
            <a:extLst xmlns:a="http://schemas.openxmlformats.org/drawingml/2006/main">
              <a:ext uri="{FF2B5EF4-FFF2-40B4-BE49-F238E27FC236}">
                <a16:creationId xmlns:a16="http://schemas.microsoft.com/office/drawing/2014/main" id="{986ED581-7B2F-4BF4-BBA6-C7D885068C69}"/>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SCORE 1/3</a:t>
            </a:r>
          </a:p>
        </p:txBody>
      </p:sp>
      <p:sp>
        <p:nvSpPr>
          <p:cNvPr id="7" name="Rectangle 6">
            <a:extLst xmlns:a="http://schemas.openxmlformats.org/drawingml/2006/main">
              <a:ext uri="{FF2B5EF4-FFF2-40B4-BE49-F238E27FC236}">
                <a16:creationId xmlns:a16="http://schemas.microsoft.com/office/drawing/2014/main" id="{1699CCB7-97DD-4545-A899-CB2738B8F041}"/>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57B280A9-A9C5-4A5E-9418-4E08592F5A2F}"/>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B1CBFE7C-895A-4B51-A8D6-91D6E190CEB9}"/>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928593BB-7AD1-4F8B-8D70-8A8B160E52FD}"/>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D79FC708-5BF0-4091-9175-55C94B6ED622}"/>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19/124</a:t>
            </a:r>
          </a:p>
        </p:txBody>
      </p:sp>
      <p:sp>
        <p:nvSpPr>
          <p:cNvPr id="12" name="TextBox 11">
            <a:extLst xmlns:a="http://schemas.openxmlformats.org/drawingml/2006/main">
              <a:ext uri="{FF2B5EF4-FFF2-40B4-BE49-F238E27FC236}">
                <a16:creationId xmlns:a16="http://schemas.microsoft.com/office/drawing/2014/main" id="{54E4D6B0-323D-4FBC-AE00-A64377040AE8}"/>
              </a:ext>
            </a:extLst>
          </p:cNvPr>
          <p:cNvSpPr>
            <a:spLocks xmlns:a="http://schemas.openxmlformats.org/drawingml/2006/main" noGrp="1"/>
          </p:cNvSpPr>
          <p:nvPr/>
        </p:nvSpPr>
        <p:spPr>
          <a:xfrm xmlns:a="http://schemas.openxmlformats.org/drawingml/2006/main">
            <a:off x="658368" y="1737360"/>
            <a:ext cx="521208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400" b="1">
                <a:solidFill>
                  <a:srgbClr val="F7FAFC"/>
                </a:solidFill>
                <a:latin typeface="Avenir Next"/>
                <a:ea typeface="Avenir Next"/>
                <a:cs typeface="Avenir Next"/>
              </a:defRPr>
            </a:pPr>
            <a:r>
              <a:rPr>
                <a:solidFill>
                  <a:srgbClr val="F7FAFC"/>
                </a:solidFill>
              </a:rPr>
              <a:t>score(q, k) = q · k  /  √dₕₑₐd</a:t>
            </a:r>
          </a:p>
        </p:txBody>
      </p:sp>
      <p:sp>
        <p:nvSpPr>
          <p:cNvPr id="13" name="TextBox 12">
            <a:extLst xmlns:a="http://schemas.openxmlformats.org/drawingml/2006/main">
              <a:ext uri="{FF2B5EF4-FFF2-40B4-BE49-F238E27FC236}">
                <a16:creationId xmlns:a16="http://schemas.microsoft.com/office/drawing/2014/main" id="{DD0D3C5E-E2D6-4F54-8365-B137435BAC8F}"/>
              </a:ext>
            </a:extLst>
          </p:cNvPr>
          <p:cNvSpPr>
            <a:spLocks xmlns:a="http://schemas.openxmlformats.org/drawingml/2006/main" noGrp="1"/>
          </p:cNvSpPr>
          <p:nvPr/>
        </p:nvSpPr>
        <p:spPr>
          <a:xfrm xmlns:a="http://schemas.openxmlformats.org/drawingml/2006/main">
            <a:off x="658368" y="2267712"/>
            <a:ext cx="521208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multiply matching coordinates, add, then scale</a:t>
            </a:r>
          </a:p>
        </p:txBody>
      </p:sp>
      <p:sp>
        <p:nvSpPr>
          <p:cNvPr id="14" name="TextBox 13">
            <a:extLst xmlns:a="http://schemas.openxmlformats.org/drawingml/2006/main">
              <a:ext uri="{FF2B5EF4-FFF2-40B4-BE49-F238E27FC236}">
                <a16:creationId xmlns:a16="http://schemas.microsoft.com/office/drawing/2014/main" id="{A5C172D9-15A1-4977-A4AA-62AA85B4F47F}"/>
              </a:ext>
            </a:extLst>
          </p:cNvPr>
          <p:cNvSpPr>
            <a:spLocks xmlns:a="http://schemas.openxmlformats.org/drawingml/2006/main" noGrp="1"/>
          </p:cNvSpPr>
          <p:nvPr/>
        </p:nvSpPr>
        <p:spPr>
          <a:xfrm xmlns:a="http://schemas.openxmlformats.org/drawingml/2006/main">
            <a:off x="658368" y="2816352"/>
            <a:ext cx="100584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TOKEN</a:t>
            </a:r>
          </a:p>
        </p:txBody>
      </p:sp>
      <p:sp>
        <p:nvSpPr>
          <p:cNvPr id="15" name="TextBox 14">
            <a:extLst xmlns:a="http://schemas.openxmlformats.org/drawingml/2006/main">
              <a:ext uri="{FF2B5EF4-FFF2-40B4-BE49-F238E27FC236}">
                <a16:creationId xmlns:a16="http://schemas.microsoft.com/office/drawing/2014/main" id="{211616E9-1FDF-4590-9EE8-B3C283EF67A5}"/>
              </a:ext>
            </a:extLst>
          </p:cNvPr>
          <p:cNvSpPr>
            <a:spLocks xmlns:a="http://schemas.openxmlformats.org/drawingml/2006/main" noGrp="1"/>
          </p:cNvSpPr>
          <p:nvPr/>
        </p:nvSpPr>
        <p:spPr>
          <a:xfrm xmlns:a="http://schemas.openxmlformats.org/drawingml/2006/main">
            <a:off x="1691640" y="2816352"/>
            <a:ext cx="13716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KEY</a:t>
            </a:r>
          </a:p>
        </p:txBody>
      </p:sp>
      <p:sp>
        <p:nvSpPr>
          <p:cNvPr id="16" name="TextBox 15">
            <a:extLst xmlns:a="http://schemas.openxmlformats.org/drawingml/2006/main">
              <a:ext uri="{FF2B5EF4-FFF2-40B4-BE49-F238E27FC236}">
                <a16:creationId xmlns:a16="http://schemas.microsoft.com/office/drawing/2014/main" id="{D60C0E47-A8CE-4673-BB6F-BA7D03A741CC}"/>
              </a:ext>
            </a:extLst>
          </p:cNvPr>
          <p:cNvSpPr>
            <a:spLocks xmlns:a="http://schemas.openxmlformats.org/drawingml/2006/main" noGrp="1"/>
          </p:cNvSpPr>
          <p:nvPr/>
        </p:nvSpPr>
        <p:spPr>
          <a:xfrm xmlns:a="http://schemas.openxmlformats.org/drawingml/2006/main">
            <a:off x="3063240" y="2816352"/>
            <a:ext cx="8229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DOT</a:t>
            </a:r>
          </a:p>
        </p:txBody>
      </p:sp>
      <p:sp>
        <p:nvSpPr>
          <p:cNvPr id="17" name="TextBox 16">
            <a:extLst xmlns:a="http://schemas.openxmlformats.org/drawingml/2006/main">
              <a:ext uri="{FF2B5EF4-FFF2-40B4-BE49-F238E27FC236}">
                <a16:creationId xmlns:a16="http://schemas.microsoft.com/office/drawing/2014/main" id="{4E930BE4-0996-4CDA-BF3A-65CB6623E102}"/>
              </a:ext>
            </a:extLst>
          </p:cNvPr>
          <p:cNvSpPr>
            <a:spLocks xmlns:a="http://schemas.openxmlformats.org/drawingml/2006/main" noGrp="1"/>
          </p:cNvSpPr>
          <p:nvPr/>
        </p:nvSpPr>
        <p:spPr>
          <a:xfrm xmlns:a="http://schemas.openxmlformats.org/drawingml/2006/main">
            <a:off x="3950208" y="2816352"/>
            <a:ext cx="109728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SCALED</a:t>
            </a:r>
          </a:p>
        </p:txBody>
      </p:sp>
      <p:sp>
        <p:nvSpPr>
          <p:cNvPr id="18" name="Rounded Rectangle 17">
            <a:extLst xmlns:a="http://schemas.openxmlformats.org/drawingml/2006/main">
              <a:ext uri="{FF2B5EF4-FFF2-40B4-BE49-F238E27FC236}">
                <a16:creationId xmlns:a16="http://schemas.microsoft.com/office/drawing/2014/main" id="{9DFA54F5-76EF-4372-9DC3-66FC32CA6550}"/>
              </a:ext>
            </a:extLst>
          </p:cNvPr>
          <p:cNvSpPr>
            <a:spLocks xmlns:a="http://schemas.openxmlformats.org/drawingml/2006/main" noGrp="1"/>
          </p:cNvSpPr>
          <p:nvPr/>
        </p:nvSpPr>
        <p:spPr>
          <a:xfrm xmlns:a="http://schemas.openxmlformats.org/drawingml/2006/main">
            <a:off x="658368" y="3127248"/>
            <a:ext cx="4617720" cy="438912"/>
          </a:xfrm>
          <a:prstGeom xmlns:a="http://schemas.openxmlformats.org/drawingml/2006/main" prst="roundRect">
            <a:avLst/>
          </a:prstGeom>
          <a:solidFill xmlns:a="http://schemas.openxmlformats.org/drawingml/2006/main">
            <a:srgbClr val="19425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1732AB3E-3C8B-48BD-A93F-3EAEC807F972}"/>
              </a:ext>
            </a:extLst>
          </p:cNvPr>
          <p:cNvSpPr>
            <a:spLocks xmlns:a="http://schemas.openxmlformats.org/drawingml/2006/main" noGrp="1"/>
          </p:cNvSpPr>
          <p:nvPr/>
        </p:nvSpPr>
        <p:spPr>
          <a:xfrm xmlns:a="http://schemas.openxmlformats.org/drawingml/2006/main">
            <a:off x="841248" y="3154679"/>
            <a:ext cx="74980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7FAFC"/>
                </a:solidFill>
                <a:latin typeface="Avenir Next"/>
                <a:ea typeface="Avenir Next"/>
                <a:cs typeface="Avenir Next"/>
              </a:defRPr>
            </a:pPr>
            <a:r>
              <a:rPr>
                <a:solidFill>
                  <a:srgbClr val="D7E4EB"/>
                </a:solidFill>
              </a:rPr>
              <a:t>The</a:t>
            </a:r>
          </a:p>
        </p:txBody>
      </p:sp>
      <p:sp>
        <p:nvSpPr>
          <p:cNvPr id="20" name="TextBox 19">
            <a:extLst xmlns:a="http://schemas.openxmlformats.org/drawingml/2006/main">
              <a:ext uri="{FF2B5EF4-FFF2-40B4-BE49-F238E27FC236}">
                <a16:creationId xmlns:a16="http://schemas.microsoft.com/office/drawing/2014/main" id="{20F638B6-BFF9-48C2-AE4B-6A9C9788DDA6}"/>
              </a:ext>
            </a:extLst>
          </p:cNvPr>
          <p:cNvSpPr>
            <a:spLocks xmlns:a="http://schemas.openxmlformats.org/drawingml/2006/main" noGrp="1"/>
          </p:cNvSpPr>
          <p:nvPr/>
        </p:nvSpPr>
        <p:spPr>
          <a:xfrm xmlns:a="http://schemas.openxmlformats.org/drawingml/2006/main">
            <a:off x="1700784" y="3154679"/>
            <a:ext cx="117043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7FAFC"/>
                </a:solidFill>
                <a:latin typeface="Avenir Next"/>
                <a:ea typeface="Avenir Next"/>
                <a:cs typeface="Avenir Next"/>
              </a:defRPr>
            </a:pPr>
            <a:r>
              <a:rPr>
                <a:solidFill>
                  <a:srgbClr val="D7E4EB"/>
                </a:solidFill>
              </a:rPr>
              <a:t>[0, 0]</a:t>
            </a:r>
          </a:p>
        </p:txBody>
      </p:sp>
      <p:sp>
        <p:nvSpPr>
          <p:cNvPr id="21" name="TextBox 20">
            <a:extLst xmlns:a="http://schemas.openxmlformats.org/drawingml/2006/main">
              <a:ext uri="{FF2B5EF4-FFF2-40B4-BE49-F238E27FC236}">
                <a16:creationId xmlns:a16="http://schemas.microsoft.com/office/drawing/2014/main" id="{B4961CA9-09B9-4E75-B7CC-8071283579B4}"/>
              </a:ext>
            </a:extLst>
          </p:cNvPr>
          <p:cNvSpPr>
            <a:spLocks xmlns:a="http://schemas.openxmlformats.org/drawingml/2006/main" noGrp="1"/>
          </p:cNvSpPr>
          <p:nvPr/>
        </p:nvSpPr>
        <p:spPr>
          <a:xfrm xmlns:a="http://schemas.openxmlformats.org/drawingml/2006/main">
            <a:off x="3154680" y="3154679"/>
            <a:ext cx="5943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7FAFC"/>
                </a:solidFill>
                <a:latin typeface="Avenir Next"/>
                <a:ea typeface="Avenir Next"/>
                <a:cs typeface="Avenir Next"/>
              </a:defRPr>
            </a:pPr>
            <a:r>
              <a:rPr>
                <a:solidFill>
                  <a:srgbClr val="D7E4EB"/>
                </a:solidFill>
              </a:rPr>
              <a:t>0</a:t>
            </a:r>
          </a:p>
        </p:txBody>
      </p:sp>
      <p:sp>
        <p:nvSpPr>
          <p:cNvPr id="22" name="TextBox 21">
            <a:extLst xmlns:a="http://schemas.openxmlformats.org/drawingml/2006/main">
              <a:ext uri="{FF2B5EF4-FFF2-40B4-BE49-F238E27FC236}">
                <a16:creationId xmlns:a16="http://schemas.microsoft.com/office/drawing/2014/main" id="{2F6550E1-9F7A-4681-BEFE-C4A00E345B3C}"/>
              </a:ext>
            </a:extLst>
          </p:cNvPr>
          <p:cNvSpPr>
            <a:spLocks xmlns:a="http://schemas.openxmlformats.org/drawingml/2006/main" noGrp="1"/>
          </p:cNvSpPr>
          <p:nvPr/>
        </p:nvSpPr>
        <p:spPr>
          <a:xfrm xmlns:a="http://schemas.openxmlformats.org/drawingml/2006/main">
            <a:off x="3950208" y="3154679"/>
            <a:ext cx="98755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FA643"/>
                </a:solidFill>
                <a:latin typeface="Avenir Next"/>
                <a:ea typeface="Avenir Next"/>
                <a:cs typeface="Avenir Next"/>
              </a:defRPr>
            </a:pPr>
            <a:r>
              <a:rPr>
                <a:solidFill>
                  <a:srgbClr val="D7E4EB"/>
                </a:solidFill>
              </a:rPr>
              <a:t>0.000</a:t>
            </a:r>
          </a:p>
        </p:txBody>
      </p:sp>
      <p:sp>
        <p:nvSpPr>
          <p:cNvPr id="23" name="Rounded Rectangle 22">
            <a:extLst xmlns:a="http://schemas.openxmlformats.org/drawingml/2006/main">
              <a:ext uri="{FF2B5EF4-FFF2-40B4-BE49-F238E27FC236}">
                <a16:creationId xmlns:a16="http://schemas.microsoft.com/office/drawing/2014/main" id="{14D7678B-D301-49FD-9044-4919CDBCE73B}"/>
              </a:ext>
            </a:extLst>
          </p:cNvPr>
          <p:cNvSpPr>
            <a:spLocks xmlns:a="http://schemas.openxmlformats.org/drawingml/2006/main" noGrp="1"/>
          </p:cNvSpPr>
          <p:nvPr/>
        </p:nvSpPr>
        <p:spPr>
          <a:xfrm xmlns:a="http://schemas.openxmlformats.org/drawingml/2006/main">
            <a:off x="658368" y="3694176"/>
            <a:ext cx="461772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5BC1D601-8DC6-4668-A25A-249DF729A59B}"/>
              </a:ext>
            </a:extLst>
          </p:cNvPr>
          <p:cNvSpPr>
            <a:spLocks xmlns:a="http://schemas.openxmlformats.org/drawingml/2006/main" noGrp="1"/>
          </p:cNvSpPr>
          <p:nvPr/>
        </p:nvSpPr>
        <p:spPr>
          <a:xfrm xmlns:a="http://schemas.openxmlformats.org/drawingml/2006/main">
            <a:off x="841248" y="3721608"/>
            <a:ext cx="74980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cat</a:t>
            </a:r>
          </a:p>
        </p:txBody>
      </p:sp>
      <p:sp>
        <p:nvSpPr>
          <p:cNvPr id="25" name="TextBox 24">
            <a:extLst xmlns:a="http://schemas.openxmlformats.org/drawingml/2006/main">
              <a:ext uri="{FF2B5EF4-FFF2-40B4-BE49-F238E27FC236}">
                <a16:creationId xmlns:a16="http://schemas.microsoft.com/office/drawing/2014/main" id="{761D5B82-86D2-4871-97FA-0077700EC848}"/>
              </a:ext>
            </a:extLst>
          </p:cNvPr>
          <p:cNvSpPr>
            <a:spLocks xmlns:a="http://schemas.openxmlformats.org/drawingml/2006/main" noGrp="1"/>
          </p:cNvSpPr>
          <p:nvPr/>
        </p:nvSpPr>
        <p:spPr>
          <a:xfrm xmlns:a="http://schemas.openxmlformats.org/drawingml/2006/main">
            <a:off x="1700784" y="3721608"/>
            <a:ext cx="117043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[1, 0]</a:t>
            </a:r>
          </a:p>
        </p:txBody>
      </p:sp>
      <p:sp>
        <p:nvSpPr>
          <p:cNvPr id="26" name="TextBox 25">
            <a:extLst xmlns:a="http://schemas.openxmlformats.org/drawingml/2006/main">
              <a:ext uri="{FF2B5EF4-FFF2-40B4-BE49-F238E27FC236}">
                <a16:creationId xmlns:a16="http://schemas.microsoft.com/office/drawing/2014/main" id="{8E32F32B-453B-49F3-B00B-FBAC0AD99786}"/>
              </a:ext>
            </a:extLst>
          </p:cNvPr>
          <p:cNvSpPr>
            <a:spLocks xmlns:a="http://schemas.openxmlformats.org/drawingml/2006/main" noGrp="1"/>
          </p:cNvSpPr>
          <p:nvPr/>
        </p:nvSpPr>
        <p:spPr>
          <a:xfrm xmlns:a="http://schemas.openxmlformats.org/drawingml/2006/main">
            <a:off x="3154680" y="3721608"/>
            <a:ext cx="5943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1</a:t>
            </a:r>
          </a:p>
        </p:txBody>
      </p:sp>
      <p:sp>
        <p:nvSpPr>
          <p:cNvPr id="27" name="TextBox 26">
            <a:extLst xmlns:a="http://schemas.openxmlformats.org/drawingml/2006/main">
              <a:ext uri="{FF2B5EF4-FFF2-40B4-BE49-F238E27FC236}">
                <a16:creationId xmlns:a16="http://schemas.microsoft.com/office/drawing/2014/main" id="{F42B2164-B6FE-4AF2-9BAC-E2C6D1C32AFD}"/>
              </a:ext>
            </a:extLst>
          </p:cNvPr>
          <p:cNvSpPr>
            <a:spLocks xmlns:a="http://schemas.openxmlformats.org/drawingml/2006/main" noGrp="1"/>
          </p:cNvSpPr>
          <p:nvPr/>
        </p:nvSpPr>
        <p:spPr>
          <a:xfrm xmlns:a="http://schemas.openxmlformats.org/drawingml/2006/main">
            <a:off x="3950208" y="3721608"/>
            <a:ext cx="98755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0.707</a:t>
            </a:r>
          </a:p>
        </p:txBody>
      </p:sp>
      <p:sp>
        <p:nvSpPr>
          <p:cNvPr id="28" name="Rounded Rectangle 27">
            <a:extLst xmlns:a="http://schemas.openxmlformats.org/drawingml/2006/main">
              <a:ext uri="{FF2B5EF4-FFF2-40B4-BE49-F238E27FC236}">
                <a16:creationId xmlns:a16="http://schemas.microsoft.com/office/drawing/2014/main" id="{F7C83D01-95F2-458F-8CA4-3CE4A5407419}"/>
              </a:ext>
            </a:extLst>
          </p:cNvPr>
          <p:cNvSpPr>
            <a:spLocks xmlns:a="http://schemas.openxmlformats.org/drawingml/2006/main" noGrp="1"/>
          </p:cNvSpPr>
          <p:nvPr/>
        </p:nvSpPr>
        <p:spPr>
          <a:xfrm xmlns:a="http://schemas.openxmlformats.org/drawingml/2006/main">
            <a:off x="658368" y="4261104"/>
            <a:ext cx="461772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TextBox 28">
            <a:extLst xmlns:a="http://schemas.openxmlformats.org/drawingml/2006/main">
              <a:ext uri="{FF2B5EF4-FFF2-40B4-BE49-F238E27FC236}">
                <a16:creationId xmlns:a16="http://schemas.microsoft.com/office/drawing/2014/main" id="{BA97CBE3-8947-47FF-B57A-0E4020A20D07}"/>
              </a:ext>
            </a:extLst>
          </p:cNvPr>
          <p:cNvSpPr>
            <a:spLocks xmlns:a="http://schemas.openxmlformats.org/drawingml/2006/main" noGrp="1"/>
          </p:cNvSpPr>
          <p:nvPr/>
        </p:nvSpPr>
        <p:spPr>
          <a:xfrm xmlns:a="http://schemas.openxmlformats.org/drawingml/2006/main">
            <a:off x="841248" y="4288536"/>
            <a:ext cx="74980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sat</a:t>
            </a:r>
          </a:p>
        </p:txBody>
      </p:sp>
      <p:sp>
        <p:nvSpPr>
          <p:cNvPr id="30" name="TextBox 29">
            <a:extLst xmlns:a="http://schemas.openxmlformats.org/drawingml/2006/main">
              <a:ext uri="{FF2B5EF4-FFF2-40B4-BE49-F238E27FC236}">
                <a16:creationId xmlns:a16="http://schemas.microsoft.com/office/drawing/2014/main" id="{524C2D28-A89B-470F-97B0-E3CEA81FA580}"/>
              </a:ext>
            </a:extLst>
          </p:cNvPr>
          <p:cNvSpPr>
            <a:spLocks xmlns:a="http://schemas.openxmlformats.org/drawingml/2006/main" noGrp="1"/>
          </p:cNvSpPr>
          <p:nvPr/>
        </p:nvSpPr>
        <p:spPr>
          <a:xfrm xmlns:a="http://schemas.openxmlformats.org/drawingml/2006/main">
            <a:off x="1700784" y="4288536"/>
            <a:ext cx="117043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[1, 1]</a:t>
            </a:r>
          </a:p>
        </p:txBody>
      </p:sp>
      <p:sp>
        <p:nvSpPr>
          <p:cNvPr id="31" name="TextBox 30">
            <a:extLst xmlns:a="http://schemas.openxmlformats.org/drawingml/2006/main">
              <a:ext uri="{FF2B5EF4-FFF2-40B4-BE49-F238E27FC236}">
                <a16:creationId xmlns:a16="http://schemas.microsoft.com/office/drawing/2014/main" id="{490AC3C6-05D6-45A7-A052-233E76A48BB2}"/>
              </a:ext>
            </a:extLst>
          </p:cNvPr>
          <p:cNvSpPr>
            <a:spLocks xmlns:a="http://schemas.openxmlformats.org/drawingml/2006/main" noGrp="1"/>
          </p:cNvSpPr>
          <p:nvPr/>
        </p:nvSpPr>
        <p:spPr>
          <a:xfrm xmlns:a="http://schemas.openxmlformats.org/drawingml/2006/main">
            <a:off x="3154680" y="4288536"/>
            <a:ext cx="5943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2</a:t>
            </a:r>
          </a:p>
        </p:txBody>
      </p:sp>
      <p:sp>
        <p:nvSpPr>
          <p:cNvPr id="32" name="TextBox 31">
            <a:extLst xmlns:a="http://schemas.openxmlformats.org/drawingml/2006/main">
              <a:ext uri="{FF2B5EF4-FFF2-40B4-BE49-F238E27FC236}">
                <a16:creationId xmlns:a16="http://schemas.microsoft.com/office/drawing/2014/main" id="{6B966834-4195-49B1-9CE8-2E2B5158CF0D}"/>
              </a:ext>
            </a:extLst>
          </p:cNvPr>
          <p:cNvSpPr>
            <a:spLocks xmlns:a="http://schemas.openxmlformats.org/drawingml/2006/main" noGrp="1"/>
          </p:cNvSpPr>
          <p:nvPr/>
        </p:nvSpPr>
        <p:spPr>
          <a:xfrm xmlns:a="http://schemas.openxmlformats.org/drawingml/2006/main">
            <a:off x="3950208" y="4288536"/>
            <a:ext cx="98755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1.414</a:t>
            </a:r>
          </a:p>
        </p:txBody>
      </p:sp>
      <p:sp>
        <p:nvSpPr>
          <p:cNvPr id="33" name="Rounded Rectangle 32">
            <a:extLst xmlns:a="http://schemas.openxmlformats.org/drawingml/2006/main">
              <a:ext uri="{FF2B5EF4-FFF2-40B4-BE49-F238E27FC236}">
                <a16:creationId xmlns:a16="http://schemas.microsoft.com/office/drawing/2014/main" id="{0660DB46-C0F7-46B0-9794-6F7A9C3AAD8D}"/>
              </a:ext>
            </a:extLst>
          </p:cNvPr>
          <p:cNvSpPr>
            <a:spLocks xmlns:a="http://schemas.openxmlformats.org/drawingml/2006/main" noGrp="1"/>
          </p:cNvSpPr>
          <p:nvPr/>
        </p:nvSpPr>
        <p:spPr>
          <a:xfrm xmlns:a="http://schemas.openxmlformats.org/drawingml/2006/main">
            <a:off x="658368" y="4828031"/>
            <a:ext cx="461772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F5705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TextBox 33">
            <a:extLst xmlns:a="http://schemas.openxmlformats.org/drawingml/2006/main">
              <a:ext uri="{FF2B5EF4-FFF2-40B4-BE49-F238E27FC236}">
                <a16:creationId xmlns:a16="http://schemas.microsoft.com/office/drawing/2014/main" id="{CF9728EC-C5A3-45D5-8E82-8BF1CD0D260B}"/>
              </a:ext>
            </a:extLst>
          </p:cNvPr>
          <p:cNvSpPr>
            <a:spLocks xmlns:a="http://schemas.openxmlformats.org/drawingml/2006/main" noGrp="1"/>
          </p:cNvSpPr>
          <p:nvPr/>
        </p:nvSpPr>
        <p:spPr>
          <a:xfrm xmlns:a="http://schemas.openxmlformats.org/drawingml/2006/main">
            <a:off x="841248" y="4855464"/>
            <a:ext cx="74980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5705C"/>
                </a:solidFill>
                <a:latin typeface="Avenir Next"/>
                <a:ea typeface="Avenir Next"/>
                <a:cs typeface="Avenir Next"/>
              </a:defRPr>
            </a:pPr>
            <a:r>
              <a:rPr>
                <a:solidFill>
                  <a:srgbClr val="D7E4EB"/>
                </a:solidFill>
              </a:rPr>
              <a:t>on</a:t>
            </a:r>
          </a:p>
        </p:txBody>
      </p:sp>
      <p:sp>
        <p:nvSpPr>
          <p:cNvPr id="35" name="TextBox 34">
            <a:extLst xmlns:a="http://schemas.openxmlformats.org/drawingml/2006/main">
              <a:ext uri="{FF2B5EF4-FFF2-40B4-BE49-F238E27FC236}">
                <a16:creationId xmlns:a16="http://schemas.microsoft.com/office/drawing/2014/main" id="{6AFDC6C3-8F3E-459F-8DDD-24483AE210BB}"/>
              </a:ext>
            </a:extLst>
          </p:cNvPr>
          <p:cNvSpPr>
            <a:spLocks xmlns:a="http://schemas.openxmlformats.org/drawingml/2006/main" noGrp="1"/>
          </p:cNvSpPr>
          <p:nvPr/>
        </p:nvSpPr>
        <p:spPr>
          <a:xfrm xmlns:a="http://schemas.openxmlformats.org/drawingml/2006/main">
            <a:off x="1700784" y="4855464"/>
            <a:ext cx="117043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[0, 1]</a:t>
            </a:r>
          </a:p>
        </p:txBody>
      </p:sp>
      <p:sp>
        <p:nvSpPr>
          <p:cNvPr id="36" name="TextBox 35">
            <a:extLst xmlns:a="http://schemas.openxmlformats.org/drawingml/2006/main">
              <a:ext uri="{FF2B5EF4-FFF2-40B4-BE49-F238E27FC236}">
                <a16:creationId xmlns:a16="http://schemas.microsoft.com/office/drawing/2014/main" id="{E4F11B67-B370-46B6-A9C9-B4E22A396A2B}"/>
              </a:ext>
            </a:extLst>
          </p:cNvPr>
          <p:cNvSpPr>
            <a:spLocks xmlns:a="http://schemas.openxmlformats.org/drawingml/2006/main" noGrp="1"/>
          </p:cNvSpPr>
          <p:nvPr/>
        </p:nvSpPr>
        <p:spPr>
          <a:xfrm xmlns:a="http://schemas.openxmlformats.org/drawingml/2006/main">
            <a:off x="3154680" y="4855464"/>
            <a:ext cx="5943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1</a:t>
            </a:r>
          </a:p>
        </p:txBody>
      </p:sp>
      <p:sp>
        <p:nvSpPr>
          <p:cNvPr id="37" name="TextBox 36">
            <a:extLst xmlns:a="http://schemas.openxmlformats.org/drawingml/2006/main">
              <a:ext uri="{FF2B5EF4-FFF2-40B4-BE49-F238E27FC236}">
                <a16:creationId xmlns:a16="http://schemas.microsoft.com/office/drawing/2014/main" id="{0C54221D-1112-4694-A90E-031ECBDE41B7}"/>
              </a:ext>
            </a:extLst>
          </p:cNvPr>
          <p:cNvSpPr>
            <a:spLocks xmlns:a="http://schemas.openxmlformats.org/drawingml/2006/main" noGrp="1"/>
          </p:cNvSpPr>
          <p:nvPr/>
        </p:nvSpPr>
        <p:spPr>
          <a:xfrm xmlns:a="http://schemas.openxmlformats.org/drawingml/2006/main">
            <a:off x="3950208" y="4855464"/>
            <a:ext cx="98755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0.707</a:t>
            </a:r>
          </a:p>
        </p:txBody>
      </p:sp>
      <p:sp>
        <p:nvSpPr>
          <p:cNvPr id="38" name="TextBox 37">
            <a:extLst xmlns:a="http://schemas.openxmlformats.org/drawingml/2006/main">
              <a:ext uri="{FF2B5EF4-FFF2-40B4-BE49-F238E27FC236}">
                <a16:creationId xmlns:a16="http://schemas.microsoft.com/office/drawing/2014/main" id="{8EBCBB1E-473E-4AA0-A7E7-E39A9F9FE15D}"/>
              </a:ext>
            </a:extLst>
          </p:cNvPr>
          <p:cNvSpPr>
            <a:spLocks xmlns:a="http://schemas.openxmlformats.org/drawingml/2006/main" noGrp="1"/>
          </p:cNvSpPr>
          <p:nvPr/>
        </p:nvSpPr>
        <p:spPr>
          <a:xfrm xmlns:a="http://schemas.openxmlformats.org/drawingml/2006/main">
            <a:off x="6446520" y="1773936"/>
            <a:ext cx="45262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RELEVANCE BEFORE MASKING</a:t>
            </a:r>
          </a:p>
        </p:txBody>
      </p:sp>
      <p:sp>
        <p:nvSpPr>
          <p:cNvPr id="39" name="TextBox 38">
            <a:extLst xmlns:a="http://schemas.openxmlformats.org/drawingml/2006/main">
              <a:ext uri="{FF2B5EF4-FFF2-40B4-BE49-F238E27FC236}">
                <a16:creationId xmlns:a16="http://schemas.microsoft.com/office/drawing/2014/main" id="{B4C65BE8-6BC4-4CD0-8CBE-9C08EEFCCF75}"/>
              </a:ext>
            </a:extLst>
          </p:cNvPr>
          <p:cNvSpPr>
            <a:spLocks xmlns:a="http://schemas.openxmlformats.org/drawingml/2006/main" noGrp="1"/>
          </p:cNvSpPr>
          <p:nvPr/>
        </p:nvSpPr>
        <p:spPr>
          <a:xfrm xmlns:a="http://schemas.openxmlformats.org/drawingml/2006/main">
            <a:off x="6446520" y="2395728"/>
            <a:ext cx="1005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7FAFC"/>
                </a:solidFill>
                <a:latin typeface="Avenir Next"/>
                <a:ea typeface="Avenir Next"/>
                <a:cs typeface="Avenir Next"/>
              </a:defRPr>
            </a:pPr>
            <a:r>
              <a:rPr>
                <a:solidFill>
                  <a:srgbClr val="D7E4EB"/>
                </a:solidFill>
              </a:rPr>
              <a:t>The</a:t>
            </a:r>
          </a:p>
        </p:txBody>
      </p:sp>
      <p:sp>
        <p:nvSpPr>
          <p:cNvPr id="40" name="Rounded Rectangle 39">
            <a:extLst xmlns:a="http://schemas.openxmlformats.org/drawingml/2006/main">
              <a:ext uri="{FF2B5EF4-FFF2-40B4-BE49-F238E27FC236}">
                <a16:creationId xmlns:a16="http://schemas.microsoft.com/office/drawing/2014/main" id="{3438833B-D710-4B9F-8250-5059237A2A8E}"/>
              </a:ext>
            </a:extLst>
          </p:cNvPr>
          <p:cNvSpPr>
            <a:spLocks xmlns:a="http://schemas.openxmlformats.org/drawingml/2006/main" noGrp="1"/>
          </p:cNvSpPr>
          <p:nvPr/>
        </p:nvSpPr>
        <p:spPr>
          <a:xfrm xmlns:a="http://schemas.openxmlformats.org/drawingml/2006/main">
            <a:off x="7543800" y="2432304"/>
            <a:ext cx="3017520"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1" name="TextBox 40">
            <a:extLst xmlns:a="http://schemas.openxmlformats.org/drawingml/2006/main">
              <a:ext uri="{FF2B5EF4-FFF2-40B4-BE49-F238E27FC236}">
                <a16:creationId xmlns:a16="http://schemas.microsoft.com/office/drawing/2014/main" id="{6AAD2B93-6CC5-4DA8-825F-06B82A25C27B}"/>
              </a:ext>
            </a:extLst>
          </p:cNvPr>
          <p:cNvSpPr>
            <a:spLocks xmlns:a="http://schemas.openxmlformats.org/drawingml/2006/main" noGrp="1"/>
          </p:cNvSpPr>
          <p:nvPr/>
        </p:nvSpPr>
        <p:spPr>
          <a:xfrm xmlns:a="http://schemas.openxmlformats.org/drawingml/2006/main">
            <a:off x="10698480" y="2377440"/>
            <a:ext cx="56692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7FAFC"/>
                </a:solidFill>
                <a:latin typeface="Avenir Next"/>
                <a:ea typeface="Avenir Next"/>
                <a:cs typeface="Avenir Next"/>
              </a:defRPr>
            </a:pPr>
            <a:r>
              <a:rPr>
                <a:solidFill>
                  <a:srgbClr val="D7E4EB"/>
                </a:solidFill>
              </a:rPr>
              <a:t>0.000</a:t>
            </a:r>
          </a:p>
        </p:txBody>
      </p:sp>
      <p:sp>
        <p:nvSpPr>
          <p:cNvPr id="42" name="TextBox 41">
            <a:extLst xmlns:a="http://schemas.openxmlformats.org/drawingml/2006/main">
              <a:ext uri="{FF2B5EF4-FFF2-40B4-BE49-F238E27FC236}">
                <a16:creationId xmlns:a16="http://schemas.microsoft.com/office/drawing/2014/main" id="{F77A6271-E498-4B54-B7A1-8238F7675B19}"/>
              </a:ext>
            </a:extLst>
          </p:cNvPr>
          <p:cNvSpPr>
            <a:spLocks xmlns:a="http://schemas.openxmlformats.org/drawingml/2006/main" noGrp="1"/>
          </p:cNvSpPr>
          <p:nvPr/>
        </p:nvSpPr>
        <p:spPr>
          <a:xfrm xmlns:a="http://schemas.openxmlformats.org/drawingml/2006/main">
            <a:off x="6446520" y="3145536"/>
            <a:ext cx="1005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D5E4EC"/>
                </a:solidFill>
                <a:latin typeface="Avenir Next"/>
                <a:ea typeface="Avenir Next"/>
                <a:cs typeface="Avenir Next"/>
              </a:defRPr>
            </a:pPr>
            <a:r>
              <a:rPr>
                <a:solidFill>
                  <a:srgbClr val="D7E4EB"/>
                </a:solidFill>
              </a:rPr>
              <a:t>cat</a:t>
            </a:r>
          </a:p>
        </p:txBody>
      </p:sp>
      <p:sp>
        <p:nvSpPr>
          <p:cNvPr id="43" name="Rounded Rectangle 42">
            <a:extLst xmlns:a="http://schemas.openxmlformats.org/drawingml/2006/main">
              <a:ext uri="{FF2B5EF4-FFF2-40B4-BE49-F238E27FC236}">
                <a16:creationId xmlns:a16="http://schemas.microsoft.com/office/drawing/2014/main" id="{39DB176F-EEF5-4F86-917F-2E32B68D821E}"/>
              </a:ext>
            </a:extLst>
          </p:cNvPr>
          <p:cNvSpPr>
            <a:spLocks xmlns:a="http://schemas.openxmlformats.org/drawingml/2006/main" noGrp="1"/>
          </p:cNvSpPr>
          <p:nvPr/>
        </p:nvSpPr>
        <p:spPr>
          <a:xfrm xmlns:a="http://schemas.openxmlformats.org/drawingml/2006/main">
            <a:off x="7543800" y="3182112"/>
            <a:ext cx="3017520"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4" name="TextBox 43">
            <a:extLst xmlns:a="http://schemas.openxmlformats.org/drawingml/2006/main">
              <a:ext uri="{FF2B5EF4-FFF2-40B4-BE49-F238E27FC236}">
                <a16:creationId xmlns:a16="http://schemas.microsoft.com/office/drawing/2014/main" id="{F8A0D894-6A63-48BA-A904-C0AA1ED37EE4}"/>
              </a:ext>
            </a:extLst>
          </p:cNvPr>
          <p:cNvSpPr>
            <a:spLocks xmlns:a="http://schemas.openxmlformats.org/drawingml/2006/main" noGrp="1"/>
          </p:cNvSpPr>
          <p:nvPr/>
        </p:nvSpPr>
        <p:spPr>
          <a:xfrm xmlns:a="http://schemas.openxmlformats.org/drawingml/2006/main">
            <a:off x="10698480" y="3127248"/>
            <a:ext cx="56692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D5E4EC"/>
                </a:solidFill>
                <a:latin typeface="Avenir Next"/>
                <a:ea typeface="Avenir Next"/>
                <a:cs typeface="Avenir Next"/>
              </a:defRPr>
            </a:pPr>
            <a:r>
              <a:rPr>
                <a:solidFill>
                  <a:srgbClr val="D7E4EB"/>
                </a:solidFill>
              </a:rPr>
              <a:t>0.707</a:t>
            </a:r>
          </a:p>
        </p:txBody>
      </p:sp>
      <p:sp>
        <p:nvSpPr>
          <p:cNvPr id="45" name="TextBox 44">
            <a:extLst xmlns:a="http://schemas.openxmlformats.org/drawingml/2006/main">
              <a:ext uri="{FF2B5EF4-FFF2-40B4-BE49-F238E27FC236}">
                <a16:creationId xmlns:a16="http://schemas.microsoft.com/office/drawing/2014/main" id="{A4FC1C56-199C-43F6-9A9B-CAE81CA8CBE8}"/>
              </a:ext>
            </a:extLst>
          </p:cNvPr>
          <p:cNvSpPr>
            <a:spLocks xmlns:a="http://schemas.openxmlformats.org/drawingml/2006/main" noGrp="1"/>
          </p:cNvSpPr>
          <p:nvPr/>
        </p:nvSpPr>
        <p:spPr>
          <a:xfrm xmlns:a="http://schemas.openxmlformats.org/drawingml/2006/main">
            <a:off x="6446520" y="3895344"/>
            <a:ext cx="1005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D5E4EC"/>
                </a:solidFill>
                <a:latin typeface="Avenir Next"/>
                <a:ea typeface="Avenir Next"/>
                <a:cs typeface="Avenir Next"/>
              </a:defRPr>
            </a:pPr>
            <a:r>
              <a:rPr>
                <a:solidFill>
                  <a:srgbClr val="D7E4EB"/>
                </a:solidFill>
              </a:rPr>
              <a:t>sat</a:t>
            </a:r>
          </a:p>
        </p:txBody>
      </p:sp>
      <p:sp>
        <p:nvSpPr>
          <p:cNvPr id="46" name="Rounded Rectangle 45">
            <a:extLst xmlns:a="http://schemas.openxmlformats.org/drawingml/2006/main">
              <a:ext uri="{FF2B5EF4-FFF2-40B4-BE49-F238E27FC236}">
                <a16:creationId xmlns:a16="http://schemas.microsoft.com/office/drawing/2014/main" id="{BF33214E-1427-4D8E-87C7-ABA651B1D35F}"/>
              </a:ext>
            </a:extLst>
          </p:cNvPr>
          <p:cNvSpPr>
            <a:spLocks xmlns:a="http://schemas.openxmlformats.org/drawingml/2006/main" noGrp="1"/>
          </p:cNvSpPr>
          <p:nvPr/>
        </p:nvSpPr>
        <p:spPr>
          <a:xfrm xmlns:a="http://schemas.openxmlformats.org/drawingml/2006/main">
            <a:off x="7543800" y="3931920"/>
            <a:ext cx="3017520"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7" name="TextBox 46">
            <a:extLst xmlns:a="http://schemas.openxmlformats.org/drawingml/2006/main">
              <a:ext uri="{FF2B5EF4-FFF2-40B4-BE49-F238E27FC236}">
                <a16:creationId xmlns:a16="http://schemas.microsoft.com/office/drawing/2014/main" id="{7E10094D-E551-4E73-A7B4-DFED0CCD2B4E}"/>
              </a:ext>
            </a:extLst>
          </p:cNvPr>
          <p:cNvSpPr>
            <a:spLocks xmlns:a="http://schemas.openxmlformats.org/drawingml/2006/main" noGrp="1"/>
          </p:cNvSpPr>
          <p:nvPr/>
        </p:nvSpPr>
        <p:spPr>
          <a:xfrm xmlns:a="http://schemas.openxmlformats.org/drawingml/2006/main">
            <a:off x="10698480" y="3877056"/>
            <a:ext cx="56692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D5E4EC"/>
                </a:solidFill>
                <a:latin typeface="Avenir Next"/>
                <a:ea typeface="Avenir Next"/>
                <a:cs typeface="Avenir Next"/>
              </a:defRPr>
            </a:pPr>
            <a:r>
              <a:rPr>
                <a:solidFill>
                  <a:srgbClr val="D7E4EB"/>
                </a:solidFill>
              </a:rPr>
              <a:t>1.414</a:t>
            </a:r>
          </a:p>
        </p:txBody>
      </p:sp>
      <p:sp>
        <p:nvSpPr>
          <p:cNvPr id="48" name="TextBox 47">
            <a:extLst xmlns:a="http://schemas.openxmlformats.org/drawingml/2006/main">
              <a:ext uri="{FF2B5EF4-FFF2-40B4-BE49-F238E27FC236}">
                <a16:creationId xmlns:a16="http://schemas.microsoft.com/office/drawing/2014/main" id="{BC0211A3-4F4F-4AD7-8B32-D60C24C2E719}"/>
              </a:ext>
            </a:extLst>
          </p:cNvPr>
          <p:cNvSpPr>
            <a:spLocks xmlns:a="http://schemas.openxmlformats.org/drawingml/2006/main" noGrp="1"/>
          </p:cNvSpPr>
          <p:nvPr/>
        </p:nvSpPr>
        <p:spPr>
          <a:xfrm xmlns:a="http://schemas.openxmlformats.org/drawingml/2006/main">
            <a:off x="6446520" y="4645152"/>
            <a:ext cx="1005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5705C"/>
                </a:solidFill>
                <a:latin typeface="Avenir Next"/>
                <a:ea typeface="Avenir Next"/>
                <a:cs typeface="Avenir Next"/>
              </a:defRPr>
            </a:pPr>
            <a:r>
              <a:rPr>
                <a:solidFill>
                  <a:srgbClr val="D7E4EB"/>
                </a:solidFill>
              </a:rPr>
              <a:t>on (future)</a:t>
            </a:r>
          </a:p>
        </p:txBody>
      </p:sp>
      <p:sp>
        <p:nvSpPr>
          <p:cNvPr id="49" name="Rounded Rectangle 48">
            <a:extLst xmlns:a="http://schemas.openxmlformats.org/drawingml/2006/main">
              <a:ext uri="{FF2B5EF4-FFF2-40B4-BE49-F238E27FC236}">
                <a16:creationId xmlns:a16="http://schemas.microsoft.com/office/drawing/2014/main" id="{F08652C5-C7EC-4CF2-AC56-BD068F0C0F8B}"/>
              </a:ext>
            </a:extLst>
          </p:cNvPr>
          <p:cNvSpPr>
            <a:spLocks xmlns:a="http://schemas.openxmlformats.org/drawingml/2006/main" noGrp="1"/>
          </p:cNvSpPr>
          <p:nvPr/>
        </p:nvSpPr>
        <p:spPr>
          <a:xfrm xmlns:a="http://schemas.openxmlformats.org/drawingml/2006/main">
            <a:off x="7543800" y="4681728"/>
            <a:ext cx="3017520"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0" name="Rounded Rectangle 49">
            <a:extLst xmlns:a="http://schemas.openxmlformats.org/drawingml/2006/main">
              <a:ext uri="{FF2B5EF4-FFF2-40B4-BE49-F238E27FC236}">
                <a16:creationId xmlns:a16="http://schemas.microsoft.com/office/drawing/2014/main" id="{77DD4103-C3A4-4F63-808D-9F8B6FFD4280}"/>
              </a:ext>
            </a:extLst>
          </p:cNvPr>
          <p:cNvSpPr>
            <a:spLocks xmlns:a="http://schemas.openxmlformats.org/drawingml/2006/main" noGrp="1"/>
          </p:cNvSpPr>
          <p:nvPr/>
        </p:nvSpPr>
        <p:spPr>
          <a:xfrm xmlns:a="http://schemas.openxmlformats.org/drawingml/2006/main">
            <a:off x="7543800" y="4681728"/>
            <a:ext cx="1508760" cy="201168"/>
          </a:xfrm>
          <a:prstGeom xmlns:a="http://schemas.openxmlformats.org/drawingml/2006/main" prst="roundRect">
            <a:avLst/>
          </a:prstGeom>
          <a:solidFill xmlns:a="http://schemas.openxmlformats.org/drawingml/2006/main">
            <a:srgbClr val="F5705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1" name="TextBox 50">
            <a:extLst xmlns:a="http://schemas.openxmlformats.org/drawingml/2006/main">
              <a:ext uri="{FF2B5EF4-FFF2-40B4-BE49-F238E27FC236}">
                <a16:creationId xmlns:a16="http://schemas.microsoft.com/office/drawing/2014/main" id="{D5586443-5D59-495B-AB98-FC81325AF639}"/>
              </a:ext>
            </a:extLst>
          </p:cNvPr>
          <p:cNvSpPr>
            <a:spLocks xmlns:a="http://schemas.openxmlformats.org/drawingml/2006/main" noGrp="1"/>
          </p:cNvSpPr>
          <p:nvPr/>
        </p:nvSpPr>
        <p:spPr>
          <a:xfrm xmlns:a="http://schemas.openxmlformats.org/drawingml/2006/main">
            <a:off x="10698480" y="4626864"/>
            <a:ext cx="56692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D5E4EC"/>
                </a:solidFill>
                <a:latin typeface="Avenir Next"/>
                <a:ea typeface="Avenir Next"/>
                <a:cs typeface="Avenir Next"/>
              </a:defRPr>
            </a:pPr>
            <a:r>
              <a:rPr>
                <a:solidFill>
                  <a:srgbClr val="D7E4EB"/>
                </a:solidFill>
              </a:rPr>
              <a:t>0.707</a:t>
            </a:r>
          </a:p>
        </p:txBody>
      </p:sp>
      <p:sp>
        <p:nvSpPr>
          <p:cNvPr id="52" name="TextBox 51">
            <a:extLst xmlns:a="http://schemas.openxmlformats.org/drawingml/2006/main">
              <a:ext uri="{FF2B5EF4-FFF2-40B4-BE49-F238E27FC236}">
                <a16:creationId xmlns:a16="http://schemas.microsoft.com/office/drawing/2014/main" id="{5D009F78-A917-4CBF-A66C-FF1A0A6F31BF}"/>
              </a:ext>
            </a:extLst>
          </p:cNvPr>
          <p:cNvSpPr>
            <a:spLocks xmlns:a="http://schemas.openxmlformats.org/drawingml/2006/main" noGrp="1"/>
          </p:cNvSpPr>
          <p:nvPr/>
        </p:nvSpPr>
        <p:spPr>
          <a:xfrm xmlns:a="http://schemas.openxmlformats.org/drawingml/2006/main">
            <a:off x="6446520" y="5230368"/>
            <a:ext cx="480060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500" b="1">
                <a:solidFill>
                  <a:srgbClr val="F7FAFC"/>
                </a:solidFill>
                <a:latin typeface="Avenir Next"/>
                <a:ea typeface="Avenir Next"/>
                <a:cs typeface="Avenir Next"/>
              </a:defRPr>
            </a:pPr>
            <a:r>
              <a:rPr>
                <a:solidFill>
                  <a:srgbClr val="D7E4EB"/>
                </a:solidFill>
              </a:rPr>
              <a:t>The has no matching toy feature, so its dot product is zero.</a:t>
            </a:r>
          </a:p>
        </p:txBody>
      </p:sp>
      <p:sp>
        <p:nvSpPr>
          <p:cNvPr id="53" name="Deck progress 19/120">
            <a:extLst xmlns:a="http://schemas.openxmlformats.org/drawingml/2006/main">
              <a:ext uri="{FF2B5EF4-FFF2-40B4-BE49-F238E27FC236}">
                <a16:creationId xmlns:a16="http://schemas.microsoft.com/office/drawing/2014/main" id="{194217B9-877A-4D70-B9A7-D88C85C85CBA}"/>
              </a:ext>
            </a:extLst>
          </p:cNvPr>
          <p:cNvSpPr>
            <a:spLocks xmlns:a="http://schemas.openxmlformats.org/drawingml/2006/main" noGrp="1"/>
          </p:cNvSpPr>
          <p:nvPr/>
        </p:nvSpPr>
        <p:spPr>
          <a:xfrm xmlns:a="http://schemas.openxmlformats.org/drawingml/2006/main">
            <a:off x="530352" y="6473952"/>
            <a:ext cx="1652422"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54" name="Current page 19">
            <a:extLst xmlns:a="http://schemas.openxmlformats.org/drawingml/2006/main">
              <a:ext uri="{FF2B5EF4-FFF2-40B4-BE49-F238E27FC236}">
                <a16:creationId xmlns:a16="http://schemas.microsoft.com/office/drawing/2014/main" id="{A08D7A61-6CCE-4516-8341-01D153746AB6}"/>
              </a:ext>
            </a:extLst>
          </p:cNvPr>
          <p:cNvSpPr>
            <a:spLocks xmlns:a="http://schemas.openxmlformats.org/drawingml/2006/main" noGrp="1"/>
          </p:cNvSpPr>
          <p:nvPr/>
        </p:nvSpPr>
        <p:spPr>
          <a:xfrm xmlns:a="http://schemas.openxmlformats.org/drawingml/2006/main">
            <a:off x="2149437"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312745047"/>
      </p:ext>
    </p:extLst>
  </p:cSld>
</p:sld>
</file>

<file path=ppt/slides/slide20.xml><?xml version="1.0" encoding="utf-8"?>
<p:sld xmlns:p="http://schemas.openxmlformats.org/presentationml/2006/main">
  <p:cSld>
    <p:bg>
      <p:bgPr>
        <a:solidFill xmlns:a="http://schemas.openxmlformats.org/drawingml/2006/main">
          <a:srgbClr val="EEF4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00A7FB7A-43AB-49DD-9AEC-A21E133F252E}"/>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D5ADD783-991D-41D3-85A2-64105937C6B3}"/>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F02EC6D1-83A7-4B9B-95CB-9BA173339DC4}"/>
              </a:ext>
            </a:extLst>
          </p:cNvPr>
          <p:cNvSpPr>
            <a:spLocks xmlns:a="http://schemas.openxmlformats.org/drawingml/2006/main" noGrp="1"/>
          </p:cNvSpPr>
          <p:nvPr/>
        </p:nvSpPr>
        <p:spPr>
          <a:xfrm xmlns:a="http://schemas.openxmlformats.org/drawingml/2006/main">
            <a:off x="1133856" y="347472"/>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81122E89-E900-48FE-8F3A-F12B6D5C99C0}"/>
              </a:ext>
            </a:extLst>
          </p:cNvPr>
          <p:cNvSpPr>
            <a:spLocks xmlns:a="http://schemas.openxmlformats.org/drawingml/2006/main" noGrp="1"/>
          </p:cNvSpPr>
          <p:nvPr/>
        </p:nvSpPr>
        <p:spPr>
          <a:xfrm xmlns:a="http://schemas.openxmlformats.org/drawingml/2006/main">
            <a:off x="530352" y="804672"/>
            <a:ext cx="10469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A simple score measures how well clues match</a:t>
            </a:r>
          </a:p>
        </p:txBody>
      </p:sp>
      <p:sp>
        <p:nvSpPr>
          <p:cNvPr id="6" name="TextBox 5">
            <a:extLst xmlns:a="http://schemas.openxmlformats.org/drawingml/2006/main">
              <a:ext uri="{FF2B5EF4-FFF2-40B4-BE49-F238E27FC236}">
                <a16:creationId xmlns:a16="http://schemas.microsoft.com/office/drawing/2014/main" id="{806D9F28-0231-49B5-9162-4A8A18F4AE0F}"/>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SCORE 2/3</a:t>
            </a:r>
          </a:p>
        </p:txBody>
      </p:sp>
      <p:sp>
        <p:nvSpPr>
          <p:cNvPr id="7" name="Rectangle 6">
            <a:extLst xmlns:a="http://schemas.openxmlformats.org/drawingml/2006/main">
              <a:ext uri="{FF2B5EF4-FFF2-40B4-BE49-F238E27FC236}">
                <a16:creationId xmlns:a16="http://schemas.microsoft.com/office/drawing/2014/main" id="{B463D9A9-1DC9-4E4D-87FF-81C73F61004F}"/>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C2F03613-9D12-407E-9A28-BB2AC1E1758D}"/>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AFFFC5B6-9069-47A0-B930-3C8A84EE8B26}"/>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811CBF96-21C1-41FA-B5AD-437F265801F5}"/>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DC5C5557-5E4A-4163-AFAD-B35C71DE3C17}"/>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20/124</a:t>
            </a:r>
          </a:p>
        </p:txBody>
      </p:sp>
      <p:sp>
        <p:nvSpPr>
          <p:cNvPr id="12" name="TextBox 11">
            <a:extLst xmlns:a="http://schemas.openxmlformats.org/drawingml/2006/main">
              <a:ext uri="{FF2B5EF4-FFF2-40B4-BE49-F238E27FC236}">
                <a16:creationId xmlns:a16="http://schemas.microsoft.com/office/drawing/2014/main" id="{4CF84D84-D5FC-4EC7-93DC-94F353CEA40B}"/>
              </a:ext>
            </a:extLst>
          </p:cNvPr>
          <p:cNvSpPr>
            <a:spLocks xmlns:a="http://schemas.openxmlformats.org/drawingml/2006/main" noGrp="1"/>
          </p:cNvSpPr>
          <p:nvPr/>
        </p:nvSpPr>
        <p:spPr>
          <a:xfrm xmlns:a="http://schemas.openxmlformats.org/drawingml/2006/main">
            <a:off x="658368" y="1737360"/>
            <a:ext cx="521208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400" b="1">
                <a:solidFill>
                  <a:srgbClr val="F7FAFC"/>
                </a:solidFill>
                <a:latin typeface="Avenir Next"/>
                <a:ea typeface="Avenir Next"/>
                <a:cs typeface="Avenir Next"/>
              </a:defRPr>
            </a:pPr>
            <a:r>
              <a:rPr>
                <a:solidFill>
                  <a:srgbClr val="F7FAFC"/>
                </a:solidFill>
              </a:rPr>
              <a:t>score(q, k) = q · k  /  √dₕₑₐd</a:t>
            </a:r>
          </a:p>
        </p:txBody>
      </p:sp>
      <p:sp>
        <p:nvSpPr>
          <p:cNvPr id="13" name="TextBox 12">
            <a:extLst xmlns:a="http://schemas.openxmlformats.org/drawingml/2006/main">
              <a:ext uri="{FF2B5EF4-FFF2-40B4-BE49-F238E27FC236}">
                <a16:creationId xmlns:a16="http://schemas.microsoft.com/office/drawing/2014/main" id="{055C0ACA-9BC3-46BF-8E4E-9976A05B634C}"/>
              </a:ext>
            </a:extLst>
          </p:cNvPr>
          <p:cNvSpPr>
            <a:spLocks xmlns:a="http://schemas.openxmlformats.org/drawingml/2006/main" noGrp="1"/>
          </p:cNvSpPr>
          <p:nvPr/>
        </p:nvSpPr>
        <p:spPr>
          <a:xfrm xmlns:a="http://schemas.openxmlformats.org/drawingml/2006/main">
            <a:off x="658368" y="2267712"/>
            <a:ext cx="521208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multiply matching coordinates, add, then scale</a:t>
            </a:r>
          </a:p>
        </p:txBody>
      </p:sp>
      <p:sp>
        <p:nvSpPr>
          <p:cNvPr id="14" name="TextBox 13">
            <a:extLst xmlns:a="http://schemas.openxmlformats.org/drawingml/2006/main">
              <a:ext uri="{FF2B5EF4-FFF2-40B4-BE49-F238E27FC236}">
                <a16:creationId xmlns:a16="http://schemas.microsoft.com/office/drawing/2014/main" id="{B76F73CE-3E3A-4209-B69A-DE89946C0900}"/>
              </a:ext>
            </a:extLst>
          </p:cNvPr>
          <p:cNvSpPr>
            <a:spLocks xmlns:a="http://schemas.openxmlformats.org/drawingml/2006/main" noGrp="1"/>
          </p:cNvSpPr>
          <p:nvPr/>
        </p:nvSpPr>
        <p:spPr>
          <a:xfrm xmlns:a="http://schemas.openxmlformats.org/drawingml/2006/main">
            <a:off x="658368" y="2816352"/>
            <a:ext cx="100584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TOKEN</a:t>
            </a:r>
          </a:p>
        </p:txBody>
      </p:sp>
      <p:sp>
        <p:nvSpPr>
          <p:cNvPr id="15" name="TextBox 14">
            <a:extLst xmlns:a="http://schemas.openxmlformats.org/drawingml/2006/main">
              <a:ext uri="{FF2B5EF4-FFF2-40B4-BE49-F238E27FC236}">
                <a16:creationId xmlns:a16="http://schemas.microsoft.com/office/drawing/2014/main" id="{C9B5CE6C-352E-424C-B2AE-A0C9569E4F0E}"/>
              </a:ext>
            </a:extLst>
          </p:cNvPr>
          <p:cNvSpPr>
            <a:spLocks xmlns:a="http://schemas.openxmlformats.org/drawingml/2006/main" noGrp="1"/>
          </p:cNvSpPr>
          <p:nvPr/>
        </p:nvSpPr>
        <p:spPr>
          <a:xfrm xmlns:a="http://schemas.openxmlformats.org/drawingml/2006/main">
            <a:off x="1691640" y="2816352"/>
            <a:ext cx="13716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KEY</a:t>
            </a:r>
          </a:p>
        </p:txBody>
      </p:sp>
      <p:sp>
        <p:nvSpPr>
          <p:cNvPr id="16" name="TextBox 15">
            <a:extLst xmlns:a="http://schemas.openxmlformats.org/drawingml/2006/main">
              <a:ext uri="{FF2B5EF4-FFF2-40B4-BE49-F238E27FC236}">
                <a16:creationId xmlns:a16="http://schemas.microsoft.com/office/drawing/2014/main" id="{53E78F08-16DC-4DA0-9183-F65470B0ED21}"/>
              </a:ext>
            </a:extLst>
          </p:cNvPr>
          <p:cNvSpPr>
            <a:spLocks xmlns:a="http://schemas.openxmlformats.org/drawingml/2006/main" noGrp="1"/>
          </p:cNvSpPr>
          <p:nvPr/>
        </p:nvSpPr>
        <p:spPr>
          <a:xfrm xmlns:a="http://schemas.openxmlformats.org/drawingml/2006/main">
            <a:off x="3063240" y="2816352"/>
            <a:ext cx="8229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DOT</a:t>
            </a:r>
          </a:p>
        </p:txBody>
      </p:sp>
      <p:sp>
        <p:nvSpPr>
          <p:cNvPr id="17" name="TextBox 16">
            <a:extLst xmlns:a="http://schemas.openxmlformats.org/drawingml/2006/main">
              <a:ext uri="{FF2B5EF4-FFF2-40B4-BE49-F238E27FC236}">
                <a16:creationId xmlns:a16="http://schemas.microsoft.com/office/drawing/2014/main" id="{68D94275-5162-4F6E-ACA1-2205AEFC9EAF}"/>
              </a:ext>
            </a:extLst>
          </p:cNvPr>
          <p:cNvSpPr>
            <a:spLocks xmlns:a="http://schemas.openxmlformats.org/drawingml/2006/main" noGrp="1"/>
          </p:cNvSpPr>
          <p:nvPr/>
        </p:nvSpPr>
        <p:spPr>
          <a:xfrm xmlns:a="http://schemas.openxmlformats.org/drawingml/2006/main">
            <a:off x="3950208" y="2816352"/>
            <a:ext cx="109728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SCALED</a:t>
            </a:r>
          </a:p>
        </p:txBody>
      </p:sp>
      <p:sp>
        <p:nvSpPr>
          <p:cNvPr id="18" name="Rounded Rectangle 17">
            <a:extLst xmlns:a="http://schemas.openxmlformats.org/drawingml/2006/main">
              <a:ext uri="{FF2B5EF4-FFF2-40B4-BE49-F238E27FC236}">
                <a16:creationId xmlns:a16="http://schemas.microsoft.com/office/drawing/2014/main" id="{A20512C5-5662-4750-B90D-82E90683A9F3}"/>
              </a:ext>
            </a:extLst>
          </p:cNvPr>
          <p:cNvSpPr>
            <a:spLocks xmlns:a="http://schemas.openxmlformats.org/drawingml/2006/main" noGrp="1"/>
          </p:cNvSpPr>
          <p:nvPr/>
        </p:nvSpPr>
        <p:spPr>
          <a:xfrm xmlns:a="http://schemas.openxmlformats.org/drawingml/2006/main">
            <a:off x="658368" y="3127248"/>
            <a:ext cx="461772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8369BD3D-D507-469F-89B9-17FF1AC40A75}"/>
              </a:ext>
            </a:extLst>
          </p:cNvPr>
          <p:cNvSpPr>
            <a:spLocks xmlns:a="http://schemas.openxmlformats.org/drawingml/2006/main" noGrp="1"/>
          </p:cNvSpPr>
          <p:nvPr/>
        </p:nvSpPr>
        <p:spPr>
          <a:xfrm xmlns:a="http://schemas.openxmlformats.org/drawingml/2006/main">
            <a:off x="841248" y="3154679"/>
            <a:ext cx="74980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The</a:t>
            </a:r>
          </a:p>
        </p:txBody>
      </p:sp>
      <p:sp>
        <p:nvSpPr>
          <p:cNvPr id="20" name="TextBox 19">
            <a:extLst xmlns:a="http://schemas.openxmlformats.org/drawingml/2006/main">
              <a:ext uri="{FF2B5EF4-FFF2-40B4-BE49-F238E27FC236}">
                <a16:creationId xmlns:a16="http://schemas.microsoft.com/office/drawing/2014/main" id="{AC63BE45-61EA-4684-AAD5-E6AFF8371D05}"/>
              </a:ext>
            </a:extLst>
          </p:cNvPr>
          <p:cNvSpPr>
            <a:spLocks xmlns:a="http://schemas.openxmlformats.org/drawingml/2006/main" noGrp="1"/>
          </p:cNvSpPr>
          <p:nvPr/>
        </p:nvSpPr>
        <p:spPr>
          <a:xfrm xmlns:a="http://schemas.openxmlformats.org/drawingml/2006/main">
            <a:off x="1700784" y="3154679"/>
            <a:ext cx="117043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[0, 0]</a:t>
            </a:r>
          </a:p>
        </p:txBody>
      </p:sp>
      <p:sp>
        <p:nvSpPr>
          <p:cNvPr id="21" name="TextBox 20">
            <a:extLst xmlns:a="http://schemas.openxmlformats.org/drawingml/2006/main">
              <a:ext uri="{FF2B5EF4-FFF2-40B4-BE49-F238E27FC236}">
                <a16:creationId xmlns:a16="http://schemas.microsoft.com/office/drawing/2014/main" id="{E836C587-A921-46B6-AEB8-D4FB2EE81A56}"/>
              </a:ext>
            </a:extLst>
          </p:cNvPr>
          <p:cNvSpPr>
            <a:spLocks xmlns:a="http://schemas.openxmlformats.org/drawingml/2006/main" noGrp="1"/>
          </p:cNvSpPr>
          <p:nvPr/>
        </p:nvSpPr>
        <p:spPr>
          <a:xfrm xmlns:a="http://schemas.openxmlformats.org/drawingml/2006/main">
            <a:off x="3154680" y="3154679"/>
            <a:ext cx="5943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0</a:t>
            </a:r>
          </a:p>
        </p:txBody>
      </p:sp>
      <p:sp>
        <p:nvSpPr>
          <p:cNvPr id="22" name="TextBox 21">
            <a:extLst xmlns:a="http://schemas.openxmlformats.org/drawingml/2006/main">
              <a:ext uri="{FF2B5EF4-FFF2-40B4-BE49-F238E27FC236}">
                <a16:creationId xmlns:a16="http://schemas.microsoft.com/office/drawing/2014/main" id="{62ADAF92-2F6D-4A53-9B71-60AFD1476953}"/>
              </a:ext>
            </a:extLst>
          </p:cNvPr>
          <p:cNvSpPr>
            <a:spLocks xmlns:a="http://schemas.openxmlformats.org/drawingml/2006/main" noGrp="1"/>
          </p:cNvSpPr>
          <p:nvPr/>
        </p:nvSpPr>
        <p:spPr>
          <a:xfrm xmlns:a="http://schemas.openxmlformats.org/drawingml/2006/main">
            <a:off x="3950208" y="3154679"/>
            <a:ext cx="98755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0.000</a:t>
            </a:r>
          </a:p>
        </p:txBody>
      </p:sp>
      <p:sp>
        <p:nvSpPr>
          <p:cNvPr id="23" name="Rounded Rectangle 22">
            <a:extLst xmlns:a="http://schemas.openxmlformats.org/drawingml/2006/main">
              <a:ext uri="{FF2B5EF4-FFF2-40B4-BE49-F238E27FC236}">
                <a16:creationId xmlns:a16="http://schemas.microsoft.com/office/drawing/2014/main" id="{33C10965-A46A-4859-9D27-DD3C606934DA}"/>
              </a:ext>
            </a:extLst>
          </p:cNvPr>
          <p:cNvSpPr>
            <a:spLocks xmlns:a="http://schemas.openxmlformats.org/drawingml/2006/main" noGrp="1"/>
          </p:cNvSpPr>
          <p:nvPr/>
        </p:nvSpPr>
        <p:spPr>
          <a:xfrm xmlns:a="http://schemas.openxmlformats.org/drawingml/2006/main">
            <a:off x="658368" y="3694176"/>
            <a:ext cx="4617720" cy="438912"/>
          </a:xfrm>
          <a:prstGeom xmlns:a="http://schemas.openxmlformats.org/drawingml/2006/main" prst="roundRect">
            <a:avLst/>
          </a:prstGeom>
          <a:solidFill xmlns:a="http://schemas.openxmlformats.org/drawingml/2006/main">
            <a:srgbClr val="19425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E0779A9E-A203-4800-96CF-B62E2D101110}"/>
              </a:ext>
            </a:extLst>
          </p:cNvPr>
          <p:cNvSpPr>
            <a:spLocks xmlns:a="http://schemas.openxmlformats.org/drawingml/2006/main" noGrp="1"/>
          </p:cNvSpPr>
          <p:nvPr/>
        </p:nvSpPr>
        <p:spPr>
          <a:xfrm xmlns:a="http://schemas.openxmlformats.org/drawingml/2006/main">
            <a:off x="841248" y="3721608"/>
            <a:ext cx="74980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7FAFC"/>
                </a:solidFill>
                <a:latin typeface="Avenir Next"/>
                <a:ea typeface="Avenir Next"/>
                <a:cs typeface="Avenir Next"/>
              </a:defRPr>
            </a:pPr>
            <a:r>
              <a:rPr>
                <a:solidFill>
                  <a:srgbClr val="D7E4EB"/>
                </a:solidFill>
              </a:rPr>
              <a:t>cat</a:t>
            </a:r>
          </a:p>
        </p:txBody>
      </p:sp>
      <p:sp>
        <p:nvSpPr>
          <p:cNvPr id="25" name="TextBox 24">
            <a:extLst xmlns:a="http://schemas.openxmlformats.org/drawingml/2006/main">
              <a:ext uri="{FF2B5EF4-FFF2-40B4-BE49-F238E27FC236}">
                <a16:creationId xmlns:a16="http://schemas.microsoft.com/office/drawing/2014/main" id="{8BC354AB-2E68-47A1-82EF-8059516DBFC0}"/>
              </a:ext>
            </a:extLst>
          </p:cNvPr>
          <p:cNvSpPr>
            <a:spLocks xmlns:a="http://schemas.openxmlformats.org/drawingml/2006/main" noGrp="1"/>
          </p:cNvSpPr>
          <p:nvPr/>
        </p:nvSpPr>
        <p:spPr>
          <a:xfrm xmlns:a="http://schemas.openxmlformats.org/drawingml/2006/main">
            <a:off x="1700784" y="3721608"/>
            <a:ext cx="117043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7FAFC"/>
                </a:solidFill>
                <a:latin typeface="Avenir Next"/>
                <a:ea typeface="Avenir Next"/>
                <a:cs typeface="Avenir Next"/>
              </a:defRPr>
            </a:pPr>
            <a:r>
              <a:rPr>
                <a:solidFill>
                  <a:srgbClr val="D7E4EB"/>
                </a:solidFill>
              </a:rPr>
              <a:t>[1, 0]</a:t>
            </a:r>
          </a:p>
        </p:txBody>
      </p:sp>
      <p:sp>
        <p:nvSpPr>
          <p:cNvPr id="26" name="TextBox 25">
            <a:extLst xmlns:a="http://schemas.openxmlformats.org/drawingml/2006/main">
              <a:ext uri="{FF2B5EF4-FFF2-40B4-BE49-F238E27FC236}">
                <a16:creationId xmlns:a16="http://schemas.microsoft.com/office/drawing/2014/main" id="{A56C3ACB-FE29-4765-A042-0696E6B79B03}"/>
              </a:ext>
            </a:extLst>
          </p:cNvPr>
          <p:cNvSpPr>
            <a:spLocks xmlns:a="http://schemas.openxmlformats.org/drawingml/2006/main" noGrp="1"/>
          </p:cNvSpPr>
          <p:nvPr/>
        </p:nvSpPr>
        <p:spPr>
          <a:xfrm xmlns:a="http://schemas.openxmlformats.org/drawingml/2006/main">
            <a:off x="3154680" y="3721608"/>
            <a:ext cx="5943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7FAFC"/>
                </a:solidFill>
                <a:latin typeface="Avenir Next"/>
                <a:ea typeface="Avenir Next"/>
                <a:cs typeface="Avenir Next"/>
              </a:defRPr>
            </a:pPr>
            <a:r>
              <a:rPr>
                <a:solidFill>
                  <a:srgbClr val="D7E4EB"/>
                </a:solidFill>
              </a:rPr>
              <a:t>1</a:t>
            </a:r>
          </a:p>
        </p:txBody>
      </p:sp>
      <p:sp>
        <p:nvSpPr>
          <p:cNvPr id="27" name="TextBox 26">
            <a:extLst xmlns:a="http://schemas.openxmlformats.org/drawingml/2006/main">
              <a:ext uri="{FF2B5EF4-FFF2-40B4-BE49-F238E27FC236}">
                <a16:creationId xmlns:a16="http://schemas.microsoft.com/office/drawing/2014/main" id="{753CD8E7-0F5C-484E-A6CB-48710591C2F3}"/>
              </a:ext>
            </a:extLst>
          </p:cNvPr>
          <p:cNvSpPr>
            <a:spLocks xmlns:a="http://schemas.openxmlformats.org/drawingml/2006/main" noGrp="1"/>
          </p:cNvSpPr>
          <p:nvPr/>
        </p:nvSpPr>
        <p:spPr>
          <a:xfrm xmlns:a="http://schemas.openxmlformats.org/drawingml/2006/main">
            <a:off x="3950208" y="3721608"/>
            <a:ext cx="98755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FA643"/>
                </a:solidFill>
                <a:latin typeface="Avenir Next"/>
                <a:ea typeface="Avenir Next"/>
                <a:cs typeface="Avenir Next"/>
              </a:defRPr>
            </a:pPr>
            <a:r>
              <a:rPr>
                <a:solidFill>
                  <a:srgbClr val="D7E4EB"/>
                </a:solidFill>
              </a:rPr>
              <a:t>0.707</a:t>
            </a:r>
          </a:p>
        </p:txBody>
      </p:sp>
      <p:sp>
        <p:nvSpPr>
          <p:cNvPr id="28" name="Rounded Rectangle 27">
            <a:extLst xmlns:a="http://schemas.openxmlformats.org/drawingml/2006/main">
              <a:ext uri="{FF2B5EF4-FFF2-40B4-BE49-F238E27FC236}">
                <a16:creationId xmlns:a16="http://schemas.microsoft.com/office/drawing/2014/main" id="{B1D16143-56C5-44D5-9900-2E9D3D8945FF}"/>
              </a:ext>
            </a:extLst>
          </p:cNvPr>
          <p:cNvSpPr>
            <a:spLocks xmlns:a="http://schemas.openxmlformats.org/drawingml/2006/main" noGrp="1"/>
          </p:cNvSpPr>
          <p:nvPr/>
        </p:nvSpPr>
        <p:spPr>
          <a:xfrm xmlns:a="http://schemas.openxmlformats.org/drawingml/2006/main">
            <a:off x="658368" y="4261104"/>
            <a:ext cx="461772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TextBox 28">
            <a:extLst xmlns:a="http://schemas.openxmlformats.org/drawingml/2006/main">
              <a:ext uri="{FF2B5EF4-FFF2-40B4-BE49-F238E27FC236}">
                <a16:creationId xmlns:a16="http://schemas.microsoft.com/office/drawing/2014/main" id="{589C61EC-85D6-4BF6-B5B9-B57A1166AB30}"/>
              </a:ext>
            </a:extLst>
          </p:cNvPr>
          <p:cNvSpPr>
            <a:spLocks xmlns:a="http://schemas.openxmlformats.org/drawingml/2006/main" noGrp="1"/>
          </p:cNvSpPr>
          <p:nvPr/>
        </p:nvSpPr>
        <p:spPr>
          <a:xfrm xmlns:a="http://schemas.openxmlformats.org/drawingml/2006/main">
            <a:off x="841248" y="4288536"/>
            <a:ext cx="74980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sat</a:t>
            </a:r>
          </a:p>
        </p:txBody>
      </p:sp>
      <p:sp>
        <p:nvSpPr>
          <p:cNvPr id="30" name="TextBox 29">
            <a:extLst xmlns:a="http://schemas.openxmlformats.org/drawingml/2006/main">
              <a:ext uri="{FF2B5EF4-FFF2-40B4-BE49-F238E27FC236}">
                <a16:creationId xmlns:a16="http://schemas.microsoft.com/office/drawing/2014/main" id="{72CF1A17-B6C1-4AC4-844D-A5B196D6EF39}"/>
              </a:ext>
            </a:extLst>
          </p:cNvPr>
          <p:cNvSpPr>
            <a:spLocks xmlns:a="http://schemas.openxmlformats.org/drawingml/2006/main" noGrp="1"/>
          </p:cNvSpPr>
          <p:nvPr/>
        </p:nvSpPr>
        <p:spPr>
          <a:xfrm xmlns:a="http://schemas.openxmlformats.org/drawingml/2006/main">
            <a:off x="1700784" y="4288536"/>
            <a:ext cx="117043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[1, 1]</a:t>
            </a:r>
          </a:p>
        </p:txBody>
      </p:sp>
      <p:sp>
        <p:nvSpPr>
          <p:cNvPr id="31" name="TextBox 30">
            <a:extLst xmlns:a="http://schemas.openxmlformats.org/drawingml/2006/main">
              <a:ext uri="{FF2B5EF4-FFF2-40B4-BE49-F238E27FC236}">
                <a16:creationId xmlns:a16="http://schemas.microsoft.com/office/drawing/2014/main" id="{F8EF546F-A43A-46BB-BA67-3F2EE77A1E6C}"/>
              </a:ext>
            </a:extLst>
          </p:cNvPr>
          <p:cNvSpPr>
            <a:spLocks xmlns:a="http://schemas.openxmlformats.org/drawingml/2006/main" noGrp="1"/>
          </p:cNvSpPr>
          <p:nvPr/>
        </p:nvSpPr>
        <p:spPr>
          <a:xfrm xmlns:a="http://schemas.openxmlformats.org/drawingml/2006/main">
            <a:off x="3154680" y="4288536"/>
            <a:ext cx="5943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2</a:t>
            </a:r>
          </a:p>
        </p:txBody>
      </p:sp>
      <p:sp>
        <p:nvSpPr>
          <p:cNvPr id="32" name="TextBox 31">
            <a:extLst xmlns:a="http://schemas.openxmlformats.org/drawingml/2006/main">
              <a:ext uri="{FF2B5EF4-FFF2-40B4-BE49-F238E27FC236}">
                <a16:creationId xmlns:a16="http://schemas.microsoft.com/office/drawing/2014/main" id="{048DA411-17EE-467A-870C-D32AAE392ACA}"/>
              </a:ext>
            </a:extLst>
          </p:cNvPr>
          <p:cNvSpPr>
            <a:spLocks xmlns:a="http://schemas.openxmlformats.org/drawingml/2006/main" noGrp="1"/>
          </p:cNvSpPr>
          <p:nvPr/>
        </p:nvSpPr>
        <p:spPr>
          <a:xfrm xmlns:a="http://schemas.openxmlformats.org/drawingml/2006/main">
            <a:off x="3950208" y="4288536"/>
            <a:ext cx="98755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1.414</a:t>
            </a:r>
          </a:p>
        </p:txBody>
      </p:sp>
      <p:sp>
        <p:nvSpPr>
          <p:cNvPr id="33" name="Rounded Rectangle 32">
            <a:extLst xmlns:a="http://schemas.openxmlformats.org/drawingml/2006/main">
              <a:ext uri="{FF2B5EF4-FFF2-40B4-BE49-F238E27FC236}">
                <a16:creationId xmlns:a16="http://schemas.microsoft.com/office/drawing/2014/main" id="{9673EBF7-2D83-475F-A337-C3C844958F83}"/>
              </a:ext>
            </a:extLst>
          </p:cNvPr>
          <p:cNvSpPr>
            <a:spLocks xmlns:a="http://schemas.openxmlformats.org/drawingml/2006/main" noGrp="1"/>
          </p:cNvSpPr>
          <p:nvPr/>
        </p:nvSpPr>
        <p:spPr>
          <a:xfrm xmlns:a="http://schemas.openxmlformats.org/drawingml/2006/main">
            <a:off x="658368" y="4828031"/>
            <a:ext cx="461772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F5705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TextBox 33">
            <a:extLst xmlns:a="http://schemas.openxmlformats.org/drawingml/2006/main">
              <a:ext uri="{FF2B5EF4-FFF2-40B4-BE49-F238E27FC236}">
                <a16:creationId xmlns:a16="http://schemas.microsoft.com/office/drawing/2014/main" id="{3FDA5CE4-6FF5-44B1-8FCD-7D850B0DE0F4}"/>
              </a:ext>
            </a:extLst>
          </p:cNvPr>
          <p:cNvSpPr>
            <a:spLocks xmlns:a="http://schemas.openxmlformats.org/drawingml/2006/main" noGrp="1"/>
          </p:cNvSpPr>
          <p:nvPr/>
        </p:nvSpPr>
        <p:spPr>
          <a:xfrm xmlns:a="http://schemas.openxmlformats.org/drawingml/2006/main">
            <a:off x="841248" y="4855464"/>
            <a:ext cx="74980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5705C"/>
                </a:solidFill>
                <a:latin typeface="Avenir Next"/>
                <a:ea typeface="Avenir Next"/>
                <a:cs typeface="Avenir Next"/>
              </a:defRPr>
            </a:pPr>
            <a:r>
              <a:rPr>
                <a:solidFill>
                  <a:srgbClr val="D7E4EB"/>
                </a:solidFill>
              </a:rPr>
              <a:t>on</a:t>
            </a:r>
          </a:p>
        </p:txBody>
      </p:sp>
      <p:sp>
        <p:nvSpPr>
          <p:cNvPr id="35" name="TextBox 34">
            <a:extLst xmlns:a="http://schemas.openxmlformats.org/drawingml/2006/main">
              <a:ext uri="{FF2B5EF4-FFF2-40B4-BE49-F238E27FC236}">
                <a16:creationId xmlns:a16="http://schemas.microsoft.com/office/drawing/2014/main" id="{EFBB49B0-255A-406C-B2BB-D03DF3FD53D0}"/>
              </a:ext>
            </a:extLst>
          </p:cNvPr>
          <p:cNvSpPr>
            <a:spLocks xmlns:a="http://schemas.openxmlformats.org/drawingml/2006/main" noGrp="1"/>
          </p:cNvSpPr>
          <p:nvPr/>
        </p:nvSpPr>
        <p:spPr>
          <a:xfrm xmlns:a="http://schemas.openxmlformats.org/drawingml/2006/main">
            <a:off x="1700784" y="4855464"/>
            <a:ext cx="117043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[0, 1]</a:t>
            </a:r>
          </a:p>
        </p:txBody>
      </p:sp>
      <p:sp>
        <p:nvSpPr>
          <p:cNvPr id="36" name="TextBox 35">
            <a:extLst xmlns:a="http://schemas.openxmlformats.org/drawingml/2006/main">
              <a:ext uri="{FF2B5EF4-FFF2-40B4-BE49-F238E27FC236}">
                <a16:creationId xmlns:a16="http://schemas.microsoft.com/office/drawing/2014/main" id="{3A5D80A1-34D8-47E4-B059-8C90C791CE39}"/>
              </a:ext>
            </a:extLst>
          </p:cNvPr>
          <p:cNvSpPr>
            <a:spLocks xmlns:a="http://schemas.openxmlformats.org/drawingml/2006/main" noGrp="1"/>
          </p:cNvSpPr>
          <p:nvPr/>
        </p:nvSpPr>
        <p:spPr>
          <a:xfrm xmlns:a="http://schemas.openxmlformats.org/drawingml/2006/main">
            <a:off x="3154680" y="4855464"/>
            <a:ext cx="5943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1</a:t>
            </a:r>
          </a:p>
        </p:txBody>
      </p:sp>
      <p:sp>
        <p:nvSpPr>
          <p:cNvPr id="37" name="TextBox 36">
            <a:extLst xmlns:a="http://schemas.openxmlformats.org/drawingml/2006/main">
              <a:ext uri="{FF2B5EF4-FFF2-40B4-BE49-F238E27FC236}">
                <a16:creationId xmlns:a16="http://schemas.microsoft.com/office/drawing/2014/main" id="{6E668E29-B232-4409-973D-610DC3BF145D}"/>
              </a:ext>
            </a:extLst>
          </p:cNvPr>
          <p:cNvSpPr>
            <a:spLocks xmlns:a="http://schemas.openxmlformats.org/drawingml/2006/main" noGrp="1"/>
          </p:cNvSpPr>
          <p:nvPr/>
        </p:nvSpPr>
        <p:spPr>
          <a:xfrm xmlns:a="http://schemas.openxmlformats.org/drawingml/2006/main">
            <a:off x="3950208" y="4855464"/>
            <a:ext cx="98755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0.707</a:t>
            </a:r>
          </a:p>
        </p:txBody>
      </p:sp>
      <p:sp>
        <p:nvSpPr>
          <p:cNvPr id="38" name="TextBox 37">
            <a:extLst xmlns:a="http://schemas.openxmlformats.org/drawingml/2006/main">
              <a:ext uri="{FF2B5EF4-FFF2-40B4-BE49-F238E27FC236}">
                <a16:creationId xmlns:a16="http://schemas.microsoft.com/office/drawing/2014/main" id="{2CC1E181-B92E-4B11-9BFA-9547960EFBF8}"/>
              </a:ext>
            </a:extLst>
          </p:cNvPr>
          <p:cNvSpPr>
            <a:spLocks xmlns:a="http://schemas.openxmlformats.org/drawingml/2006/main" noGrp="1"/>
          </p:cNvSpPr>
          <p:nvPr/>
        </p:nvSpPr>
        <p:spPr>
          <a:xfrm xmlns:a="http://schemas.openxmlformats.org/drawingml/2006/main">
            <a:off x="6446520" y="1773936"/>
            <a:ext cx="45262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RELEVANCE BEFORE MASKING</a:t>
            </a:r>
          </a:p>
        </p:txBody>
      </p:sp>
      <p:sp>
        <p:nvSpPr>
          <p:cNvPr id="39" name="TextBox 38">
            <a:extLst xmlns:a="http://schemas.openxmlformats.org/drawingml/2006/main">
              <a:ext uri="{FF2B5EF4-FFF2-40B4-BE49-F238E27FC236}">
                <a16:creationId xmlns:a16="http://schemas.microsoft.com/office/drawing/2014/main" id="{656FA314-46B6-45BF-B2F9-99178CFA539B}"/>
              </a:ext>
            </a:extLst>
          </p:cNvPr>
          <p:cNvSpPr>
            <a:spLocks xmlns:a="http://schemas.openxmlformats.org/drawingml/2006/main" noGrp="1"/>
          </p:cNvSpPr>
          <p:nvPr/>
        </p:nvSpPr>
        <p:spPr>
          <a:xfrm xmlns:a="http://schemas.openxmlformats.org/drawingml/2006/main">
            <a:off x="6446520" y="2395728"/>
            <a:ext cx="1005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7FAFC"/>
                </a:solidFill>
                <a:latin typeface="Avenir Next"/>
                <a:ea typeface="Avenir Next"/>
                <a:cs typeface="Avenir Next"/>
              </a:defRPr>
            </a:pPr>
            <a:r>
              <a:rPr>
                <a:solidFill>
                  <a:srgbClr val="D7E4EB"/>
                </a:solidFill>
              </a:rPr>
              <a:t>The</a:t>
            </a:r>
          </a:p>
        </p:txBody>
      </p:sp>
      <p:sp>
        <p:nvSpPr>
          <p:cNvPr id="40" name="Rounded Rectangle 39">
            <a:extLst xmlns:a="http://schemas.openxmlformats.org/drawingml/2006/main">
              <a:ext uri="{FF2B5EF4-FFF2-40B4-BE49-F238E27FC236}">
                <a16:creationId xmlns:a16="http://schemas.microsoft.com/office/drawing/2014/main" id="{08A6564E-233D-4EC7-AE35-3C950A749D42}"/>
              </a:ext>
            </a:extLst>
          </p:cNvPr>
          <p:cNvSpPr>
            <a:spLocks xmlns:a="http://schemas.openxmlformats.org/drawingml/2006/main" noGrp="1"/>
          </p:cNvSpPr>
          <p:nvPr/>
        </p:nvSpPr>
        <p:spPr>
          <a:xfrm xmlns:a="http://schemas.openxmlformats.org/drawingml/2006/main">
            <a:off x="7543800" y="2432304"/>
            <a:ext cx="3017520"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1" name="TextBox 40">
            <a:extLst xmlns:a="http://schemas.openxmlformats.org/drawingml/2006/main">
              <a:ext uri="{FF2B5EF4-FFF2-40B4-BE49-F238E27FC236}">
                <a16:creationId xmlns:a16="http://schemas.microsoft.com/office/drawing/2014/main" id="{0E3097A1-0FE3-487A-B810-F104596FA09E}"/>
              </a:ext>
            </a:extLst>
          </p:cNvPr>
          <p:cNvSpPr>
            <a:spLocks xmlns:a="http://schemas.openxmlformats.org/drawingml/2006/main" noGrp="1"/>
          </p:cNvSpPr>
          <p:nvPr/>
        </p:nvSpPr>
        <p:spPr>
          <a:xfrm xmlns:a="http://schemas.openxmlformats.org/drawingml/2006/main">
            <a:off x="10698480" y="2377440"/>
            <a:ext cx="56692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F7FAFC"/>
                </a:solidFill>
                <a:latin typeface="Avenir Next"/>
                <a:ea typeface="Avenir Next"/>
                <a:cs typeface="Avenir Next"/>
              </a:defRPr>
            </a:pPr>
            <a:r>
              <a:rPr>
                <a:solidFill>
                  <a:srgbClr val="D7E4EB"/>
                </a:solidFill>
              </a:rPr>
              <a:t>0.000</a:t>
            </a:r>
          </a:p>
        </p:txBody>
      </p:sp>
      <p:sp>
        <p:nvSpPr>
          <p:cNvPr id="42" name="TextBox 41">
            <a:extLst xmlns:a="http://schemas.openxmlformats.org/drawingml/2006/main">
              <a:ext uri="{FF2B5EF4-FFF2-40B4-BE49-F238E27FC236}">
                <a16:creationId xmlns:a16="http://schemas.microsoft.com/office/drawing/2014/main" id="{C5FDE3D1-2116-433A-ADA3-CD1C0E0B22FC}"/>
              </a:ext>
            </a:extLst>
          </p:cNvPr>
          <p:cNvSpPr>
            <a:spLocks xmlns:a="http://schemas.openxmlformats.org/drawingml/2006/main" noGrp="1"/>
          </p:cNvSpPr>
          <p:nvPr/>
        </p:nvSpPr>
        <p:spPr>
          <a:xfrm xmlns:a="http://schemas.openxmlformats.org/drawingml/2006/main">
            <a:off x="6446520" y="3145536"/>
            <a:ext cx="1005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7FAFC"/>
                </a:solidFill>
                <a:latin typeface="Avenir Next"/>
                <a:ea typeface="Avenir Next"/>
                <a:cs typeface="Avenir Next"/>
              </a:defRPr>
            </a:pPr>
            <a:r>
              <a:rPr>
                <a:solidFill>
                  <a:srgbClr val="D7E4EB"/>
                </a:solidFill>
              </a:rPr>
              <a:t>cat</a:t>
            </a:r>
          </a:p>
        </p:txBody>
      </p:sp>
      <p:sp>
        <p:nvSpPr>
          <p:cNvPr id="43" name="Rounded Rectangle 42">
            <a:extLst xmlns:a="http://schemas.openxmlformats.org/drawingml/2006/main">
              <a:ext uri="{FF2B5EF4-FFF2-40B4-BE49-F238E27FC236}">
                <a16:creationId xmlns:a16="http://schemas.microsoft.com/office/drawing/2014/main" id="{CDF2A449-E279-41FE-A26B-57B1CAA0FBF2}"/>
              </a:ext>
            </a:extLst>
          </p:cNvPr>
          <p:cNvSpPr>
            <a:spLocks xmlns:a="http://schemas.openxmlformats.org/drawingml/2006/main" noGrp="1"/>
          </p:cNvSpPr>
          <p:nvPr/>
        </p:nvSpPr>
        <p:spPr>
          <a:xfrm xmlns:a="http://schemas.openxmlformats.org/drawingml/2006/main">
            <a:off x="7543800" y="3182112"/>
            <a:ext cx="3017520"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4" name="Rounded Rectangle 43">
            <a:extLst xmlns:a="http://schemas.openxmlformats.org/drawingml/2006/main">
              <a:ext uri="{FF2B5EF4-FFF2-40B4-BE49-F238E27FC236}">
                <a16:creationId xmlns:a16="http://schemas.microsoft.com/office/drawing/2014/main" id="{F16A686A-65E8-4AC3-ADB5-DDEA39EEECEF}"/>
              </a:ext>
            </a:extLst>
          </p:cNvPr>
          <p:cNvSpPr>
            <a:spLocks xmlns:a="http://schemas.openxmlformats.org/drawingml/2006/main" noGrp="1"/>
          </p:cNvSpPr>
          <p:nvPr/>
        </p:nvSpPr>
        <p:spPr>
          <a:xfrm xmlns:a="http://schemas.openxmlformats.org/drawingml/2006/main">
            <a:off x="7543800" y="3182112"/>
            <a:ext cx="1508760" cy="201168"/>
          </a:xfrm>
          <a:prstGeom xmlns:a="http://schemas.openxmlformats.org/drawingml/2006/main" prst="roundRect">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5" name="TextBox 44">
            <a:extLst xmlns:a="http://schemas.openxmlformats.org/drawingml/2006/main">
              <a:ext uri="{FF2B5EF4-FFF2-40B4-BE49-F238E27FC236}">
                <a16:creationId xmlns:a16="http://schemas.microsoft.com/office/drawing/2014/main" id="{A69D7640-412D-4285-8A60-22B7D2DAADAA}"/>
              </a:ext>
            </a:extLst>
          </p:cNvPr>
          <p:cNvSpPr>
            <a:spLocks xmlns:a="http://schemas.openxmlformats.org/drawingml/2006/main" noGrp="1"/>
          </p:cNvSpPr>
          <p:nvPr/>
        </p:nvSpPr>
        <p:spPr>
          <a:xfrm xmlns:a="http://schemas.openxmlformats.org/drawingml/2006/main">
            <a:off x="10698480" y="3127248"/>
            <a:ext cx="56692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7FAFC"/>
                </a:solidFill>
                <a:latin typeface="Avenir Next"/>
                <a:ea typeface="Avenir Next"/>
                <a:cs typeface="Avenir Next"/>
              </a:defRPr>
            </a:pPr>
            <a:r>
              <a:rPr>
                <a:solidFill>
                  <a:srgbClr val="D7E4EB"/>
                </a:solidFill>
              </a:rPr>
              <a:t>0.707</a:t>
            </a:r>
          </a:p>
        </p:txBody>
      </p:sp>
      <p:sp>
        <p:nvSpPr>
          <p:cNvPr id="46" name="TextBox 45">
            <a:extLst xmlns:a="http://schemas.openxmlformats.org/drawingml/2006/main">
              <a:ext uri="{FF2B5EF4-FFF2-40B4-BE49-F238E27FC236}">
                <a16:creationId xmlns:a16="http://schemas.microsoft.com/office/drawing/2014/main" id="{49A1C343-D324-4A22-90FA-39A1EC6DF2E6}"/>
              </a:ext>
            </a:extLst>
          </p:cNvPr>
          <p:cNvSpPr>
            <a:spLocks xmlns:a="http://schemas.openxmlformats.org/drawingml/2006/main" noGrp="1"/>
          </p:cNvSpPr>
          <p:nvPr/>
        </p:nvSpPr>
        <p:spPr>
          <a:xfrm xmlns:a="http://schemas.openxmlformats.org/drawingml/2006/main">
            <a:off x="6446520" y="3895344"/>
            <a:ext cx="1005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D5E4EC"/>
                </a:solidFill>
                <a:latin typeface="Avenir Next"/>
                <a:ea typeface="Avenir Next"/>
                <a:cs typeface="Avenir Next"/>
              </a:defRPr>
            </a:pPr>
            <a:r>
              <a:rPr>
                <a:solidFill>
                  <a:srgbClr val="D7E4EB"/>
                </a:solidFill>
              </a:rPr>
              <a:t>sat</a:t>
            </a:r>
          </a:p>
        </p:txBody>
      </p:sp>
      <p:sp>
        <p:nvSpPr>
          <p:cNvPr id="47" name="Rounded Rectangle 46">
            <a:extLst xmlns:a="http://schemas.openxmlformats.org/drawingml/2006/main">
              <a:ext uri="{FF2B5EF4-FFF2-40B4-BE49-F238E27FC236}">
                <a16:creationId xmlns:a16="http://schemas.microsoft.com/office/drawing/2014/main" id="{CEFBA0E0-6F46-496D-9D8B-BD8BACCE1058}"/>
              </a:ext>
            </a:extLst>
          </p:cNvPr>
          <p:cNvSpPr>
            <a:spLocks xmlns:a="http://schemas.openxmlformats.org/drawingml/2006/main" noGrp="1"/>
          </p:cNvSpPr>
          <p:nvPr/>
        </p:nvSpPr>
        <p:spPr>
          <a:xfrm xmlns:a="http://schemas.openxmlformats.org/drawingml/2006/main">
            <a:off x="7543800" y="3931920"/>
            <a:ext cx="3017520"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8" name="TextBox 47">
            <a:extLst xmlns:a="http://schemas.openxmlformats.org/drawingml/2006/main">
              <a:ext uri="{FF2B5EF4-FFF2-40B4-BE49-F238E27FC236}">
                <a16:creationId xmlns:a16="http://schemas.microsoft.com/office/drawing/2014/main" id="{CEBF7B6B-7262-4F19-8231-2F53C9CBCD26}"/>
              </a:ext>
            </a:extLst>
          </p:cNvPr>
          <p:cNvSpPr>
            <a:spLocks xmlns:a="http://schemas.openxmlformats.org/drawingml/2006/main" noGrp="1"/>
          </p:cNvSpPr>
          <p:nvPr/>
        </p:nvSpPr>
        <p:spPr>
          <a:xfrm xmlns:a="http://schemas.openxmlformats.org/drawingml/2006/main">
            <a:off x="10698480" y="3877056"/>
            <a:ext cx="56692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D5E4EC"/>
                </a:solidFill>
                <a:latin typeface="Avenir Next"/>
                <a:ea typeface="Avenir Next"/>
                <a:cs typeface="Avenir Next"/>
              </a:defRPr>
            </a:pPr>
            <a:r>
              <a:rPr>
                <a:solidFill>
                  <a:srgbClr val="D7E4EB"/>
                </a:solidFill>
              </a:rPr>
              <a:t>1.414</a:t>
            </a:r>
          </a:p>
        </p:txBody>
      </p:sp>
      <p:sp>
        <p:nvSpPr>
          <p:cNvPr id="49" name="TextBox 48">
            <a:extLst xmlns:a="http://schemas.openxmlformats.org/drawingml/2006/main">
              <a:ext uri="{FF2B5EF4-FFF2-40B4-BE49-F238E27FC236}">
                <a16:creationId xmlns:a16="http://schemas.microsoft.com/office/drawing/2014/main" id="{04CB1EFD-40ED-4360-97A2-7076DB272DE0}"/>
              </a:ext>
            </a:extLst>
          </p:cNvPr>
          <p:cNvSpPr>
            <a:spLocks xmlns:a="http://schemas.openxmlformats.org/drawingml/2006/main" noGrp="1"/>
          </p:cNvSpPr>
          <p:nvPr/>
        </p:nvSpPr>
        <p:spPr>
          <a:xfrm xmlns:a="http://schemas.openxmlformats.org/drawingml/2006/main">
            <a:off x="6446520" y="4645152"/>
            <a:ext cx="1005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5705C"/>
                </a:solidFill>
                <a:latin typeface="Avenir Next"/>
                <a:ea typeface="Avenir Next"/>
                <a:cs typeface="Avenir Next"/>
              </a:defRPr>
            </a:pPr>
            <a:r>
              <a:rPr>
                <a:solidFill>
                  <a:srgbClr val="D7E4EB"/>
                </a:solidFill>
              </a:rPr>
              <a:t>on (future)</a:t>
            </a:r>
          </a:p>
        </p:txBody>
      </p:sp>
      <p:sp>
        <p:nvSpPr>
          <p:cNvPr id="50" name="Rounded Rectangle 49">
            <a:extLst xmlns:a="http://schemas.openxmlformats.org/drawingml/2006/main">
              <a:ext uri="{FF2B5EF4-FFF2-40B4-BE49-F238E27FC236}">
                <a16:creationId xmlns:a16="http://schemas.microsoft.com/office/drawing/2014/main" id="{1C07AB79-E184-4628-94B0-2073C004ADB5}"/>
              </a:ext>
            </a:extLst>
          </p:cNvPr>
          <p:cNvSpPr>
            <a:spLocks xmlns:a="http://schemas.openxmlformats.org/drawingml/2006/main" noGrp="1"/>
          </p:cNvSpPr>
          <p:nvPr/>
        </p:nvSpPr>
        <p:spPr>
          <a:xfrm xmlns:a="http://schemas.openxmlformats.org/drawingml/2006/main">
            <a:off x="7543800" y="4681728"/>
            <a:ext cx="3017520"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1" name="Rounded Rectangle 50">
            <a:extLst xmlns:a="http://schemas.openxmlformats.org/drawingml/2006/main">
              <a:ext uri="{FF2B5EF4-FFF2-40B4-BE49-F238E27FC236}">
                <a16:creationId xmlns:a16="http://schemas.microsoft.com/office/drawing/2014/main" id="{0664A658-D788-4A0E-B395-93DC4B98116C}"/>
              </a:ext>
            </a:extLst>
          </p:cNvPr>
          <p:cNvSpPr>
            <a:spLocks xmlns:a="http://schemas.openxmlformats.org/drawingml/2006/main" noGrp="1"/>
          </p:cNvSpPr>
          <p:nvPr/>
        </p:nvSpPr>
        <p:spPr>
          <a:xfrm xmlns:a="http://schemas.openxmlformats.org/drawingml/2006/main">
            <a:off x="7543800" y="4681728"/>
            <a:ext cx="1508760" cy="201168"/>
          </a:xfrm>
          <a:prstGeom xmlns:a="http://schemas.openxmlformats.org/drawingml/2006/main" prst="roundRect">
            <a:avLst/>
          </a:prstGeom>
          <a:solidFill xmlns:a="http://schemas.openxmlformats.org/drawingml/2006/main">
            <a:srgbClr val="F5705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2" name="TextBox 51">
            <a:extLst xmlns:a="http://schemas.openxmlformats.org/drawingml/2006/main">
              <a:ext uri="{FF2B5EF4-FFF2-40B4-BE49-F238E27FC236}">
                <a16:creationId xmlns:a16="http://schemas.microsoft.com/office/drawing/2014/main" id="{1B617B39-1FD2-40F2-8B95-70DED5BF6C7D}"/>
              </a:ext>
            </a:extLst>
          </p:cNvPr>
          <p:cNvSpPr>
            <a:spLocks xmlns:a="http://schemas.openxmlformats.org/drawingml/2006/main" noGrp="1"/>
          </p:cNvSpPr>
          <p:nvPr/>
        </p:nvSpPr>
        <p:spPr>
          <a:xfrm xmlns:a="http://schemas.openxmlformats.org/drawingml/2006/main">
            <a:off x="10698480" y="4626864"/>
            <a:ext cx="56692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D5E4EC"/>
                </a:solidFill>
                <a:latin typeface="Avenir Next"/>
                <a:ea typeface="Avenir Next"/>
                <a:cs typeface="Avenir Next"/>
              </a:defRPr>
            </a:pPr>
            <a:r>
              <a:rPr>
                <a:solidFill>
                  <a:srgbClr val="D7E4EB"/>
                </a:solidFill>
              </a:rPr>
              <a:t>0.707</a:t>
            </a:r>
          </a:p>
        </p:txBody>
      </p:sp>
      <p:sp>
        <p:nvSpPr>
          <p:cNvPr id="53" name="TextBox 52">
            <a:extLst xmlns:a="http://schemas.openxmlformats.org/drawingml/2006/main">
              <a:ext uri="{FF2B5EF4-FFF2-40B4-BE49-F238E27FC236}">
                <a16:creationId xmlns:a16="http://schemas.microsoft.com/office/drawing/2014/main" id="{5488909A-701F-414E-915F-6C8D7981465E}"/>
              </a:ext>
            </a:extLst>
          </p:cNvPr>
          <p:cNvSpPr>
            <a:spLocks xmlns:a="http://schemas.openxmlformats.org/drawingml/2006/main" noGrp="1"/>
          </p:cNvSpPr>
          <p:nvPr/>
        </p:nvSpPr>
        <p:spPr>
          <a:xfrm xmlns:a="http://schemas.openxmlformats.org/drawingml/2006/main">
            <a:off x="6446520" y="5230368"/>
            <a:ext cx="480060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500" b="1">
                <a:solidFill>
                  <a:srgbClr val="F7FAFC"/>
                </a:solidFill>
                <a:latin typeface="Avenir Next"/>
                <a:ea typeface="Avenir Next"/>
                <a:cs typeface="Avenir Next"/>
              </a:defRPr>
            </a:pPr>
            <a:r>
              <a:rPr>
                <a:solidFill>
                  <a:srgbClr val="D7E4EB"/>
                </a:solidFill>
              </a:rPr>
              <a:t>Scaling by √dₕₑₐd keeps wider vectors from making softmax too sharp.</a:t>
            </a:r>
          </a:p>
        </p:txBody>
      </p:sp>
      <p:sp>
        <p:nvSpPr>
          <p:cNvPr id="54" name="Deck progress 20/120">
            <a:extLst xmlns:a="http://schemas.openxmlformats.org/drawingml/2006/main">
              <a:ext uri="{FF2B5EF4-FFF2-40B4-BE49-F238E27FC236}">
                <a16:creationId xmlns:a16="http://schemas.microsoft.com/office/drawing/2014/main" id="{6497F454-6388-46B5-ACCB-81F5D62F1B01}"/>
              </a:ext>
            </a:extLst>
          </p:cNvPr>
          <p:cNvSpPr>
            <a:spLocks xmlns:a="http://schemas.openxmlformats.org/drawingml/2006/main" noGrp="1"/>
          </p:cNvSpPr>
          <p:nvPr/>
        </p:nvSpPr>
        <p:spPr>
          <a:xfrm xmlns:a="http://schemas.openxmlformats.org/drawingml/2006/main">
            <a:off x="530352" y="6473952"/>
            <a:ext cx="1739392"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55" name="Current page 20">
            <a:extLst xmlns:a="http://schemas.openxmlformats.org/drawingml/2006/main">
              <a:ext uri="{FF2B5EF4-FFF2-40B4-BE49-F238E27FC236}">
                <a16:creationId xmlns:a16="http://schemas.microsoft.com/office/drawing/2014/main" id="{A6D9BC3B-7DD2-42E5-9C04-E662C31C7FFB}"/>
              </a:ext>
            </a:extLst>
          </p:cNvPr>
          <p:cNvSpPr>
            <a:spLocks xmlns:a="http://schemas.openxmlformats.org/drawingml/2006/main" noGrp="1"/>
          </p:cNvSpPr>
          <p:nvPr/>
        </p:nvSpPr>
        <p:spPr>
          <a:xfrm xmlns:a="http://schemas.openxmlformats.org/drawingml/2006/main">
            <a:off x="2236407"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312745047"/>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5D123D34-810C-4794-B8BF-048EC4BD6219}"/>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71F4FC48-37FD-49C8-BCE9-59DD193E3AD4}"/>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E9958254-19B5-4CCC-A078-C14675AFEBC7}"/>
              </a:ext>
            </a:extLst>
          </p:cNvPr>
          <p:cNvSpPr>
            <a:spLocks xmlns:a="http://schemas.openxmlformats.org/drawingml/2006/main" noGrp="1"/>
          </p:cNvSpPr>
          <p:nvPr/>
        </p:nvSpPr>
        <p:spPr>
          <a:xfrm xmlns:a="http://schemas.openxmlformats.org/drawingml/2006/main">
            <a:off x="1133856" y="347472"/>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6619B24C-32CA-417B-9CF1-3BE5A46F6207}"/>
              </a:ext>
            </a:extLst>
          </p:cNvPr>
          <p:cNvSpPr>
            <a:spLocks xmlns:a="http://schemas.openxmlformats.org/drawingml/2006/main" noGrp="1"/>
          </p:cNvSpPr>
          <p:nvPr/>
        </p:nvSpPr>
        <p:spPr>
          <a:xfrm xmlns:a="http://schemas.openxmlformats.org/drawingml/2006/main">
            <a:off x="530352" y="804672"/>
            <a:ext cx="10469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A simple score measures how well clues match</a:t>
            </a:r>
          </a:p>
        </p:txBody>
      </p:sp>
      <p:sp>
        <p:nvSpPr>
          <p:cNvPr id="6" name="TextBox 5">
            <a:extLst xmlns:a="http://schemas.openxmlformats.org/drawingml/2006/main">
              <a:ext uri="{FF2B5EF4-FFF2-40B4-BE49-F238E27FC236}">
                <a16:creationId xmlns:a16="http://schemas.microsoft.com/office/drawing/2014/main" id="{130BE285-1345-4009-A503-79605E950BE8}"/>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SCORE 3/3</a:t>
            </a:r>
          </a:p>
        </p:txBody>
      </p:sp>
      <p:sp>
        <p:nvSpPr>
          <p:cNvPr id="7" name="Rectangle 6">
            <a:extLst xmlns:a="http://schemas.openxmlformats.org/drawingml/2006/main">
              <a:ext uri="{FF2B5EF4-FFF2-40B4-BE49-F238E27FC236}">
                <a16:creationId xmlns:a16="http://schemas.microsoft.com/office/drawing/2014/main" id="{7BEED7B6-7B13-454E-97E5-FA378B3589B1}"/>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CAA2F503-9A43-4B64-883A-38884678E2E7}"/>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FB4CB244-51D5-4D30-9196-21D11988BBA7}"/>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D9DAD983-B66E-4003-83C2-ACC971BF7F84}"/>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86563028-8708-4D6C-BF2B-E5EE13FEDC65}"/>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21/124</a:t>
            </a:r>
          </a:p>
        </p:txBody>
      </p:sp>
      <p:sp>
        <p:nvSpPr>
          <p:cNvPr id="12" name="TextBox 11">
            <a:extLst xmlns:a="http://schemas.openxmlformats.org/drawingml/2006/main">
              <a:ext uri="{FF2B5EF4-FFF2-40B4-BE49-F238E27FC236}">
                <a16:creationId xmlns:a16="http://schemas.microsoft.com/office/drawing/2014/main" id="{637928D1-C4D7-4F6F-ACEA-288C30A8AF48}"/>
              </a:ext>
            </a:extLst>
          </p:cNvPr>
          <p:cNvSpPr>
            <a:spLocks xmlns:a="http://schemas.openxmlformats.org/drawingml/2006/main" noGrp="1"/>
          </p:cNvSpPr>
          <p:nvPr/>
        </p:nvSpPr>
        <p:spPr>
          <a:xfrm xmlns:a="http://schemas.openxmlformats.org/drawingml/2006/main">
            <a:off x="658368" y="1737360"/>
            <a:ext cx="521208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400" b="1">
                <a:solidFill>
                  <a:srgbClr val="F7FAFC"/>
                </a:solidFill>
                <a:latin typeface="Avenir Next"/>
                <a:ea typeface="Avenir Next"/>
                <a:cs typeface="Avenir Next"/>
              </a:defRPr>
            </a:pPr>
            <a:r>
              <a:rPr>
                <a:solidFill>
                  <a:srgbClr val="F7FAFC"/>
                </a:solidFill>
              </a:rPr>
              <a:t>score(q, k) = (q · k) / √(head width)</a:t>
            </a:r>
          </a:p>
        </p:txBody>
      </p:sp>
      <p:sp>
        <p:nvSpPr>
          <p:cNvPr id="13" name="TextBox 12">
            <a:extLst xmlns:a="http://schemas.openxmlformats.org/drawingml/2006/main">
              <a:ext uri="{FF2B5EF4-FFF2-40B4-BE49-F238E27FC236}">
                <a16:creationId xmlns:a16="http://schemas.microsoft.com/office/drawing/2014/main" id="{D6EA7385-2B7C-4A08-9730-E441D1EA60B2}"/>
              </a:ext>
            </a:extLst>
          </p:cNvPr>
          <p:cNvSpPr>
            <a:spLocks xmlns:a="http://schemas.openxmlformats.org/drawingml/2006/main" noGrp="1"/>
          </p:cNvSpPr>
          <p:nvPr/>
        </p:nvSpPr>
        <p:spPr>
          <a:xfrm xmlns:a="http://schemas.openxmlformats.org/drawingml/2006/main">
            <a:off x="658368" y="2267712"/>
            <a:ext cx="521208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multiply matching coordinates, add, then scale</a:t>
            </a:r>
          </a:p>
        </p:txBody>
      </p:sp>
      <p:sp>
        <p:nvSpPr>
          <p:cNvPr id="14" name="TextBox 13">
            <a:extLst xmlns:a="http://schemas.openxmlformats.org/drawingml/2006/main">
              <a:ext uri="{FF2B5EF4-FFF2-40B4-BE49-F238E27FC236}">
                <a16:creationId xmlns:a16="http://schemas.microsoft.com/office/drawing/2014/main" id="{905AB7AB-AD9B-4953-83BD-34F46EBD14D6}"/>
              </a:ext>
            </a:extLst>
          </p:cNvPr>
          <p:cNvSpPr>
            <a:spLocks xmlns:a="http://schemas.openxmlformats.org/drawingml/2006/main" noGrp="1"/>
          </p:cNvSpPr>
          <p:nvPr/>
        </p:nvSpPr>
        <p:spPr>
          <a:xfrm xmlns:a="http://schemas.openxmlformats.org/drawingml/2006/main">
            <a:off x="658368" y="2816352"/>
            <a:ext cx="100584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TOKEN</a:t>
            </a:r>
          </a:p>
        </p:txBody>
      </p:sp>
      <p:sp>
        <p:nvSpPr>
          <p:cNvPr id="15" name="TextBox 14">
            <a:extLst xmlns:a="http://schemas.openxmlformats.org/drawingml/2006/main">
              <a:ext uri="{FF2B5EF4-FFF2-40B4-BE49-F238E27FC236}">
                <a16:creationId xmlns:a16="http://schemas.microsoft.com/office/drawing/2014/main" id="{557C7FAF-EEC0-48CB-8599-09B95D29C325}"/>
              </a:ext>
            </a:extLst>
          </p:cNvPr>
          <p:cNvSpPr>
            <a:spLocks xmlns:a="http://schemas.openxmlformats.org/drawingml/2006/main" noGrp="1"/>
          </p:cNvSpPr>
          <p:nvPr/>
        </p:nvSpPr>
        <p:spPr>
          <a:xfrm xmlns:a="http://schemas.openxmlformats.org/drawingml/2006/main">
            <a:off x="1691640" y="2816352"/>
            <a:ext cx="13716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KEY</a:t>
            </a:r>
          </a:p>
        </p:txBody>
      </p:sp>
      <p:sp>
        <p:nvSpPr>
          <p:cNvPr id="16" name="TextBox 15">
            <a:extLst xmlns:a="http://schemas.openxmlformats.org/drawingml/2006/main">
              <a:ext uri="{FF2B5EF4-FFF2-40B4-BE49-F238E27FC236}">
                <a16:creationId xmlns:a16="http://schemas.microsoft.com/office/drawing/2014/main" id="{BA50C995-25DB-4140-A805-F350F8BB8A1B}"/>
              </a:ext>
            </a:extLst>
          </p:cNvPr>
          <p:cNvSpPr>
            <a:spLocks xmlns:a="http://schemas.openxmlformats.org/drawingml/2006/main" noGrp="1"/>
          </p:cNvSpPr>
          <p:nvPr/>
        </p:nvSpPr>
        <p:spPr>
          <a:xfrm xmlns:a="http://schemas.openxmlformats.org/drawingml/2006/main">
            <a:off x="3063240" y="2816352"/>
            <a:ext cx="8229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DOT</a:t>
            </a:r>
          </a:p>
        </p:txBody>
      </p:sp>
      <p:sp>
        <p:nvSpPr>
          <p:cNvPr id="17" name="TextBox 16">
            <a:extLst xmlns:a="http://schemas.openxmlformats.org/drawingml/2006/main">
              <a:ext uri="{FF2B5EF4-FFF2-40B4-BE49-F238E27FC236}">
                <a16:creationId xmlns:a16="http://schemas.microsoft.com/office/drawing/2014/main" id="{91C42C98-0AE7-4272-8CB3-B1A275F20A72}"/>
              </a:ext>
            </a:extLst>
          </p:cNvPr>
          <p:cNvSpPr>
            <a:spLocks xmlns:a="http://schemas.openxmlformats.org/drawingml/2006/main" noGrp="1"/>
          </p:cNvSpPr>
          <p:nvPr/>
        </p:nvSpPr>
        <p:spPr>
          <a:xfrm xmlns:a="http://schemas.openxmlformats.org/drawingml/2006/main">
            <a:off x="3950208" y="2816352"/>
            <a:ext cx="109728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SCALED</a:t>
            </a:r>
          </a:p>
        </p:txBody>
      </p:sp>
      <p:sp>
        <p:nvSpPr>
          <p:cNvPr id="18" name="Rounded Rectangle 17">
            <a:extLst xmlns:a="http://schemas.openxmlformats.org/drawingml/2006/main">
              <a:ext uri="{FF2B5EF4-FFF2-40B4-BE49-F238E27FC236}">
                <a16:creationId xmlns:a16="http://schemas.microsoft.com/office/drawing/2014/main" id="{4A241C74-A31C-4668-B7F1-321B2D9F5CEF}"/>
              </a:ext>
            </a:extLst>
          </p:cNvPr>
          <p:cNvSpPr>
            <a:spLocks xmlns:a="http://schemas.openxmlformats.org/drawingml/2006/main" noGrp="1"/>
          </p:cNvSpPr>
          <p:nvPr/>
        </p:nvSpPr>
        <p:spPr>
          <a:xfrm xmlns:a="http://schemas.openxmlformats.org/drawingml/2006/main">
            <a:off x="658368" y="3127248"/>
            <a:ext cx="461772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2475DE90-AF32-487D-8249-8F7AA12E8000}"/>
              </a:ext>
            </a:extLst>
          </p:cNvPr>
          <p:cNvSpPr>
            <a:spLocks xmlns:a="http://schemas.openxmlformats.org/drawingml/2006/main" noGrp="1"/>
          </p:cNvSpPr>
          <p:nvPr/>
        </p:nvSpPr>
        <p:spPr>
          <a:xfrm xmlns:a="http://schemas.openxmlformats.org/drawingml/2006/main">
            <a:off x="841248" y="3154679"/>
            <a:ext cx="74980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The</a:t>
            </a:r>
          </a:p>
        </p:txBody>
      </p:sp>
      <p:sp>
        <p:nvSpPr>
          <p:cNvPr id="20" name="TextBox 19">
            <a:extLst xmlns:a="http://schemas.openxmlformats.org/drawingml/2006/main">
              <a:ext uri="{FF2B5EF4-FFF2-40B4-BE49-F238E27FC236}">
                <a16:creationId xmlns:a16="http://schemas.microsoft.com/office/drawing/2014/main" id="{2F72A7F1-8792-4646-AA9B-6A929E00CD5A}"/>
              </a:ext>
            </a:extLst>
          </p:cNvPr>
          <p:cNvSpPr>
            <a:spLocks xmlns:a="http://schemas.openxmlformats.org/drawingml/2006/main" noGrp="1"/>
          </p:cNvSpPr>
          <p:nvPr/>
        </p:nvSpPr>
        <p:spPr>
          <a:xfrm xmlns:a="http://schemas.openxmlformats.org/drawingml/2006/main">
            <a:off x="1700784" y="3154679"/>
            <a:ext cx="117043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[0, 0]</a:t>
            </a:r>
          </a:p>
        </p:txBody>
      </p:sp>
      <p:sp>
        <p:nvSpPr>
          <p:cNvPr id="21" name="TextBox 20">
            <a:extLst xmlns:a="http://schemas.openxmlformats.org/drawingml/2006/main">
              <a:ext uri="{FF2B5EF4-FFF2-40B4-BE49-F238E27FC236}">
                <a16:creationId xmlns:a16="http://schemas.microsoft.com/office/drawing/2014/main" id="{7843FB42-1A00-4B87-AD3E-AF10593A58BF}"/>
              </a:ext>
            </a:extLst>
          </p:cNvPr>
          <p:cNvSpPr>
            <a:spLocks xmlns:a="http://schemas.openxmlformats.org/drawingml/2006/main" noGrp="1"/>
          </p:cNvSpPr>
          <p:nvPr/>
        </p:nvSpPr>
        <p:spPr>
          <a:xfrm xmlns:a="http://schemas.openxmlformats.org/drawingml/2006/main">
            <a:off x="3154680" y="3154679"/>
            <a:ext cx="5943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0</a:t>
            </a:r>
          </a:p>
        </p:txBody>
      </p:sp>
      <p:sp>
        <p:nvSpPr>
          <p:cNvPr id="22" name="TextBox 21">
            <a:extLst xmlns:a="http://schemas.openxmlformats.org/drawingml/2006/main">
              <a:ext uri="{FF2B5EF4-FFF2-40B4-BE49-F238E27FC236}">
                <a16:creationId xmlns:a16="http://schemas.microsoft.com/office/drawing/2014/main" id="{7BBF5ABA-84C5-4A3A-86A6-311C703E5F5A}"/>
              </a:ext>
            </a:extLst>
          </p:cNvPr>
          <p:cNvSpPr>
            <a:spLocks xmlns:a="http://schemas.openxmlformats.org/drawingml/2006/main" noGrp="1"/>
          </p:cNvSpPr>
          <p:nvPr/>
        </p:nvSpPr>
        <p:spPr>
          <a:xfrm xmlns:a="http://schemas.openxmlformats.org/drawingml/2006/main">
            <a:off x="3950208" y="3154679"/>
            <a:ext cx="98755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0.000</a:t>
            </a:r>
          </a:p>
        </p:txBody>
      </p:sp>
      <p:sp>
        <p:nvSpPr>
          <p:cNvPr id="23" name="Rounded Rectangle 22">
            <a:extLst xmlns:a="http://schemas.openxmlformats.org/drawingml/2006/main">
              <a:ext uri="{FF2B5EF4-FFF2-40B4-BE49-F238E27FC236}">
                <a16:creationId xmlns:a16="http://schemas.microsoft.com/office/drawing/2014/main" id="{1D46B5F7-F9A2-401A-86E9-E7689EF62923}"/>
              </a:ext>
            </a:extLst>
          </p:cNvPr>
          <p:cNvSpPr>
            <a:spLocks xmlns:a="http://schemas.openxmlformats.org/drawingml/2006/main" noGrp="1"/>
          </p:cNvSpPr>
          <p:nvPr/>
        </p:nvSpPr>
        <p:spPr>
          <a:xfrm xmlns:a="http://schemas.openxmlformats.org/drawingml/2006/main">
            <a:off x="658368" y="3694176"/>
            <a:ext cx="461772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99B99A27-49FF-4CD9-8711-BC74D6933CD6}"/>
              </a:ext>
            </a:extLst>
          </p:cNvPr>
          <p:cNvSpPr>
            <a:spLocks xmlns:a="http://schemas.openxmlformats.org/drawingml/2006/main" noGrp="1"/>
          </p:cNvSpPr>
          <p:nvPr/>
        </p:nvSpPr>
        <p:spPr>
          <a:xfrm xmlns:a="http://schemas.openxmlformats.org/drawingml/2006/main">
            <a:off x="841248" y="3721608"/>
            <a:ext cx="74980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cat</a:t>
            </a:r>
          </a:p>
        </p:txBody>
      </p:sp>
      <p:sp>
        <p:nvSpPr>
          <p:cNvPr id="25" name="TextBox 24">
            <a:extLst xmlns:a="http://schemas.openxmlformats.org/drawingml/2006/main">
              <a:ext uri="{FF2B5EF4-FFF2-40B4-BE49-F238E27FC236}">
                <a16:creationId xmlns:a16="http://schemas.microsoft.com/office/drawing/2014/main" id="{919FF162-B923-4B77-86C5-F3EE76B6598B}"/>
              </a:ext>
            </a:extLst>
          </p:cNvPr>
          <p:cNvSpPr>
            <a:spLocks xmlns:a="http://schemas.openxmlformats.org/drawingml/2006/main" noGrp="1"/>
          </p:cNvSpPr>
          <p:nvPr/>
        </p:nvSpPr>
        <p:spPr>
          <a:xfrm xmlns:a="http://schemas.openxmlformats.org/drawingml/2006/main">
            <a:off x="1700784" y="3721608"/>
            <a:ext cx="117043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[1, 0]</a:t>
            </a:r>
          </a:p>
        </p:txBody>
      </p:sp>
      <p:sp>
        <p:nvSpPr>
          <p:cNvPr id="26" name="TextBox 25">
            <a:extLst xmlns:a="http://schemas.openxmlformats.org/drawingml/2006/main">
              <a:ext uri="{FF2B5EF4-FFF2-40B4-BE49-F238E27FC236}">
                <a16:creationId xmlns:a16="http://schemas.microsoft.com/office/drawing/2014/main" id="{B0CF4183-412D-498B-9A05-2C170A5B8F8A}"/>
              </a:ext>
            </a:extLst>
          </p:cNvPr>
          <p:cNvSpPr>
            <a:spLocks xmlns:a="http://schemas.openxmlformats.org/drawingml/2006/main" noGrp="1"/>
          </p:cNvSpPr>
          <p:nvPr/>
        </p:nvSpPr>
        <p:spPr>
          <a:xfrm xmlns:a="http://schemas.openxmlformats.org/drawingml/2006/main">
            <a:off x="3154680" y="3721608"/>
            <a:ext cx="5943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1</a:t>
            </a:r>
          </a:p>
        </p:txBody>
      </p:sp>
      <p:sp>
        <p:nvSpPr>
          <p:cNvPr id="27" name="TextBox 26">
            <a:extLst xmlns:a="http://schemas.openxmlformats.org/drawingml/2006/main">
              <a:ext uri="{FF2B5EF4-FFF2-40B4-BE49-F238E27FC236}">
                <a16:creationId xmlns:a16="http://schemas.microsoft.com/office/drawing/2014/main" id="{7EF31F5C-0760-4B3E-B33D-EA9FADC40A46}"/>
              </a:ext>
            </a:extLst>
          </p:cNvPr>
          <p:cNvSpPr>
            <a:spLocks xmlns:a="http://schemas.openxmlformats.org/drawingml/2006/main" noGrp="1"/>
          </p:cNvSpPr>
          <p:nvPr/>
        </p:nvSpPr>
        <p:spPr>
          <a:xfrm xmlns:a="http://schemas.openxmlformats.org/drawingml/2006/main">
            <a:off x="3950208" y="3721608"/>
            <a:ext cx="98755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0.707</a:t>
            </a:r>
          </a:p>
        </p:txBody>
      </p:sp>
      <p:sp>
        <p:nvSpPr>
          <p:cNvPr id="28" name="Rounded Rectangle 27">
            <a:extLst xmlns:a="http://schemas.openxmlformats.org/drawingml/2006/main">
              <a:ext uri="{FF2B5EF4-FFF2-40B4-BE49-F238E27FC236}">
                <a16:creationId xmlns:a16="http://schemas.microsoft.com/office/drawing/2014/main" id="{5EA358DF-A849-4906-AAA4-0EDA21E832C5}"/>
              </a:ext>
            </a:extLst>
          </p:cNvPr>
          <p:cNvSpPr>
            <a:spLocks xmlns:a="http://schemas.openxmlformats.org/drawingml/2006/main" noGrp="1"/>
          </p:cNvSpPr>
          <p:nvPr/>
        </p:nvSpPr>
        <p:spPr>
          <a:xfrm xmlns:a="http://schemas.openxmlformats.org/drawingml/2006/main">
            <a:off x="658368" y="4261104"/>
            <a:ext cx="4617720" cy="438912"/>
          </a:xfrm>
          <a:prstGeom xmlns:a="http://schemas.openxmlformats.org/drawingml/2006/main" prst="roundRect">
            <a:avLst/>
          </a:prstGeom>
          <a:solidFill xmlns:a="http://schemas.openxmlformats.org/drawingml/2006/main">
            <a:srgbClr val="19425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TextBox 28">
            <a:extLst xmlns:a="http://schemas.openxmlformats.org/drawingml/2006/main">
              <a:ext uri="{FF2B5EF4-FFF2-40B4-BE49-F238E27FC236}">
                <a16:creationId xmlns:a16="http://schemas.microsoft.com/office/drawing/2014/main" id="{7D02A2BB-C609-4736-AE23-76C6715A6142}"/>
              </a:ext>
            </a:extLst>
          </p:cNvPr>
          <p:cNvSpPr>
            <a:spLocks xmlns:a="http://schemas.openxmlformats.org/drawingml/2006/main" noGrp="1"/>
          </p:cNvSpPr>
          <p:nvPr/>
        </p:nvSpPr>
        <p:spPr>
          <a:xfrm xmlns:a="http://schemas.openxmlformats.org/drawingml/2006/main">
            <a:off x="841248" y="4288536"/>
            <a:ext cx="74980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7FAFC"/>
                </a:solidFill>
                <a:latin typeface="Avenir Next"/>
                <a:ea typeface="Avenir Next"/>
                <a:cs typeface="Avenir Next"/>
              </a:defRPr>
            </a:pPr>
            <a:r>
              <a:rPr>
                <a:solidFill>
                  <a:srgbClr val="D7E4EB"/>
                </a:solidFill>
              </a:rPr>
              <a:t>sat</a:t>
            </a:r>
          </a:p>
        </p:txBody>
      </p:sp>
      <p:sp>
        <p:nvSpPr>
          <p:cNvPr id="30" name="TextBox 29">
            <a:extLst xmlns:a="http://schemas.openxmlformats.org/drawingml/2006/main">
              <a:ext uri="{FF2B5EF4-FFF2-40B4-BE49-F238E27FC236}">
                <a16:creationId xmlns:a16="http://schemas.microsoft.com/office/drawing/2014/main" id="{373D1223-8A42-4EA6-B7CB-D2208C19FAD3}"/>
              </a:ext>
            </a:extLst>
          </p:cNvPr>
          <p:cNvSpPr>
            <a:spLocks xmlns:a="http://schemas.openxmlformats.org/drawingml/2006/main" noGrp="1"/>
          </p:cNvSpPr>
          <p:nvPr/>
        </p:nvSpPr>
        <p:spPr>
          <a:xfrm xmlns:a="http://schemas.openxmlformats.org/drawingml/2006/main">
            <a:off x="1700784" y="4288536"/>
            <a:ext cx="117043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7FAFC"/>
                </a:solidFill>
                <a:latin typeface="Avenir Next"/>
                <a:ea typeface="Avenir Next"/>
                <a:cs typeface="Avenir Next"/>
              </a:defRPr>
            </a:pPr>
            <a:r>
              <a:rPr>
                <a:solidFill>
                  <a:srgbClr val="D7E4EB"/>
                </a:solidFill>
              </a:rPr>
              <a:t>[1, 1]</a:t>
            </a:r>
          </a:p>
        </p:txBody>
      </p:sp>
      <p:sp>
        <p:nvSpPr>
          <p:cNvPr id="31" name="TextBox 30">
            <a:extLst xmlns:a="http://schemas.openxmlformats.org/drawingml/2006/main">
              <a:ext uri="{FF2B5EF4-FFF2-40B4-BE49-F238E27FC236}">
                <a16:creationId xmlns:a16="http://schemas.microsoft.com/office/drawing/2014/main" id="{90553055-2F45-4370-843E-6341C7A58215}"/>
              </a:ext>
            </a:extLst>
          </p:cNvPr>
          <p:cNvSpPr>
            <a:spLocks xmlns:a="http://schemas.openxmlformats.org/drawingml/2006/main" noGrp="1"/>
          </p:cNvSpPr>
          <p:nvPr/>
        </p:nvSpPr>
        <p:spPr>
          <a:xfrm xmlns:a="http://schemas.openxmlformats.org/drawingml/2006/main">
            <a:off x="3154680" y="4288536"/>
            <a:ext cx="5943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7FAFC"/>
                </a:solidFill>
                <a:latin typeface="Avenir Next"/>
                <a:ea typeface="Avenir Next"/>
                <a:cs typeface="Avenir Next"/>
              </a:defRPr>
            </a:pPr>
            <a:r>
              <a:rPr>
                <a:solidFill>
                  <a:srgbClr val="D7E4EB"/>
                </a:solidFill>
              </a:rPr>
              <a:t>2</a:t>
            </a:r>
          </a:p>
        </p:txBody>
      </p:sp>
      <p:sp>
        <p:nvSpPr>
          <p:cNvPr id="32" name="TextBox 31">
            <a:extLst xmlns:a="http://schemas.openxmlformats.org/drawingml/2006/main">
              <a:ext uri="{FF2B5EF4-FFF2-40B4-BE49-F238E27FC236}">
                <a16:creationId xmlns:a16="http://schemas.microsoft.com/office/drawing/2014/main" id="{67650D0D-156F-4DFF-95CE-94143992C123}"/>
              </a:ext>
            </a:extLst>
          </p:cNvPr>
          <p:cNvSpPr>
            <a:spLocks xmlns:a="http://schemas.openxmlformats.org/drawingml/2006/main" noGrp="1"/>
          </p:cNvSpPr>
          <p:nvPr/>
        </p:nvSpPr>
        <p:spPr>
          <a:xfrm xmlns:a="http://schemas.openxmlformats.org/drawingml/2006/main">
            <a:off x="3950208" y="4288536"/>
            <a:ext cx="98755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FA643"/>
                </a:solidFill>
                <a:latin typeface="Avenir Next"/>
                <a:ea typeface="Avenir Next"/>
                <a:cs typeface="Avenir Next"/>
              </a:defRPr>
            </a:pPr>
            <a:r>
              <a:rPr>
                <a:solidFill>
                  <a:srgbClr val="D7E4EB"/>
                </a:solidFill>
              </a:rPr>
              <a:t>1.414</a:t>
            </a:r>
          </a:p>
        </p:txBody>
      </p:sp>
      <p:sp>
        <p:nvSpPr>
          <p:cNvPr id="33" name="Rounded Rectangle 32">
            <a:extLst xmlns:a="http://schemas.openxmlformats.org/drawingml/2006/main">
              <a:ext uri="{FF2B5EF4-FFF2-40B4-BE49-F238E27FC236}">
                <a16:creationId xmlns:a16="http://schemas.microsoft.com/office/drawing/2014/main" id="{E539A658-76A8-4ECA-80DB-BFB214258F66}"/>
              </a:ext>
            </a:extLst>
          </p:cNvPr>
          <p:cNvSpPr>
            <a:spLocks xmlns:a="http://schemas.openxmlformats.org/drawingml/2006/main" noGrp="1"/>
          </p:cNvSpPr>
          <p:nvPr/>
        </p:nvSpPr>
        <p:spPr>
          <a:xfrm xmlns:a="http://schemas.openxmlformats.org/drawingml/2006/main">
            <a:off x="658368" y="4828031"/>
            <a:ext cx="461772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F5705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TextBox 33">
            <a:extLst xmlns:a="http://schemas.openxmlformats.org/drawingml/2006/main">
              <a:ext uri="{FF2B5EF4-FFF2-40B4-BE49-F238E27FC236}">
                <a16:creationId xmlns:a16="http://schemas.microsoft.com/office/drawing/2014/main" id="{E0E6EF8C-0D80-4109-BA27-E3675B2EBD89}"/>
              </a:ext>
            </a:extLst>
          </p:cNvPr>
          <p:cNvSpPr>
            <a:spLocks xmlns:a="http://schemas.openxmlformats.org/drawingml/2006/main" noGrp="1"/>
          </p:cNvSpPr>
          <p:nvPr/>
        </p:nvSpPr>
        <p:spPr>
          <a:xfrm xmlns:a="http://schemas.openxmlformats.org/drawingml/2006/main">
            <a:off x="841248" y="4855464"/>
            <a:ext cx="74980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5705C"/>
                </a:solidFill>
                <a:latin typeface="Avenir Next"/>
                <a:ea typeface="Avenir Next"/>
                <a:cs typeface="Avenir Next"/>
              </a:defRPr>
            </a:pPr>
            <a:r>
              <a:rPr>
                <a:solidFill>
                  <a:srgbClr val="D7E4EB"/>
                </a:solidFill>
              </a:rPr>
              <a:t>on</a:t>
            </a:r>
          </a:p>
        </p:txBody>
      </p:sp>
      <p:sp>
        <p:nvSpPr>
          <p:cNvPr id="35" name="TextBox 34">
            <a:extLst xmlns:a="http://schemas.openxmlformats.org/drawingml/2006/main">
              <a:ext uri="{FF2B5EF4-FFF2-40B4-BE49-F238E27FC236}">
                <a16:creationId xmlns:a16="http://schemas.microsoft.com/office/drawing/2014/main" id="{5874C5CB-AAFF-49CB-B6D9-870C162ADED5}"/>
              </a:ext>
            </a:extLst>
          </p:cNvPr>
          <p:cNvSpPr>
            <a:spLocks xmlns:a="http://schemas.openxmlformats.org/drawingml/2006/main" noGrp="1"/>
          </p:cNvSpPr>
          <p:nvPr/>
        </p:nvSpPr>
        <p:spPr>
          <a:xfrm xmlns:a="http://schemas.openxmlformats.org/drawingml/2006/main">
            <a:off x="1700784" y="4855464"/>
            <a:ext cx="117043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[0, 1]</a:t>
            </a:r>
          </a:p>
        </p:txBody>
      </p:sp>
      <p:sp>
        <p:nvSpPr>
          <p:cNvPr id="36" name="TextBox 35">
            <a:extLst xmlns:a="http://schemas.openxmlformats.org/drawingml/2006/main">
              <a:ext uri="{FF2B5EF4-FFF2-40B4-BE49-F238E27FC236}">
                <a16:creationId xmlns:a16="http://schemas.microsoft.com/office/drawing/2014/main" id="{FF1CB65F-15BC-4723-8C35-3C36DB85A6D8}"/>
              </a:ext>
            </a:extLst>
          </p:cNvPr>
          <p:cNvSpPr>
            <a:spLocks xmlns:a="http://schemas.openxmlformats.org/drawingml/2006/main" noGrp="1"/>
          </p:cNvSpPr>
          <p:nvPr/>
        </p:nvSpPr>
        <p:spPr>
          <a:xfrm xmlns:a="http://schemas.openxmlformats.org/drawingml/2006/main">
            <a:off x="3154680" y="4855464"/>
            <a:ext cx="5943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1</a:t>
            </a:r>
          </a:p>
        </p:txBody>
      </p:sp>
      <p:sp>
        <p:nvSpPr>
          <p:cNvPr id="37" name="TextBox 36">
            <a:extLst xmlns:a="http://schemas.openxmlformats.org/drawingml/2006/main">
              <a:ext uri="{FF2B5EF4-FFF2-40B4-BE49-F238E27FC236}">
                <a16:creationId xmlns:a16="http://schemas.microsoft.com/office/drawing/2014/main" id="{498487A9-460B-40C1-8CA4-C9FC93373948}"/>
              </a:ext>
            </a:extLst>
          </p:cNvPr>
          <p:cNvSpPr>
            <a:spLocks xmlns:a="http://schemas.openxmlformats.org/drawingml/2006/main" noGrp="1"/>
          </p:cNvSpPr>
          <p:nvPr/>
        </p:nvSpPr>
        <p:spPr>
          <a:xfrm xmlns:a="http://schemas.openxmlformats.org/drawingml/2006/main">
            <a:off x="3950208" y="4855464"/>
            <a:ext cx="98755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F7FAFC"/>
                </a:solidFill>
                <a:latin typeface="Avenir Next"/>
                <a:ea typeface="Avenir Next"/>
                <a:cs typeface="Avenir Next"/>
              </a:defRPr>
            </a:pPr>
            <a:r>
              <a:rPr>
                <a:solidFill>
                  <a:srgbClr val="D7E4EB"/>
                </a:solidFill>
              </a:rPr>
              <a:t>0.707</a:t>
            </a:r>
          </a:p>
        </p:txBody>
      </p:sp>
      <p:sp>
        <p:nvSpPr>
          <p:cNvPr id="38" name="TextBox 37">
            <a:extLst xmlns:a="http://schemas.openxmlformats.org/drawingml/2006/main">
              <a:ext uri="{FF2B5EF4-FFF2-40B4-BE49-F238E27FC236}">
                <a16:creationId xmlns:a16="http://schemas.microsoft.com/office/drawing/2014/main" id="{6C0A5A8C-F91C-41E7-90F0-00ED6A54FD2E}"/>
              </a:ext>
            </a:extLst>
          </p:cNvPr>
          <p:cNvSpPr>
            <a:spLocks xmlns:a="http://schemas.openxmlformats.org/drawingml/2006/main" noGrp="1"/>
          </p:cNvSpPr>
          <p:nvPr/>
        </p:nvSpPr>
        <p:spPr>
          <a:xfrm xmlns:a="http://schemas.openxmlformats.org/drawingml/2006/main">
            <a:off x="6446520" y="1773936"/>
            <a:ext cx="45262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RELEVANCE BEFORE MASKING</a:t>
            </a:r>
          </a:p>
        </p:txBody>
      </p:sp>
      <p:sp>
        <p:nvSpPr>
          <p:cNvPr id="39" name="TextBox 38">
            <a:extLst xmlns:a="http://schemas.openxmlformats.org/drawingml/2006/main">
              <a:ext uri="{FF2B5EF4-FFF2-40B4-BE49-F238E27FC236}">
                <a16:creationId xmlns:a16="http://schemas.microsoft.com/office/drawing/2014/main" id="{C6B68A29-7E75-416C-8EA1-0AF44D765380}"/>
              </a:ext>
            </a:extLst>
          </p:cNvPr>
          <p:cNvSpPr>
            <a:spLocks xmlns:a="http://schemas.openxmlformats.org/drawingml/2006/main" noGrp="1"/>
          </p:cNvSpPr>
          <p:nvPr/>
        </p:nvSpPr>
        <p:spPr>
          <a:xfrm xmlns:a="http://schemas.openxmlformats.org/drawingml/2006/main">
            <a:off x="6446520" y="2395728"/>
            <a:ext cx="1005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7FAFC"/>
                </a:solidFill>
                <a:latin typeface="Avenir Next"/>
                <a:ea typeface="Avenir Next"/>
                <a:cs typeface="Avenir Next"/>
              </a:defRPr>
            </a:pPr>
            <a:r>
              <a:rPr>
                <a:solidFill>
                  <a:srgbClr val="D7E4EB"/>
                </a:solidFill>
              </a:rPr>
              <a:t>The</a:t>
            </a:r>
          </a:p>
        </p:txBody>
      </p:sp>
      <p:sp>
        <p:nvSpPr>
          <p:cNvPr id="40" name="Rounded Rectangle 39">
            <a:extLst xmlns:a="http://schemas.openxmlformats.org/drawingml/2006/main">
              <a:ext uri="{FF2B5EF4-FFF2-40B4-BE49-F238E27FC236}">
                <a16:creationId xmlns:a16="http://schemas.microsoft.com/office/drawing/2014/main" id="{33CF32B0-DAF7-4BCE-AFFC-378273258345}"/>
              </a:ext>
            </a:extLst>
          </p:cNvPr>
          <p:cNvSpPr>
            <a:spLocks xmlns:a="http://schemas.openxmlformats.org/drawingml/2006/main" noGrp="1"/>
          </p:cNvSpPr>
          <p:nvPr/>
        </p:nvSpPr>
        <p:spPr>
          <a:xfrm xmlns:a="http://schemas.openxmlformats.org/drawingml/2006/main">
            <a:off x="7543800" y="2432304"/>
            <a:ext cx="3017520"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1" name="TextBox 40">
            <a:extLst xmlns:a="http://schemas.openxmlformats.org/drawingml/2006/main">
              <a:ext uri="{FF2B5EF4-FFF2-40B4-BE49-F238E27FC236}">
                <a16:creationId xmlns:a16="http://schemas.microsoft.com/office/drawing/2014/main" id="{BD6B74DD-9084-475E-9B8D-FDA28A68D925}"/>
              </a:ext>
            </a:extLst>
          </p:cNvPr>
          <p:cNvSpPr>
            <a:spLocks xmlns:a="http://schemas.openxmlformats.org/drawingml/2006/main" noGrp="1"/>
          </p:cNvSpPr>
          <p:nvPr/>
        </p:nvSpPr>
        <p:spPr>
          <a:xfrm xmlns:a="http://schemas.openxmlformats.org/drawingml/2006/main">
            <a:off x="10698480" y="2377440"/>
            <a:ext cx="56692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F7FAFC"/>
                </a:solidFill>
                <a:latin typeface="Avenir Next"/>
                <a:ea typeface="Avenir Next"/>
                <a:cs typeface="Avenir Next"/>
              </a:defRPr>
            </a:pPr>
            <a:r>
              <a:rPr>
                <a:solidFill>
                  <a:srgbClr val="D7E4EB"/>
                </a:solidFill>
              </a:rPr>
              <a:t>0.000</a:t>
            </a:r>
          </a:p>
        </p:txBody>
      </p:sp>
      <p:sp>
        <p:nvSpPr>
          <p:cNvPr id="42" name="TextBox 41">
            <a:extLst xmlns:a="http://schemas.openxmlformats.org/drawingml/2006/main">
              <a:ext uri="{FF2B5EF4-FFF2-40B4-BE49-F238E27FC236}">
                <a16:creationId xmlns:a16="http://schemas.microsoft.com/office/drawing/2014/main" id="{E3D7CD3A-C923-4A43-BD9A-6D2A557C3AEF}"/>
              </a:ext>
            </a:extLst>
          </p:cNvPr>
          <p:cNvSpPr>
            <a:spLocks xmlns:a="http://schemas.openxmlformats.org/drawingml/2006/main" noGrp="1"/>
          </p:cNvSpPr>
          <p:nvPr/>
        </p:nvSpPr>
        <p:spPr>
          <a:xfrm xmlns:a="http://schemas.openxmlformats.org/drawingml/2006/main">
            <a:off x="6446520" y="3145536"/>
            <a:ext cx="1005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7FAFC"/>
                </a:solidFill>
                <a:latin typeface="Avenir Next"/>
                <a:ea typeface="Avenir Next"/>
                <a:cs typeface="Avenir Next"/>
              </a:defRPr>
            </a:pPr>
            <a:r>
              <a:rPr>
                <a:solidFill>
                  <a:srgbClr val="D7E4EB"/>
                </a:solidFill>
              </a:rPr>
              <a:t>cat</a:t>
            </a:r>
          </a:p>
        </p:txBody>
      </p:sp>
      <p:sp>
        <p:nvSpPr>
          <p:cNvPr id="43" name="Rounded Rectangle 42">
            <a:extLst xmlns:a="http://schemas.openxmlformats.org/drawingml/2006/main">
              <a:ext uri="{FF2B5EF4-FFF2-40B4-BE49-F238E27FC236}">
                <a16:creationId xmlns:a16="http://schemas.microsoft.com/office/drawing/2014/main" id="{B82DFF62-FB5D-461D-AB09-FF15FEC5DFD7}"/>
              </a:ext>
            </a:extLst>
          </p:cNvPr>
          <p:cNvSpPr>
            <a:spLocks xmlns:a="http://schemas.openxmlformats.org/drawingml/2006/main" noGrp="1"/>
          </p:cNvSpPr>
          <p:nvPr/>
        </p:nvSpPr>
        <p:spPr>
          <a:xfrm xmlns:a="http://schemas.openxmlformats.org/drawingml/2006/main">
            <a:off x="7543800" y="3182112"/>
            <a:ext cx="3017520"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4" name="Rounded Rectangle 43">
            <a:extLst xmlns:a="http://schemas.openxmlformats.org/drawingml/2006/main">
              <a:ext uri="{FF2B5EF4-FFF2-40B4-BE49-F238E27FC236}">
                <a16:creationId xmlns:a16="http://schemas.microsoft.com/office/drawing/2014/main" id="{528C76E3-7C89-4292-A810-AD9D160E6392}"/>
              </a:ext>
            </a:extLst>
          </p:cNvPr>
          <p:cNvSpPr>
            <a:spLocks xmlns:a="http://schemas.openxmlformats.org/drawingml/2006/main" noGrp="1"/>
          </p:cNvSpPr>
          <p:nvPr/>
        </p:nvSpPr>
        <p:spPr>
          <a:xfrm xmlns:a="http://schemas.openxmlformats.org/drawingml/2006/main">
            <a:off x="7543800" y="3182112"/>
            <a:ext cx="1508760" cy="201168"/>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5" name="TextBox 44">
            <a:extLst xmlns:a="http://schemas.openxmlformats.org/drawingml/2006/main">
              <a:ext uri="{FF2B5EF4-FFF2-40B4-BE49-F238E27FC236}">
                <a16:creationId xmlns:a16="http://schemas.microsoft.com/office/drawing/2014/main" id="{1F5A519E-2909-49DC-9C37-1EFFB37EC45E}"/>
              </a:ext>
            </a:extLst>
          </p:cNvPr>
          <p:cNvSpPr>
            <a:spLocks xmlns:a="http://schemas.openxmlformats.org/drawingml/2006/main" noGrp="1"/>
          </p:cNvSpPr>
          <p:nvPr/>
        </p:nvSpPr>
        <p:spPr>
          <a:xfrm xmlns:a="http://schemas.openxmlformats.org/drawingml/2006/main">
            <a:off x="10698480" y="3127248"/>
            <a:ext cx="56692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F7FAFC"/>
                </a:solidFill>
                <a:latin typeface="Avenir Next"/>
                <a:ea typeface="Avenir Next"/>
                <a:cs typeface="Avenir Next"/>
              </a:defRPr>
            </a:pPr>
            <a:r>
              <a:rPr>
                <a:solidFill>
                  <a:srgbClr val="D7E4EB"/>
                </a:solidFill>
              </a:rPr>
              <a:t>0.707</a:t>
            </a:r>
          </a:p>
        </p:txBody>
      </p:sp>
      <p:sp>
        <p:nvSpPr>
          <p:cNvPr id="46" name="TextBox 45">
            <a:extLst xmlns:a="http://schemas.openxmlformats.org/drawingml/2006/main">
              <a:ext uri="{FF2B5EF4-FFF2-40B4-BE49-F238E27FC236}">
                <a16:creationId xmlns:a16="http://schemas.microsoft.com/office/drawing/2014/main" id="{A7334816-4BCF-4E5D-9D75-558EB810CB28}"/>
              </a:ext>
            </a:extLst>
          </p:cNvPr>
          <p:cNvSpPr>
            <a:spLocks xmlns:a="http://schemas.openxmlformats.org/drawingml/2006/main" noGrp="1"/>
          </p:cNvSpPr>
          <p:nvPr/>
        </p:nvSpPr>
        <p:spPr>
          <a:xfrm xmlns:a="http://schemas.openxmlformats.org/drawingml/2006/main">
            <a:off x="6446520" y="3895344"/>
            <a:ext cx="1005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7FAFC"/>
                </a:solidFill>
                <a:latin typeface="Avenir Next"/>
                <a:ea typeface="Avenir Next"/>
                <a:cs typeface="Avenir Next"/>
              </a:defRPr>
            </a:pPr>
            <a:r>
              <a:rPr>
                <a:solidFill>
                  <a:srgbClr val="D7E4EB"/>
                </a:solidFill>
              </a:rPr>
              <a:t>sat</a:t>
            </a:r>
          </a:p>
        </p:txBody>
      </p:sp>
      <p:sp>
        <p:nvSpPr>
          <p:cNvPr id="47" name="Rounded Rectangle 46">
            <a:extLst xmlns:a="http://schemas.openxmlformats.org/drawingml/2006/main">
              <a:ext uri="{FF2B5EF4-FFF2-40B4-BE49-F238E27FC236}">
                <a16:creationId xmlns:a16="http://schemas.microsoft.com/office/drawing/2014/main" id="{46788055-031A-45F8-A413-1C9F9B5BB017}"/>
              </a:ext>
            </a:extLst>
          </p:cNvPr>
          <p:cNvSpPr>
            <a:spLocks xmlns:a="http://schemas.openxmlformats.org/drawingml/2006/main" noGrp="1"/>
          </p:cNvSpPr>
          <p:nvPr/>
        </p:nvSpPr>
        <p:spPr>
          <a:xfrm xmlns:a="http://schemas.openxmlformats.org/drawingml/2006/main">
            <a:off x="7543800" y="3931920"/>
            <a:ext cx="3017520"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8" name="Rounded Rectangle 47">
            <a:extLst xmlns:a="http://schemas.openxmlformats.org/drawingml/2006/main">
              <a:ext uri="{FF2B5EF4-FFF2-40B4-BE49-F238E27FC236}">
                <a16:creationId xmlns:a16="http://schemas.microsoft.com/office/drawing/2014/main" id="{EA7A9038-9773-422F-959A-5543AF160486}"/>
              </a:ext>
            </a:extLst>
          </p:cNvPr>
          <p:cNvSpPr>
            <a:spLocks xmlns:a="http://schemas.openxmlformats.org/drawingml/2006/main" noGrp="1"/>
          </p:cNvSpPr>
          <p:nvPr/>
        </p:nvSpPr>
        <p:spPr>
          <a:xfrm xmlns:a="http://schemas.openxmlformats.org/drawingml/2006/main">
            <a:off x="7543800" y="3931920"/>
            <a:ext cx="3017520" cy="201168"/>
          </a:xfrm>
          <a:prstGeom xmlns:a="http://schemas.openxmlformats.org/drawingml/2006/main" prst="roundRect">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9" name="TextBox 48">
            <a:extLst xmlns:a="http://schemas.openxmlformats.org/drawingml/2006/main">
              <a:ext uri="{FF2B5EF4-FFF2-40B4-BE49-F238E27FC236}">
                <a16:creationId xmlns:a16="http://schemas.microsoft.com/office/drawing/2014/main" id="{2C7B4C7F-C555-47AD-97F6-7BADCB1C443D}"/>
              </a:ext>
            </a:extLst>
          </p:cNvPr>
          <p:cNvSpPr>
            <a:spLocks xmlns:a="http://schemas.openxmlformats.org/drawingml/2006/main" noGrp="1"/>
          </p:cNvSpPr>
          <p:nvPr/>
        </p:nvSpPr>
        <p:spPr>
          <a:xfrm xmlns:a="http://schemas.openxmlformats.org/drawingml/2006/main">
            <a:off x="10698480" y="3877056"/>
            <a:ext cx="56692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7FAFC"/>
                </a:solidFill>
                <a:latin typeface="Avenir Next"/>
                <a:ea typeface="Avenir Next"/>
                <a:cs typeface="Avenir Next"/>
              </a:defRPr>
            </a:pPr>
            <a:r>
              <a:rPr>
                <a:solidFill>
                  <a:srgbClr val="D7E4EB"/>
                </a:solidFill>
              </a:rPr>
              <a:t>1.414</a:t>
            </a:r>
          </a:p>
        </p:txBody>
      </p:sp>
      <p:sp>
        <p:nvSpPr>
          <p:cNvPr id="50" name="TextBox 49">
            <a:extLst xmlns:a="http://schemas.openxmlformats.org/drawingml/2006/main">
              <a:ext uri="{FF2B5EF4-FFF2-40B4-BE49-F238E27FC236}">
                <a16:creationId xmlns:a16="http://schemas.microsoft.com/office/drawing/2014/main" id="{07B65C64-5766-4A7E-8A4E-6813DA1F2EA8}"/>
              </a:ext>
            </a:extLst>
          </p:cNvPr>
          <p:cNvSpPr>
            <a:spLocks xmlns:a="http://schemas.openxmlformats.org/drawingml/2006/main" noGrp="1"/>
          </p:cNvSpPr>
          <p:nvPr/>
        </p:nvSpPr>
        <p:spPr>
          <a:xfrm xmlns:a="http://schemas.openxmlformats.org/drawingml/2006/main">
            <a:off x="6446520" y="4645152"/>
            <a:ext cx="1005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5705C"/>
                </a:solidFill>
                <a:latin typeface="Avenir Next"/>
                <a:ea typeface="Avenir Next"/>
                <a:cs typeface="Avenir Next"/>
              </a:defRPr>
            </a:pPr>
            <a:r>
              <a:rPr>
                <a:solidFill>
                  <a:srgbClr val="D7E4EB"/>
                </a:solidFill>
              </a:rPr>
              <a:t>on (future)</a:t>
            </a:r>
          </a:p>
        </p:txBody>
      </p:sp>
      <p:sp>
        <p:nvSpPr>
          <p:cNvPr id="51" name="Rounded Rectangle 50">
            <a:extLst xmlns:a="http://schemas.openxmlformats.org/drawingml/2006/main">
              <a:ext uri="{FF2B5EF4-FFF2-40B4-BE49-F238E27FC236}">
                <a16:creationId xmlns:a16="http://schemas.microsoft.com/office/drawing/2014/main" id="{8256D252-2E47-4BA0-B870-692DCE06B6B6}"/>
              </a:ext>
            </a:extLst>
          </p:cNvPr>
          <p:cNvSpPr>
            <a:spLocks xmlns:a="http://schemas.openxmlformats.org/drawingml/2006/main" noGrp="1"/>
          </p:cNvSpPr>
          <p:nvPr/>
        </p:nvSpPr>
        <p:spPr>
          <a:xfrm xmlns:a="http://schemas.openxmlformats.org/drawingml/2006/main">
            <a:off x="7543800" y="4681728"/>
            <a:ext cx="3017520"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2" name="Rounded Rectangle 51">
            <a:extLst xmlns:a="http://schemas.openxmlformats.org/drawingml/2006/main">
              <a:ext uri="{FF2B5EF4-FFF2-40B4-BE49-F238E27FC236}">
                <a16:creationId xmlns:a16="http://schemas.microsoft.com/office/drawing/2014/main" id="{633D3FDC-84D2-48C9-8F3B-88534DBC942C}"/>
              </a:ext>
            </a:extLst>
          </p:cNvPr>
          <p:cNvSpPr>
            <a:spLocks xmlns:a="http://schemas.openxmlformats.org/drawingml/2006/main" noGrp="1"/>
          </p:cNvSpPr>
          <p:nvPr/>
        </p:nvSpPr>
        <p:spPr>
          <a:xfrm xmlns:a="http://schemas.openxmlformats.org/drawingml/2006/main">
            <a:off x="7543800" y="4681728"/>
            <a:ext cx="1508760" cy="201168"/>
          </a:xfrm>
          <a:prstGeom xmlns:a="http://schemas.openxmlformats.org/drawingml/2006/main" prst="roundRect">
            <a:avLst/>
          </a:prstGeom>
          <a:solidFill xmlns:a="http://schemas.openxmlformats.org/drawingml/2006/main">
            <a:srgbClr val="F5705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3" name="TextBox 52">
            <a:extLst xmlns:a="http://schemas.openxmlformats.org/drawingml/2006/main">
              <a:ext uri="{FF2B5EF4-FFF2-40B4-BE49-F238E27FC236}">
                <a16:creationId xmlns:a16="http://schemas.microsoft.com/office/drawing/2014/main" id="{CD76544B-B673-4A88-B2EB-C73A4B3EA57D}"/>
              </a:ext>
            </a:extLst>
          </p:cNvPr>
          <p:cNvSpPr>
            <a:spLocks xmlns:a="http://schemas.openxmlformats.org/drawingml/2006/main" noGrp="1"/>
          </p:cNvSpPr>
          <p:nvPr/>
        </p:nvSpPr>
        <p:spPr>
          <a:xfrm xmlns:a="http://schemas.openxmlformats.org/drawingml/2006/main">
            <a:off x="10698480" y="4626864"/>
            <a:ext cx="566928"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D5E4EC"/>
                </a:solidFill>
                <a:latin typeface="Avenir Next"/>
                <a:ea typeface="Avenir Next"/>
                <a:cs typeface="Avenir Next"/>
              </a:defRPr>
            </a:pPr>
            <a:r>
              <a:rPr>
                <a:solidFill>
                  <a:srgbClr val="D7E4EB"/>
                </a:solidFill>
              </a:rPr>
              <a:t>0.707</a:t>
            </a:r>
          </a:p>
        </p:txBody>
      </p:sp>
      <p:sp>
        <p:nvSpPr>
          <p:cNvPr id="54" name="TextBox 53">
            <a:extLst xmlns:a="http://schemas.openxmlformats.org/drawingml/2006/main">
              <a:ext uri="{FF2B5EF4-FFF2-40B4-BE49-F238E27FC236}">
                <a16:creationId xmlns:a16="http://schemas.microsoft.com/office/drawing/2014/main" id="{4D94A231-E12D-442A-B6A3-C85AFD004EF4}"/>
              </a:ext>
            </a:extLst>
          </p:cNvPr>
          <p:cNvSpPr>
            <a:spLocks xmlns:a="http://schemas.openxmlformats.org/drawingml/2006/main" noGrp="1"/>
          </p:cNvSpPr>
          <p:nvPr/>
        </p:nvSpPr>
        <p:spPr>
          <a:xfrm xmlns:a="http://schemas.openxmlformats.org/drawingml/2006/main">
            <a:off x="6446520" y="5230368"/>
            <a:ext cx="480060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500" b="1">
                <a:solidFill>
                  <a:srgbClr val="F7FAFC"/>
                </a:solidFill>
                <a:latin typeface="Avenir Next"/>
                <a:ea typeface="Avenir Next"/>
                <a:cs typeface="Avenir Next"/>
              </a:defRPr>
            </a:pPr>
            <a:r>
              <a:rPr>
                <a:solidFill>
                  <a:srgbClr val="D7E4EB"/>
                </a:solidFill>
              </a:rPr>
              <a:t>sat scores highest; the future token on is scored now but masked next.</a:t>
            </a:r>
          </a:p>
        </p:txBody>
      </p:sp>
      <p:sp>
        <p:nvSpPr>
          <p:cNvPr id="55" name="Deck progress 21/120">
            <a:extLst xmlns:a="http://schemas.openxmlformats.org/drawingml/2006/main">
              <a:ext uri="{FF2B5EF4-FFF2-40B4-BE49-F238E27FC236}">
                <a16:creationId xmlns:a16="http://schemas.microsoft.com/office/drawing/2014/main" id="{5CF1B8FC-8429-4823-A545-D4A8F5069563}"/>
              </a:ext>
            </a:extLst>
          </p:cNvPr>
          <p:cNvSpPr>
            <a:spLocks xmlns:a="http://schemas.openxmlformats.org/drawingml/2006/main" noGrp="1"/>
          </p:cNvSpPr>
          <p:nvPr/>
        </p:nvSpPr>
        <p:spPr>
          <a:xfrm xmlns:a="http://schemas.openxmlformats.org/drawingml/2006/main">
            <a:off x="530352" y="6473952"/>
            <a:ext cx="1826362"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56" name="Current page 21">
            <a:extLst xmlns:a="http://schemas.openxmlformats.org/drawingml/2006/main">
              <a:ext uri="{FF2B5EF4-FFF2-40B4-BE49-F238E27FC236}">
                <a16:creationId xmlns:a16="http://schemas.microsoft.com/office/drawing/2014/main" id="{21A028EF-C43A-4023-BF09-86017A09A9F4}"/>
              </a:ext>
            </a:extLst>
          </p:cNvPr>
          <p:cNvSpPr>
            <a:spLocks xmlns:a="http://schemas.openxmlformats.org/drawingml/2006/main" noGrp="1"/>
          </p:cNvSpPr>
          <p:nvPr/>
        </p:nvSpPr>
        <p:spPr>
          <a:xfrm xmlns:a="http://schemas.openxmlformats.org/drawingml/2006/main">
            <a:off x="2323376"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312745047"/>
      </p:ext>
    </p:extLst>
  </p:cSld>
</p:sld>
</file>

<file path=ppt/slides/slide22.xml><?xml version="1.0" encoding="utf-8"?>
<p:sld xmlns:p="http://schemas.openxmlformats.org/presentationml/2006/main">
  <p:cSld>
    <p:bg>
      <p:bgPr>
        <a:gradFill xmlns:a="http://schemas.openxmlformats.org/drawingml/2006/main">
          <a:gsLst>
            <a:gs pos="0">
              <a:srgbClr val="061F45"/>
            </a:gs>
            <a:gs pos="100000">
              <a:srgbClr val="0B4AA2"/>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E2B2602B-A41F-4F59-8FAA-CE262005A28C}"/>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FB6FF32F-4D7A-4216-A9A7-A8F481672ECC}"/>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C486EC32-8F54-4096-A913-0D3682A47C86}"/>
              </a:ext>
            </a:extLst>
          </p:cNvPr>
          <p:cNvSpPr>
            <a:spLocks xmlns:a="http://schemas.openxmlformats.org/drawingml/2006/main" noGrp="1"/>
          </p:cNvSpPr>
          <p:nvPr/>
        </p:nvSpPr>
        <p:spPr>
          <a:xfrm xmlns:a="http://schemas.openxmlformats.org/drawingml/2006/main">
            <a:off x="1133856" y="347472"/>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813AFE54-AD13-430C-82C9-5AC0FE6EAE1D}"/>
              </a:ext>
            </a:extLst>
          </p:cNvPr>
          <p:cNvSpPr>
            <a:spLocks xmlns:a="http://schemas.openxmlformats.org/drawingml/2006/main" noGrp="1"/>
          </p:cNvSpPr>
          <p:nvPr/>
        </p:nvSpPr>
        <p:spPr>
          <a:xfrm xmlns:a="http://schemas.openxmlformats.org/drawingml/2006/main">
            <a:off x="530352" y="804672"/>
            <a:ext cx="10469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The causal mask hides information from the future</a:t>
            </a:r>
          </a:p>
        </p:txBody>
      </p:sp>
      <p:sp>
        <p:nvSpPr>
          <p:cNvPr id="6" name="TextBox 5">
            <a:extLst xmlns:a="http://schemas.openxmlformats.org/drawingml/2006/main">
              <a:ext uri="{FF2B5EF4-FFF2-40B4-BE49-F238E27FC236}">
                <a16:creationId xmlns:a16="http://schemas.microsoft.com/office/drawing/2014/main" id="{81D1DF6F-F289-44EA-B68D-6B98091C35B5}"/>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MASK 1/3</a:t>
            </a:r>
          </a:p>
        </p:txBody>
      </p:sp>
      <p:sp>
        <p:nvSpPr>
          <p:cNvPr id="7" name="Rectangle 6">
            <a:extLst xmlns:a="http://schemas.openxmlformats.org/drawingml/2006/main">
              <a:ext uri="{FF2B5EF4-FFF2-40B4-BE49-F238E27FC236}">
                <a16:creationId xmlns:a16="http://schemas.microsoft.com/office/drawing/2014/main" id="{14789C6E-0686-439A-ABBA-00D467EB1F39}"/>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93A1D8F8-B28E-4D76-92E9-8509C521E282}"/>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211DC6BD-48C3-4C17-937D-ECB27B4FC879}"/>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0412E2A2-FC1F-4DAE-850F-0E7346535181}"/>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68B06E4C-C3F1-4B74-940F-26EC41D71794}"/>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22/124</a:t>
            </a:r>
          </a:p>
        </p:txBody>
      </p:sp>
      <p:sp>
        <p:nvSpPr>
          <p:cNvPr id="12" name="TextBox 11">
            <a:extLst xmlns:a="http://schemas.openxmlformats.org/drawingml/2006/main">
              <a:ext uri="{FF2B5EF4-FFF2-40B4-BE49-F238E27FC236}">
                <a16:creationId xmlns:a16="http://schemas.microsoft.com/office/drawing/2014/main" id="{434C0520-722A-4FC1-BB33-4B4E7887C9D8}"/>
              </a:ext>
            </a:extLst>
          </p:cNvPr>
          <p:cNvSpPr>
            <a:spLocks xmlns:a="http://schemas.openxmlformats.org/drawingml/2006/main" noGrp="1"/>
          </p:cNvSpPr>
          <p:nvPr/>
        </p:nvSpPr>
        <p:spPr>
          <a:xfrm xmlns:a="http://schemas.openxmlformats.org/drawingml/2006/main">
            <a:off x="4078224" y="1691640"/>
            <a:ext cx="484632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43BEE8"/>
                </a:solidFill>
                <a:latin typeface="Avenir Next"/>
                <a:ea typeface="Avenir Next"/>
                <a:cs typeface="Avenir Next"/>
              </a:defRPr>
            </a:pPr>
            <a:r>
              <a:rPr>
                <a:solidFill>
                  <a:srgbClr val="D7E4EB"/>
                </a:solidFill>
              </a:rPr>
              <a:t>KEY POSITIONS</a:t>
            </a:r>
          </a:p>
        </p:txBody>
      </p:sp>
      <p:sp>
        <p:nvSpPr>
          <p:cNvPr id="13" name="TextBox 12">
            <a:extLst xmlns:a="http://schemas.openxmlformats.org/drawingml/2006/main">
              <a:ext uri="{FF2B5EF4-FFF2-40B4-BE49-F238E27FC236}">
                <a16:creationId xmlns:a16="http://schemas.microsoft.com/office/drawing/2014/main" id="{42C82409-DC8B-4ED8-9156-6CF1E241B75E}"/>
              </a:ext>
            </a:extLst>
          </p:cNvPr>
          <p:cNvSpPr>
            <a:spLocks xmlns:a="http://schemas.openxmlformats.org/drawingml/2006/main" noGrp="1"/>
          </p:cNvSpPr>
          <p:nvPr/>
        </p:nvSpPr>
        <p:spPr>
          <a:xfrm xmlns:a="http://schemas.openxmlformats.org/drawingml/2006/main">
            <a:off x="4169663" y="1993392"/>
            <a:ext cx="84124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D5E4EC"/>
                </a:solidFill>
                <a:latin typeface="Avenir Next"/>
                <a:ea typeface="Avenir Next"/>
                <a:cs typeface="Avenir Next"/>
              </a:defRPr>
            </a:pPr>
            <a:r>
              <a:rPr>
                <a:solidFill>
                  <a:srgbClr val="D7E4EB"/>
                </a:solidFill>
              </a:rPr>
              <a:t>The</a:t>
            </a:r>
          </a:p>
        </p:txBody>
      </p:sp>
      <p:sp>
        <p:nvSpPr>
          <p:cNvPr id="14" name="TextBox 13">
            <a:extLst xmlns:a="http://schemas.openxmlformats.org/drawingml/2006/main">
              <a:ext uri="{FF2B5EF4-FFF2-40B4-BE49-F238E27FC236}">
                <a16:creationId xmlns:a16="http://schemas.microsoft.com/office/drawing/2014/main" id="{8875CF12-AD62-4019-8E26-0DFBA813511A}"/>
              </a:ext>
            </a:extLst>
          </p:cNvPr>
          <p:cNvSpPr>
            <a:spLocks xmlns:a="http://schemas.openxmlformats.org/drawingml/2006/main" noGrp="1"/>
          </p:cNvSpPr>
          <p:nvPr/>
        </p:nvSpPr>
        <p:spPr>
          <a:xfrm xmlns:a="http://schemas.openxmlformats.org/drawingml/2006/main">
            <a:off x="5321807" y="1993392"/>
            <a:ext cx="84124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D5E4EC"/>
                </a:solidFill>
                <a:latin typeface="Avenir Next"/>
                <a:ea typeface="Avenir Next"/>
                <a:cs typeface="Avenir Next"/>
              </a:defRPr>
            </a:pPr>
            <a:r>
              <a:rPr>
                <a:solidFill>
                  <a:srgbClr val="D7E4EB"/>
                </a:solidFill>
              </a:rPr>
              <a:t>cat</a:t>
            </a:r>
          </a:p>
        </p:txBody>
      </p:sp>
      <p:sp>
        <p:nvSpPr>
          <p:cNvPr id="15" name="TextBox 14">
            <a:extLst xmlns:a="http://schemas.openxmlformats.org/drawingml/2006/main">
              <a:ext uri="{FF2B5EF4-FFF2-40B4-BE49-F238E27FC236}">
                <a16:creationId xmlns:a16="http://schemas.microsoft.com/office/drawing/2014/main" id="{344F2E52-35AE-4A0E-9D7E-B88E85D6E7B2}"/>
              </a:ext>
            </a:extLst>
          </p:cNvPr>
          <p:cNvSpPr>
            <a:spLocks xmlns:a="http://schemas.openxmlformats.org/drawingml/2006/main" noGrp="1"/>
          </p:cNvSpPr>
          <p:nvPr/>
        </p:nvSpPr>
        <p:spPr>
          <a:xfrm xmlns:a="http://schemas.openxmlformats.org/drawingml/2006/main">
            <a:off x="6473952" y="1993392"/>
            <a:ext cx="84124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D5E4EC"/>
                </a:solidFill>
                <a:latin typeface="Avenir Next"/>
                <a:ea typeface="Avenir Next"/>
                <a:cs typeface="Avenir Next"/>
              </a:defRPr>
            </a:pPr>
            <a:r>
              <a:rPr>
                <a:solidFill>
                  <a:srgbClr val="D7E4EB"/>
                </a:solidFill>
              </a:rPr>
              <a:t>sat</a:t>
            </a:r>
          </a:p>
        </p:txBody>
      </p:sp>
      <p:sp>
        <p:nvSpPr>
          <p:cNvPr id="16" name="TextBox 15">
            <a:extLst xmlns:a="http://schemas.openxmlformats.org/drawingml/2006/main">
              <a:ext uri="{FF2B5EF4-FFF2-40B4-BE49-F238E27FC236}">
                <a16:creationId xmlns:a16="http://schemas.microsoft.com/office/drawing/2014/main" id="{69379446-DA32-43EE-9D11-CE331DA04058}"/>
              </a:ext>
            </a:extLst>
          </p:cNvPr>
          <p:cNvSpPr>
            <a:spLocks xmlns:a="http://schemas.openxmlformats.org/drawingml/2006/main" noGrp="1"/>
          </p:cNvSpPr>
          <p:nvPr/>
        </p:nvSpPr>
        <p:spPr>
          <a:xfrm xmlns:a="http://schemas.openxmlformats.org/drawingml/2006/main">
            <a:off x="7626096" y="1993392"/>
            <a:ext cx="84124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D5E4EC"/>
                </a:solidFill>
                <a:latin typeface="Avenir Next"/>
                <a:ea typeface="Avenir Next"/>
                <a:cs typeface="Avenir Next"/>
              </a:defRPr>
            </a:pPr>
            <a:r>
              <a:rPr>
                <a:solidFill>
                  <a:srgbClr val="D7E4EB"/>
                </a:solidFill>
              </a:rPr>
              <a:t>on</a:t>
            </a:r>
          </a:p>
        </p:txBody>
      </p:sp>
      <p:sp>
        <p:nvSpPr>
          <p:cNvPr id="17" name="TextBox 16">
            <a:extLst xmlns:a="http://schemas.openxmlformats.org/drawingml/2006/main">
              <a:ext uri="{FF2B5EF4-FFF2-40B4-BE49-F238E27FC236}">
                <a16:creationId xmlns:a16="http://schemas.microsoft.com/office/drawing/2014/main" id="{CDB115CA-9BEF-43A0-AD14-AD660DC46865}"/>
              </a:ext>
            </a:extLst>
          </p:cNvPr>
          <p:cNvSpPr>
            <a:spLocks xmlns:a="http://schemas.openxmlformats.org/drawingml/2006/main" noGrp="1"/>
          </p:cNvSpPr>
          <p:nvPr/>
        </p:nvSpPr>
        <p:spPr>
          <a:xfrm xmlns:a="http://schemas.openxmlformats.org/drawingml/2006/main">
            <a:off x="2706624" y="1984248"/>
            <a:ext cx="65836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QUERY</a:t>
            </a:r>
          </a:p>
        </p:txBody>
      </p:sp>
      <p:sp>
        <p:nvSpPr>
          <p:cNvPr id="18" name="TextBox 17">
            <a:extLst xmlns:a="http://schemas.openxmlformats.org/drawingml/2006/main">
              <a:ext uri="{FF2B5EF4-FFF2-40B4-BE49-F238E27FC236}">
                <a16:creationId xmlns:a16="http://schemas.microsoft.com/office/drawing/2014/main" id="{0C8F690F-6711-45D8-BC11-3AD627D29C39}"/>
              </a:ext>
            </a:extLst>
          </p:cNvPr>
          <p:cNvSpPr>
            <a:spLocks xmlns:a="http://schemas.openxmlformats.org/drawingml/2006/main" noGrp="1"/>
          </p:cNvSpPr>
          <p:nvPr/>
        </p:nvSpPr>
        <p:spPr>
          <a:xfrm xmlns:a="http://schemas.openxmlformats.org/drawingml/2006/main">
            <a:off x="2907792" y="2514600"/>
            <a:ext cx="694944"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D5E4EC"/>
                </a:solidFill>
                <a:latin typeface="Avenir Next"/>
                <a:ea typeface="Avenir Next"/>
                <a:cs typeface="Avenir Next"/>
              </a:defRPr>
            </a:pPr>
            <a:r>
              <a:rPr>
                <a:solidFill>
                  <a:srgbClr val="D7E4EB"/>
                </a:solidFill>
              </a:rPr>
              <a:t>The</a:t>
            </a:r>
          </a:p>
        </p:txBody>
      </p:sp>
      <p:sp>
        <p:nvSpPr>
          <p:cNvPr id="19" name="Rounded Rectangle 18">
            <a:extLst xmlns:a="http://schemas.openxmlformats.org/drawingml/2006/main">
              <a:ext uri="{FF2B5EF4-FFF2-40B4-BE49-F238E27FC236}">
                <a16:creationId xmlns:a16="http://schemas.microsoft.com/office/drawing/2014/main" id="{11B42BB8-8C3E-4D9A-82DA-6B88CC3433B5}"/>
              </a:ext>
            </a:extLst>
          </p:cNvPr>
          <p:cNvSpPr>
            <a:spLocks xmlns:a="http://schemas.openxmlformats.org/drawingml/2006/main" noGrp="1"/>
          </p:cNvSpPr>
          <p:nvPr/>
        </p:nvSpPr>
        <p:spPr>
          <a:xfrm xmlns:a="http://schemas.openxmlformats.org/drawingml/2006/main">
            <a:off x="4169663" y="2450592"/>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TextBox 19">
            <a:extLst xmlns:a="http://schemas.openxmlformats.org/drawingml/2006/main">
              <a:ext uri="{FF2B5EF4-FFF2-40B4-BE49-F238E27FC236}">
                <a16:creationId xmlns:a16="http://schemas.microsoft.com/office/drawing/2014/main" id="{60407542-E2FD-4EC0-8DBD-DE4F099A091A}"/>
              </a:ext>
            </a:extLst>
          </p:cNvPr>
          <p:cNvSpPr>
            <a:spLocks xmlns:a="http://schemas.openxmlformats.org/drawingml/2006/main" noGrp="1"/>
          </p:cNvSpPr>
          <p:nvPr/>
        </p:nvSpPr>
        <p:spPr>
          <a:xfrm xmlns:a="http://schemas.openxmlformats.org/drawingml/2006/main">
            <a:off x="4169663" y="2523744"/>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21" name="Rounded Rectangle 20">
            <a:extLst xmlns:a="http://schemas.openxmlformats.org/drawingml/2006/main">
              <a:ext uri="{FF2B5EF4-FFF2-40B4-BE49-F238E27FC236}">
                <a16:creationId xmlns:a16="http://schemas.microsoft.com/office/drawing/2014/main" id="{B476545F-FB27-4499-87D6-2E3BF6C775FB}"/>
              </a:ext>
            </a:extLst>
          </p:cNvPr>
          <p:cNvSpPr>
            <a:spLocks xmlns:a="http://schemas.openxmlformats.org/drawingml/2006/main" noGrp="1"/>
          </p:cNvSpPr>
          <p:nvPr/>
        </p:nvSpPr>
        <p:spPr>
          <a:xfrm xmlns:a="http://schemas.openxmlformats.org/drawingml/2006/main">
            <a:off x="5321807" y="2450592"/>
            <a:ext cx="841248" cy="53035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65D2FCC3-1788-4FCC-9F2B-A77C8069A998}"/>
              </a:ext>
            </a:extLst>
          </p:cNvPr>
          <p:cNvSpPr>
            <a:spLocks xmlns:a="http://schemas.openxmlformats.org/drawingml/2006/main" noGrp="1"/>
          </p:cNvSpPr>
          <p:nvPr/>
        </p:nvSpPr>
        <p:spPr>
          <a:xfrm xmlns:a="http://schemas.openxmlformats.org/drawingml/2006/main">
            <a:off x="5321807" y="2523744"/>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D5E4EC"/>
                </a:solidFill>
                <a:latin typeface="Avenir Next"/>
                <a:ea typeface="Avenir Next"/>
                <a:cs typeface="Avenir Next"/>
              </a:defRPr>
            </a:pPr>
            <a:r>
              <a:rPr>
                <a:solidFill>
                  <a:srgbClr val="D7E4EB"/>
                </a:solidFill>
              </a:rPr>
              <a:t>future</a:t>
            </a:r>
          </a:p>
        </p:txBody>
      </p:sp>
      <p:sp>
        <p:nvSpPr>
          <p:cNvPr id="23" name="Rounded Rectangle 22">
            <a:extLst xmlns:a="http://schemas.openxmlformats.org/drawingml/2006/main">
              <a:ext uri="{FF2B5EF4-FFF2-40B4-BE49-F238E27FC236}">
                <a16:creationId xmlns:a16="http://schemas.microsoft.com/office/drawing/2014/main" id="{36C42DC2-6F3C-4F64-8308-FBE3184B331E}"/>
              </a:ext>
            </a:extLst>
          </p:cNvPr>
          <p:cNvSpPr>
            <a:spLocks xmlns:a="http://schemas.openxmlformats.org/drawingml/2006/main" noGrp="1"/>
          </p:cNvSpPr>
          <p:nvPr/>
        </p:nvSpPr>
        <p:spPr>
          <a:xfrm xmlns:a="http://schemas.openxmlformats.org/drawingml/2006/main">
            <a:off x="6473952" y="2450592"/>
            <a:ext cx="841248" cy="53035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1FCDC86B-74A1-406E-BFB2-977F73CC04A6}"/>
              </a:ext>
            </a:extLst>
          </p:cNvPr>
          <p:cNvSpPr>
            <a:spLocks xmlns:a="http://schemas.openxmlformats.org/drawingml/2006/main" noGrp="1"/>
          </p:cNvSpPr>
          <p:nvPr/>
        </p:nvSpPr>
        <p:spPr>
          <a:xfrm xmlns:a="http://schemas.openxmlformats.org/drawingml/2006/main">
            <a:off x="6473952" y="2523744"/>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D5E4EC"/>
                </a:solidFill>
                <a:latin typeface="Avenir Next"/>
                <a:ea typeface="Avenir Next"/>
                <a:cs typeface="Avenir Next"/>
              </a:defRPr>
            </a:pPr>
            <a:r>
              <a:rPr>
                <a:solidFill>
                  <a:srgbClr val="D7E4EB"/>
                </a:solidFill>
              </a:rPr>
              <a:t>future</a:t>
            </a:r>
          </a:p>
        </p:txBody>
      </p:sp>
      <p:sp>
        <p:nvSpPr>
          <p:cNvPr id="25" name="Rounded Rectangle 24">
            <a:extLst xmlns:a="http://schemas.openxmlformats.org/drawingml/2006/main">
              <a:ext uri="{FF2B5EF4-FFF2-40B4-BE49-F238E27FC236}">
                <a16:creationId xmlns:a16="http://schemas.microsoft.com/office/drawing/2014/main" id="{E0A27021-E074-456A-8EC3-712C0C713550}"/>
              </a:ext>
            </a:extLst>
          </p:cNvPr>
          <p:cNvSpPr>
            <a:spLocks xmlns:a="http://schemas.openxmlformats.org/drawingml/2006/main" noGrp="1"/>
          </p:cNvSpPr>
          <p:nvPr/>
        </p:nvSpPr>
        <p:spPr>
          <a:xfrm xmlns:a="http://schemas.openxmlformats.org/drawingml/2006/main">
            <a:off x="7626096" y="2450592"/>
            <a:ext cx="841248" cy="53035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97DE187D-4330-44CE-BC48-01ADF5346B2C}"/>
              </a:ext>
            </a:extLst>
          </p:cNvPr>
          <p:cNvSpPr>
            <a:spLocks xmlns:a="http://schemas.openxmlformats.org/drawingml/2006/main" noGrp="1"/>
          </p:cNvSpPr>
          <p:nvPr/>
        </p:nvSpPr>
        <p:spPr>
          <a:xfrm xmlns:a="http://schemas.openxmlformats.org/drawingml/2006/main">
            <a:off x="7626096" y="2523744"/>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D5E4EC"/>
                </a:solidFill>
                <a:latin typeface="Avenir Next"/>
                <a:ea typeface="Avenir Next"/>
                <a:cs typeface="Avenir Next"/>
              </a:defRPr>
            </a:pPr>
            <a:r>
              <a:rPr>
                <a:solidFill>
                  <a:srgbClr val="D7E4EB"/>
                </a:solidFill>
              </a:rPr>
              <a:t>future</a:t>
            </a:r>
          </a:p>
        </p:txBody>
      </p:sp>
      <p:sp>
        <p:nvSpPr>
          <p:cNvPr id="27" name="TextBox 26">
            <a:extLst xmlns:a="http://schemas.openxmlformats.org/drawingml/2006/main">
              <a:ext uri="{FF2B5EF4-FFF2-40B4-BE49-F238E27FC236}">
                <a16:creationId xmlns:a16="http://schemas.microsoft.com/office/drawing/2014/main" id="{0120B450-E1CC-4B25-AE1E-7324CAC51C54}"/>
              </a:ext>
            </a:extLst>
          </p:cNvPr>
          <p:cNvSpPr>
            <a:spLocks xmlns:a="http://schemas.openxmlformats.org/drawingml/2006/main" noGrp="1"/>
          </p:cNvSpPr>
          <p:nvPr/>
        </p:nvSpPr>
        <p:spPr>
          <a:xfrm xmlns:a="http://schemas.openxmlformats.org/drawingml/2006/main">
            <a:off x="2907792" y="3319272"/>
            <a:ext cx="694944"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D5E4EC"/>
                </a:solidFill>
                <a:latin typeface="Avenir Next"/>
                <a:ea typeface="Avenir Next"/>
                <a:cs typeface="Avenir Next"/>
              </a:defRPr>
            </a:pPr>
            <a:r>
              <a:rPr>
                <a:solidFill>
                  <a:srgbClr val="D7E4EB"/>
                </a:solidFill>
              </a:rPr>
              <a:t>cat</a:t>
            </a:r>
          </a:p>
        </p:txBody>
      </p:sp>
      <p:sp>
        <p:nvSpPr>
          <p:cNvPr id="28" name="Rounded Rectangle 27">
            <a:extLst xmlns:a="http://schemas.openxmlformats.org/drawingml/2006/main">
              <a:ext uri="{FF2B5EF4-FFF2-40B4-BE49-F238E27FC236}">
                <a16:creationId xmlns:a16="http://schemas.microsoft.com/office/drawing/2014/main" id="{2DD8A15A-0A11-4AD2-BBD4-E0DB06D9AEE8}"/>
              </a:ext>
            </a:extLst>
          </p:cNvPr>
          <p:cNvSpPr>
            <a:spLocks xmlns:a="http://schemas.openxmlformats.org/drawingml/2006/main" noGrp="1"/>
          </p:cNvSpPr>
          <p:nvPr/>
        </p:nvSpPr>
        <p:spPr>
          <a:xfrm xmlns:a="http://schemas.openxmlformats.org/drawingml/2006/main">
            <a:off x="4169663" y="3255264"/>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TextBox 28">
            <a:extLst xmlns:a="http://schemas.openxmlformats.org/drawingml/2006/main">
              <a:ext uri="{FF2B5EF4-FFF2-40B4-BE49-F238E27FC236}">
                <a16:creationId xmlns:a16="http://schemas.microsoft.com/office/drawing/2014/main" id="{B62E9EF9-AD39-49F6-B0D2-EE07344224E6}"/>
              </a:ext>
            </a:extLst>
          </p:cNvPr>
          <p:cNvSpPr>
            <a:spLocks xmlns:a="http://schemas.openxmlformats.org/drawingml/2006/main" noGrp="1"/>
          </p:cNvSpPr>
          <p:nvPr/>
        </p:nvSpPr>
        <p:spPr>
          <a:xfrm xmlns:a="http://schemas.openxmlformats.org/drawingml/2006/main">
            <a:off x="4169663" y="3328416"/>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30" name="Rounded Rectangle 29">
            <a:extLst xmlns:a="http://schemas.openxmlformats.org/drawingml/2006/main">
              <a:ext uri="{FF2B5EF4-FFF2-40B4-BE49-F238E27FC236}">
                <a16:creationId xmlns:a16="http://schemas.microsoft.com/office/drawing/2014/main" id="{8E371410-E461-43A9-9EA2-D7C92ABB7952}"/>
              </a:ext>
            </a:extLst>
          </p:cNvPr>
          <p:cNvSpPr>
            <a:spLocks xmlns:a="http://schemas.openxmlformats.org/drawingml/2006/main" noGrp="1"/>
          </p:cNvSpPr>
          <p:nvPr/>
        </p:nvSpPr>
        <p:spPr>
          <a:xfrm xmlns:a="http://schemas.openxmlformats.org/drawingml/2006/main">
            <a:off x="5321807" y="3255264"/>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TextBox 30">
            <a:extLst xmlns:a="http://schemas.openxmlformats.org/drawingml/2006/main">
              <a:ext uri="{FF2B5EF4-FFF2-40B4-BE49-F238E27FC236}">
                <a16:creationId xmlns:a16="http://schemas.microsoft.com/office/drawing/2014/main" id="{A4D9D998-7E7A-4E94-BEFC-30EB88873CCD}"/>
              </a:ext>
            </a:extLst>
          </p:cNvPr>
          <p:cNvSpPr>
            <a:spLocks xmlns:a="http://schemas.openxmlformats.org/drawingml/2006/main" noGrp="1"/>
          </p:cNvSpPr>
          <p:nvPr/>
        </p:nvSpPr>
        <p:spPr>
          <a:xfrm xmlns:a="http://schemas.openxmlformats.org/drawingml/2006/main">
            <a:off x="5321807" y="3328416"/>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32" name="Rounded Rectangle 31">
            <a:extLst xmlns:a="http://schemas.openxmlformats.org/drawingml/2006/main">
              <a:ext uri="{FF2B5EF4-FFF2-40B4-BE49-F238E27FC236}">
                <a16:creationId xmlns:a16="http://schemas.microsoft.com/office/drawing/2014/main" id="{86E65338-50AA-4E9B-B311-B43F8C62D2A9}"/>
              </a:ext>
            </a:extLst>
          </p:cNvPr>
          <p:cNvSpPr>
            <a:spLocks xmlns:a="http://schemas.openxmlformats.org/drawingml/2006/main" noGrp="1"/>
          </p:cNvSpPr>
          <p:nvPr/>
        </p:nvSpPr>
        <p:spPr>
          <a:xfrm xmlns:a="http://schemas.openxmlformats.org/drawingml/2006/main">
            <a:off x="6473952" y="3255264"/>
            <a:ext cx="841248" cy="53035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TextBox 32">
            <a:extLst xmlns:a="http://schemas.openxmlformats.org/drawingml/2006/main">
              <a:ext uri="{FF2B5EF4-FFF2-40B4-BE49-F238E27FC236}">
                <a16:creationId xmlns:a16="http://schemas.microsoft.com/office/drawing/2014/main" id="{564C21FF-E669-43F4-B0EA-FB9E03285D1F}"/>
              </a:ext>
            </a:extLst>
          </p:cNvPr>
          <p:cNvSpPr>
            <a:spLocks xmlns:a="http://schemas.openxmlformats.org/drawingml/2006/main" noGrp="1"/>
          </p:cNvSpPr>
          <p:nvPr/>
        </p:nvSpPr>
        <p:spPr>
          <a:xfrm xmlns:a="http://schemas.openxmlformats.org/drawingml/2006/main">
            <a:off x="6473952" y="3328416"/>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D5E4EC"/>
                </a:solidFill>
                <a:latin typeface="Avenir Next"/>
                <a:ea typeface="Avenir Next"/>
                <a:cs typeface="Avenir Next"/>
              </a:defRPr>
            </a:pPr>
            <a:r>
              <a:rPr>
                <a:solidFill>
                  <a:srgbClr val="D7E4EB"/>
                </a:solidFill>
              </a:rPr>
              <a:t>future</a:t>
            </a:r>
          </a:p>
        </p:txBody>
      </p:sp>
      <p:sp>
        <p:nvSpPr>
          <p:cNvPr id="34" name="Rounded Rectangle 33">
            <a:extLst xmlns:a="http://schemas.openxmlformats.org/drawingml/2006/main">
              <a:ext uri="{FF2B5EF4-FFF2-40B4-BE49-F238E27FC236}">
                <a16:creationId xmlns:a16="http://schemas.microsoft.com/office/drawing/2014/main" id="{AC557CE5-EE6E-469C-BC64-C8D3E69F3F6B}"/>
              </a:ext>
            </a:extLst>
          </p:cNvPr>
          <p:cNvSpPr>
            <a:spLocks xmlns:a="http://schemas.openxmlformats.org/drawingml/2006/main" noGrp="1"/>
          </p:cNvSpPr>
          <p:nvPr/>
        </p:nvSpPr>
        <p:spPr>
          <a:xfrm xmlns:a="http://schemas.openxmlformats.org/drawingml/2006/main">
            <a:off x="7626096" y="3255264"/>
            <a:ext cx="841248" cy="53035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TextBox 34">
            <a:extLst xmlns:a="http://schemas.openxmlformats.org/drawingml/2006/main">
              <a:ext uri="{FF2B5EF4-FFF2-40B4-BE49-F238E27FC236}">
                <a16:creationId xmlns:a16="http://schemas.microsoft.com/office/drawing/2014/main" id="{320731C0-DA6E-4CA1-9912-B50ED17ED78E}"/>
              </a:ext>
            </a:extLst>
          </p:cNvPr>
          <p:cNvSpPr>
            <a:spLocks xmlns:a="http://schemas.openxmlformats.org/drawingml/2006/main" noGrp="1"/>
          </p:cNvSpPr>
          <p:nvPr/>
        </p:nvSpPr>
        <p:spPr>
          <a:xfrm xmlns:a="http://schemas.openxmlformats.org/drawingml/2006/main">
            <a:off x="7626096" y="3328416"/>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D5E4EC"/>
                </a:solidFill>
                <a:latin typeface="Avenir Next"/>
                <a:ea typeface="Avenir Next"/>
                <a:cs typeface="Avenir Next"/>
              </a:defRPr>
            </a:pPr>
            <a:r>
              <a:rPr>
                <a:solidFill>
                  <a:srgbClr val="D7E4EB"/>
                </a:solidFill>
              </a:rPr>
              <a:t>future</a:t>
            </a:r>
          </a:p>
        </p:txBody>
      </p:sp>
      <p:sp>
        <p:nvSpPr>
          <p:cNvPr id="36" name="TextBox 35">
            <a:extLst xmlns:a="http://schemas.openxmlformats.org/drawingml/2006/main">
              <a:ext uri="{FF2B5EF4-FFF2-40B4-BE49-F238E27FC236}">
                <a16:creationId xmlns:a16="http://schemas.microsoft.com/office/drawing/2014/main" id="{550250B1-BD65-4E6B-A7FC-10D7023BF524}"/>
              </a:ext>
            </a:extLst>
          </p:cNvPr>
          <p:cNvSpPr>
            <a:spLocks xmlns:a="http://schemas.openxmlformats.org/drawingml/2006/main" noGrp="1"/>
          </p:cNvSpPr>
          <p:nvPr/>
        </p:nvSpPr>
        <p:spPr>
          <a:xfrm xmlns:a="http://schemas.openxmlformats.org/drawingml/2006/main">
            <a:off x="2907792" y="4123944"/>
            <a:ext cx="694944"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D5E4EC"/>
                </a:solidFill>
                <a:latin typeface="Avenir Next"/>
                <a:ea typeface="Avenir Next"/>
                <a:cs typeface="Avenir Next"/>
              </a:defRPr>
            </a:pPr>
            <a:r>
              <a:rPr>
                <a:solidFill>
                  <a:srgbClr val="D7E4EB"/>
                </a:solidFill>
              </a:rPr>
              <a:t>sat</a:t>
            </a:r>
          </a:p>
        </p:txBody>
      </p:sp>
      <p:sp>
        <p:nvSpPr>
          <p:cNvPr id="37" name="Rounded Rectangle 36">
            <a:extLst xmlns:a="http://schemas.openxmlformats.org/drawingml/2006/main">
              <a:ext uri="{FF2B5EF4-FFF2-40B4-BE49-F238E27FC236}">
                <a16:creationId xmlns:a16="http://schemas.microsoft.com/office/drawing/2014/main" id="{512B9C25-7820-4FAF-9882-6F4A7CD580BF}"/>
              </a:ext>
            </a:extLst>
          </p:cNvPr>
          <p:cNvSpPr>
            <a:spLocks xmlns:a="http://schemas.openxmlformats.org/drawingml/2006/main" noGrp="1"/>
          </p:cNvSpPr>
          <p:nvPr/>
        </p:nvSpPr>
        <p:spPr>
          <a:xfrm xmlns:a="http://schemas.openxmlformats.org/drawingml/2006/main">
            <a:off x="4169663" y="4059936"/>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8" name="TextBox 37">
            <a:extLst xmlns:a="http://schemas.openxmlformats.org/drawingml/2006/main">
              <a:ext uri="{FF2B5EF4-FFF2-40B4-BE49-F238E27FC236}">
                <a16:creationId xmlns:a16="http://schemas.microsoft.com/office/drawing/2014/main" id="{534F6D5D-94B9-4522-BB53-140655BFB1B2}"/>
              </a:ext>
            </a:extLst>
          </p:cNvPr>
          <p:cNvSpPr>
            <a:spLocks xmlns:a="http://schemas.openxmlformats.org/drawingml/2006/main" noGrp="1"/>
          </p:cNvSpPr>
          <p:nvPr/>
        </p:nvSpPr>
        <p:spPr>
          <a:xfrm xmlns:a="http://schemas.openxmlformats.org/drawingml/2006/main">
            <a:off x="4169663" y="4133088"/>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39" name="Rounded Rectangle 38">
            <a:extLst xmlns:a="http://schemas.openxmlformats.org/drawingml/2006/main">
              <a:ext uri="{FF2B5EF4-FFF2-40B4-BE49-F238E27FC236}">
                <a16:creationId xmlns:a16="http://schemas.microsoft.com/office/drawing/2014/main" id="{F2F97D13-D444-4659-9DE3-1E65FF6AB6A9}"/>
              </a:ext>
            </a:extLst>
          </p:cNvPr>
          <p:cNvSpPr>
            <a:spLocks xmlns:a="http://schemas.openxmlformats.org/drawingml/2006/main" noGrp="1"/>
          </p:cNvSpPr>
          <p:nvPr/>
        </p:nvSpPr>
        <p:spPr>
          <a:xfrm xmlns:a="http://schemas.openxmlformats.org/drawingml/2006/main">
            <a:off x="5321807" y="4059936"/>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0" name="TextBox 39">
            <a:extLst xmlns:a="http://schemas.openxmlformats.org/drawingml/2006/main">
              <a:ext uri="{FF2B5EF4-FFF2-40B4-BE49-F238E27FC236}">
                <a16:creationId xmlns:a16="http://schemas.microsoft.com/office/drawing/2014/main" id="{94EDF75C-C5D5-4513-A80C-D363C221A18B}"/>
              </a:ext>
            </a:extLst>
          </p:cNvPr>
          <p:cNvSpPr>
            <a:spLocks xmlns:a="http://schemas.openxmlformats.org/drawingml/2006/main" noGrp="1"/>
          </p:cNvSpPr>
          <p:nvPr/>
        </p:nvSpPr>
        <p:spPr>
          <a:xfrm xmlns:a="http://schemas.openxmlformats.org/drawingml/2006/main">
            <a:off x="5321807" y="4133088"/>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41" name="Rounded Rectangle 40">
            <a:extLst xmlns:a="http://schemas.openxmlformats.org/drawingml/2006/main">
              <a:ext uri="{FF2B5EF4-FFF2-40B4-BE49-F238E27FC236}">
                <a16:creationId xmlns:a16="http://schemas.microsoft.com/office/drawing/2014/main" id="{4E97E078-1EAC-46F8-BB72-69CFB303864E}"/>
              </a:ext>
            </a:extLst>
          </p:cNvPr>
          <p:cNvSpPr>
            <a:spLocks xmlns:a="http://schemas.openxmlformats.org/drawingml/2006/main" noGrp="1"/>
          </p:cNvSpPr>
          <p:nvPr/>
        </p:nvSpPr>
        <p:spPr>
          <a:xfrm xmlns:a="http://schemas.openxmlformats.org/drawingml/2006/main">
            <a:off x="6473952" y="4059936"/>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2" name="TextBox 41">
            <a:extLst xmlns:a="http://schemas.openxmlformats.org/drawingml/2006/main">
              <a:ext uri="{FF2B5EF4-FFF2-40B4-BE49-F238E27FC236}">
                <a16:creationId xmlns:a16="http://schemas.microsoft.com/office/drawing/2014/main" id="{9BCF0EE2-AF1F-4858-8108-82D08AABA03E}"/>
              </a:ext>
            </a:extLst>
          </p:cNvPr>
          <p:cNvSpPr>
            <a:spLocks xmlns:a="http://schemas.openxmlformats.org/drawingml/2006/main" noGrp="1"/>
          </p:cNvSpPr>
          <p:nvPr/>
        </p:nvSpPr>
        <p:spPr>
          <a:xfrm xmlns:a="http://schemas.openxmlformats.org/drawingml/2006/main">
            <a:off x="6473952" y="4133088"/>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43" name="Rounded Rectangle 42">
            <a:extLst xmlns:a="http://schemas.openxmlformats.org/drawingml/2006/main">
              <a:ext uri="{FF2B5EF4-FFF2-40B4-BE49-F238E27FC236}">
                <a16:creationId xmlns:a16="http://schemas.microsoft.com/office/drawing/2014/main" id="{CDE42C9D-D0D9-48AF-B225-904401AE4F9D}"/>
              </a:ext>
            </a:extLst>
          </p:cNvPr>
          <p:cNvSpPr>
            <a:spLocks xmlns:a="http://schemas.openxmlformats.org/drawingml/2006/main" noGrp="1"/>
          </p:cNvSpPr>
          <p:nvPr/>
        </p:nvSpPr>
        <p:spPr>
          <a:xfrm xmlns:a="http://schemas.openxmlformats.org/drawingml/2006/main">
            <a:off x="7626096" y="4059936"/>
            <a:ext cx="841248" cy="53035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4" name="TextBox 43">
            <a:extLst xmlns:a="http://schemas.openxmlformats.org/drawingml/2006/main">
              <a:ext uri="{FF2B5EF4-FFF2-40B4-BE49-F238E27FC236}">
                <a16:creationId xmlns:a16="http://schemas.microsoft.com/office/drawing/2014/main" id="{9D085759-0D09-4E0E-A698-A26677BA1C51}"/>
              </a:ext>
            </a:extLst>
          </p:cNvPr>
          <p:cNvSpPr>
            <a:spLocks xmlns:a="http://schemas.openxmlformats.org/drawingml/2006/main" noGrp="1"/>
          </p:cNvSpPr>
          <p:nvPr/>
        </p:nvSpPr>
        <p:spPr>
          <a:xfrm xmlns:a="http://schemas.openxmlformats.org/drawingml/2006/main">
            <a:off x="7626096" y="4133088"/>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D5E4EC"/>
                </a:solidFill>
                <a:latin typeface="Avenir Next"/>
                <a:ea typeface="Avenir Next"/>
                <a:cs typeface="Avenir Next"/>
              </a:defRPr>
            </a:pPr>
            <a:r>
              <a:rPr>
                <a:solidFill>
                  <a:srgbClr val="D7E4EB"/>
                </a:solidFill>
              </a:rPr>
              <a:t>future</a:t>
            </a:r>
          </a:p>
        </p:txBody>
      </p:sp>
      <p:sp>
        <p:nvSpPr>
          <p:cNvPr id="45" name="TextBox 44">
            <a:extLst xmlns:a="http://schemas.openxmlformats.org/drawingml/2006/main">
              <a:ext uri="{FF2B5EF4-FFF2-40B4-BE49-F238E27FC236}">
                <a16:creationId xmlns:a16="http://schemas.microsoft.com/office/drawing/2014/main" id="{A7D613E8-CC4C-4807-8F1F-0BEB2AF51236}"/>
              </a:ext>
            </a:extLst>
          </p:cNvPr>
          <p:cNvSpPr>
            <a:spLocks xmlns:a="http://schemas.openxmlformats.org/drawingml/2006/main" noGrp="1"/>
          </p:cNvSpPr>
          <p:nvPr/>
        </p:nvSpPr>
        <p:spPr>
          <a:xfrm xmlns:a="http://schemas.openxmlformats.org/drawingml/2006/main">
            <a:off x="2907792" y="4928616"/>
            <a:ext cx="694944"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D5E4EC"/>
                </a:solidFill>
                <a:latin typeface="Avenir Next"/>
                <a:ea typeface="Avenir Next"/>
                <a:cs typeface="Avenir Next"/>
              </a:defRPr>
            </a:pPr>
            <a:r>
              <a:rPr>
                <a:solidFill>
                  <a:srgbClr val="D7E4EB"/>
                </a:solidFill>
              </a:rPr>
              <a:t>on</a:t>
            </a:r>
          </a:p>
        </p:txBody>
      </p:sp>
      <p:sp>
        <p:nvSpPr>
          <p:cNvPr id="46" name="Rounded Rectangle 45">
            <a:extLst xmlns:a="http://schemas.openxmlformats.org/drawingml/2006/main">
              <a:ext uri="{FF2B5EF4-FFF2-40B4-BE49-F238E27FC236}">
                <a16:creationId xmlns:a16="http://schemas.microsoft.com/office/drawing/2014/main" id="{BB03A169-0BB9-488F-96B1-54703A421F87}"/>
              </a:ext>
            </a:extLst>
          </p:cNvPr>
          <p:cNvSpPr>
            <a:spLocks xmlns:a="http://schemas.openxmlformats.org/drawingml/2006/main" noGrp="1"/>
          </p:cNvSpPr>
          <p:nvPr/>
        </p:nvSpPr>
        <p:spPr>
          <a:xfrm xmlns:a="http://schemas.openxmlformats.org/drawingml/2006/main">
            <a:off x="4169663" y="4864608"/>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7" name="TextBox 46">
            <a:extLst xmlns:a="http://schemas.openxmlformats.org/drawingml/2006/main">
              <a:ext uri="{FF2B5EF4-FFF2-40B4-BE49-F238E27FC236}">
                <a16:creationId xmlns:a16="http://schemas.microsoft.com/office/drawing/2014/main" id="{BFC56C24-299D-421D-BDB0-39754F99834E}"/>
              </a:ext>
            </a:extLst>
          </p:cNvPr>
          <p:cNvSpPr>
            <a:spLocks xmlns:a="http://schemas.openxmlformats.org/drawingml/2006/main" noGrp="1"/>
          </p:cNvSpPr>
          <p:nvPr/>
        </p:nvSpPr>
        <p:spPr>
          <a:xfrm xmlns:a="http://schemas.openxmlformats.org/drawingml/2006/main">
            <a:off x="4169663" y="4937760"/>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48" name="Rounded Rectangle 47">
            <a:extLst xmlns:a="http://schemas.openxmlformats.org/drawingml/2006/main">
              <a:ext uri="{FF2B5EF4-FFF2-40B4-BE49-F238E27FC236}">
                <a16:creationId xmlns:a16="http://schemas.microsoft.com/office/drawing/2014/main" id="{6DC99270-50D5-40F2-A9AB-5ACCA94B9ECD}"/>
              </a:ext>
            </a:extLst>
          </p:cNvPr>
          <p:cNvSpPr>
            <a:spLocks xmlns:a="http://schemas.openxmlformats.org/drawingml/2006/main" noGrp="1"/>
          </p:cNvSpPr>
          <p:nvPr/>
        </p:nvSpPr>
        <p:spPr>
          <a:xfrm xmlns:a="http://schemas.openxmlformats.org/drawingml/2006/main">
            <a:off x="5321807" y="4864608"/>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9" name="TextBox 48">
            <a:extLst xmlns:a="http://schemas.openxmlformats.org/drawingml/2006/main">
              <a:ext uri="{FF2B5EF4-FFF2-40B4-BE49-F238E27FC236}">
                <a16:creationId xmlns:a16="http://schemas.microsoft.com/office/drawing/2014/main" id="{542B247E-0361-454B-854B-B942354CA1CD}"/>
              </a:ext>
            </a:extLst>
          </p:cNvPr>
          <p:cNvSpPr>
            <a:spLocks xmlns:a="http://schemas.openxmlformats.org/drawingml/2006/main" noGrp="1"/>
          </p:cNvSpPr>
          <p:nvPr/>
        </p:nvSpPr>
        <p:spPr>
          <a:xfrm xmlns:a="http://schemas.openxmlformats.org/drawingml/2006/main">
            <a:off x="5321807" y="4937760"/>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50" name="Rounded Rectangle 49">
            <a:extLst xmlns:a="http://schemas.openxmlformats.org/drawingml/2006/main">
              <a:ext uri="{FF2B5EF4-FFF2-40B4-BE49-F238E27FC236}">
                <a16:creationId xmlns:a16="http://schemas.microsoft.com/office/drawing/2014/main" id="{9CF5AC00-F223-46FA-AC61-4CEA2322BA83}"/>
              </a:ext>
            </a:extLst>
          </p:cNvPr>
          <p:cNvSpPr>
            <a:spLocks xmlns:a="http://schemas.openxmlformats.org/drawingml/2006/main" noGrp="1"/>
          </p:cNvSpPr>
          <p:nvPr/>
        </p:nvSpPr>
        <p:spPr>
          <a:xfrm xmlns:a="http://schemas.openxmlformats.org/drawingml/2006/main">
            <a:off x="6473952" y="4864608"/>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1" name="TextBox 50">
            <a:extLst xmlns:a="http://schemas.openxmlformats.org/drawingml/2006/main">
              <a:ext uri="{FF2B5EF4-FFF2-40B4-BE49-F238E27FC236}">
                <a16:creationId xmlns:a16="http://schemas.microsoft.com/office/drawing/2014/main" id="{4E2F2DDF-6DE1-422B-980A-5B49D82C001A}"/>
              </a:ext>
            </a:extLst>
          </p:cNvPr>
          <p:cNvSpPr>
            <a:spLocks xmlns:a="http://schemas.openxmlformats.org/drawingml/2006/main" noGrp="1"/>
          </p:cNvSpPr>
          <p:nvPr/>
        </p:nvSpPr>
        <p:spPr>
          <a:xfrm xmlns:a="http://schemas.openxmlformats.org/drawingml/2006/main">
            <a:off x="6473952" y="4937760"/>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52" name="Rounded Rectangle 51">
            <a:extLst xmlns:a="http://schemas.openxmlformats.org/drawingml/2006/main">
              <a:ext uri="{FF2B5EF4-FFF2-40B4-BE49-F238E27FC236}">
                <a16:creationId xmlns:a16="http://schemas.microsoft.com/office/drawing/2014/main" id="{542AEFC8-1288-463A-9AD4-824F3D355E3B}"/>
              </a:ext>
            </a:extLst>
          </p:cNvPr>
          <p:cNvSpPr>
            <a:spLocks xmlns:a="http://schemas.openxmlformats.org/drawingml/2006/main" noGrp="1"/>
          </p:cNvSpPr>
          <p:nvPr/>
        </p:nvSpPr>
        <p:spPr>
          <a:xfrm xmlns:a="http://schemas.openxmlformats.org/drawingml/2006/main">
            <a:off x="7626096" y="4864608"/>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3" name="TextBox 52">
            <a:extLst xmlns:a="http://schemas.openxmlformats.org/drawingml/2006/main">
              <a:ext uri="{FF2B5EF4-FFF2-40B4-BE49-F238E27FC236}">
                <a16:creationId xmlns:a16="http://schemas.microsoft.com/office/drawing/2014/main" id="{CEC0ABD7-AAA3-461D-93EA-E496274EEC55}"/>
              </a:ext>
            </a:extLst>
          </p:cNvPr>
          <p:cNvSpPr>
            <a:spLocks xmlns:a="http://schemas.openxmlformats.org/drawingml/2006/main" noGrp="1"/>
          </p:cNvSpPr>
          <p:nvPr/>
        </p:nvSpPr>
        <p:spPr>
          <a:xfrm xmlns:a="http://schemas.openxmlformats.org/drawingml/2006/main">
            <a:off x="7626096" y="4937760"/>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54" name="TextBox 53">
            <a:extLst xmlns:a="http://schemas.openxmlformats.org/drawingml/2006/main">
              <a:ext uri="{FF2B5EF4-FFF2-40B4-BE49-F238E27FC236}">
                <a16:creationId xmlns:a16="http://schemas.microsoft.com/office/drawing/2014/main" id="{8CF290B0-37BB-4946-BF98-7FCFB2E7B602}"/>
              </a:ext>
            </a:extLst>
          </p:cNvPr>
          <p:cNvSpPr>
            <a:spLocks xmlns:a="http://schemas.openxmlformats.org/drawingml/2006/main" noGrp="1"/>
          </p:cNvSpPr>
          <p:nvPr/>
        </p:nvSpPr>
        <p:spPr>
          <a:xfrm xmlns:a="http://schemas.openxmlformats.org/drawingml/2006/main">
            <a:off x="658368" y="2212848"/>
            <a:ext cx="1938528" cy="16916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200" b="1">
                <a:solidFill>
                  <a:srgbClr val="F7FAFC"/>
                </a:solidFill>
                <a:latin typeface="Avenir Next"/>
                <a:ea typeface="Avenir Next"/>
                <a:cs typeface="Avenir Next"/>
              </a:defRPr>
            </a:pPr>
            <a:r>
              <a:rPr>
                <a:solidFill>
                  <a:srgbClr val="F7FAFC"/>
                </a:solidFill>
              </a:rPr>
              <a:t>Past and current positions remain visible.</a:t>
            </a:r>
          </a:p>
        </p:txBody>
      </p:sp>
      <p:sp>
        <p:nvSpPr>
          <p:cNvPr id="55" name="TextBox 54">
            <a:extLst xmlns:a="http://schemas.openxmlformats.org/drawingml/2006/main">
              <a:ext uri="{FF2B5EF4-FFF2-40B4-BE49-F238E27FC236}">
                <a16:creationId xmlns:a16="http://schemas.microsoft.com/office/drawing/2014/main" id="{72396C91-B05B-461F-BA28-8AEB1F79DA77}"/>
              </a:ext>
            </a:extLst>
          </p:cNvPr>
          <p:cNvSpPr>
            <a:spLocks xmlns:a="http://schemas.openxmlformats.org/drawingml/2006/main" noGrp="1"/>
          </p:cNvSpPr>
          <p:nvPr/>
        </p:nvSpPr>
        <p:spPr>
          <a:xfrm xmlns:a="http://schemas.openxmlformats.org/drawingml/2006/main">
            <a:off x="658368" y="4187952"/>
            <a:ext cx="2011680" cy="102412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0">
                <a:solidFill>
                  <a:srgbClr val="D5E4EC"/>
                </a:solidFill>
                <a:latin typeface="Avenir Next"/>
                <a:ea typeface="Avenir Next"/>
                <a:cs typeface="Avenir Next"/>
              </a:defRPr>
            </a:pPr>
            <a:r>
              <a:rPr>
                <a:solidFill>
                  <a:srgbClr val="D7E4EB"/>
                </a:solidFill>
              </a:rPr>
              <a:t>Each row has its own left-to-right visibility boundary.</a:t>
            </a:r>
          </a:p>
        </p:txBody>
      </p:sp>
      <p:sp>
        <p:nvSpPr>
          <p:cNvPr id="56" name="Deck progress 22/120">
            <a:extLst xmlns:a="http://schemas.openxmlformats.org/drawingml/2006/main">
              <a:ext uri="{FF2B5EF4-FFF2-40B4-BE49-F238E27FC236}">
                <a16:creationId xmlns:a16="http://schemas.microsoft.com/office/drawing/2014/main" id="{381D86A7-A442-4B12-9C01-150A420D5443}"/>
              </a:ext>
            </a:extLst>
          </p:cNvPr>
          <p:cNvSpPr>
            <a:spLocks xmlns:a="http://schemas.openxmlformats.org/drawingml/2006/main" noGrp="1"/>
          </p:cNvSpPr>
          <p:nvPr/>
        </p:nvSpPr>
        <p:spPr>
          <a:xfrm xmlns:a="http://schemas.openxmlformats.org/drawingml/2006/main">
            <a:off x="530352" y="6473952"/>
            <a:ext cx="1913331"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57" name="Current page 22">
            <a:extLst xmlns:a="http://schemas.openxmlformats.org/drawingml/2006/main">
              <a:ext uri="{FF2B5EF4-FFF2-40B4-BE49-F238E27FC236}">
                <a16:creationId xmlns:a16="http://schemas.microsoft.com/office/drawing/2014/main" id="{D9B4B444-8306-4CB8-A0E1-C2985DDCB972}"/>
              </a:ext>
            </a:extLst>
          </p:cNvPr>
          <p:cNvSpPr>
            <a:spLocks xmlns:a="http://schemas.openxmlformats.org/drawingml/2006/main" noGrp="1"/>
          </p:cNvSpPr>
          <p:nvPr/>
        </p:nvSpPr>
        <p:spPr>
          <a:xfrm xmlns:a="http://schemas.openxmlformats.org/drawingml/2006/main">
            <a:off x="2410346"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702608455"/>
      </p:ext>
    </p:extLst>
  </p:cSld>
</p:sld>
</file>

<file path=ppt/slides/slide23.xml><?xml version="1.0" encoding="utf-8"?>
<p:sld xmlns:p="http://schemas.openxmlformats.org/presentationml/2006/main">
  <p:cSld>
    <p:bg>
      <p:bgPr>
        <a:solidFill xmlns:a="http://schemas.openxmlformats.org/drawingml/2006/main">
          <a:srgbClr val="EEF4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FB6BBEC9-6072-4593-9F10-BE01D559D442}"/>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50B771B4-3857-4C08-90FB-85B10AE98709}"/>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EE03F936-E44F-4784-AF85-E0ECCF8AB063}"/>
              </a:ext>
            </a:extLst>
          </p:cNvPr>
          <p:cNvSpPr>
            <a:spLocks xmlns:a="http://schemas.openxmlformats.org/drawingml/2006/main" noGrp="1"/>
          </p:cNvSpPr>
          <p:nvPr/>
        </p:nvSpPr>
        <p:spPr>
          <a:xfrm xmlns:a="http://schemas.openxmlformats.org/drawingml/2006/main">
            <a:off x="1133856" y="347472"/>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9FF107A1-4596-4B1C-800F-A27F92E283BF}"/>
              </a:ext>
            </a:extLst>
          </p:cNvPr>
          <p:cNvSpPr>
            <a:spLocks xmlns:a="http://schemas.openxmlformats.org/drawingml/2006/main" noGrp="1"/>
          </p:cNvSpPr>
          <p:nvPr/>
        </p:nvSpPr>
        <p:spPr>
          <a:xfrm xmlns:a="http://schemas.openxmlformats.org/drawingml/2006/main">
            <a:off x="530352" y="804672"/>
            <a:ext cx="10469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Generation cannot peek at future tokens</a:t>
            </a:r>
          </a:p>
        </p:txBody>
      </p:sp>
      <p:sp>
        <p:nvSpPr>
          <p:cNvPr id="6" name="TextBox 5">
            <a:extLst xmlns:a="http://schemas.openxmlformats.org/drawingml/2006/main">
              <a:ext uri="{FF2B5EF4-FFF2-40B4-BE49-F238E27FC236}">
                <a16:creationId xmlns:a16="http://schemas.microsoft.com/office/drawing/2014/main" id="{3C355D73-9B8B-4DAF-8F20-E94669BF88A1}"/>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MASK 2/3</a:t>
            </a:r>
          </a:p>
        </p:txBody>
      </p:sp>
      <p:sp>
        <p:nvSpPr>
          <p:cNvPr id="7" name="Rectangle 6">
            <a:extLst xmlns:a="http://schemas.openxmlformats.org/drawingml/2006/main">
              <a:ext uri="{FF2B5EF4-FFF2-40B4-BE49-F238E27FC236}">
                <a16:creationId xmlns:a16="http://schemas.microsoft.com/office/drawing/2014/main" id="{0D13C5F3-EA75-4BEE-BAF8-4C46E7D7BC3B}"/>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AA2A1118-0066-4E0D-B7BB-FBAF6D915C7E}"/>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DFF896D6-CBF5-4C51-A73B-F42DF04C2035}"/>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CEE8E3C1-853F-483E-B45F-205912BA3FB4}"/>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8B637339-8F48-4444-844C-75313CE8554E}"/>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23/124</a:t>
            </a:r>
          </a:p>
        </p:txBody>
      </p:sp>
      <p:sp>
        <p:nvSpPr>
          <p:cNvPr id="12" name="TextBox 11">
            <a:extLst xmlns:a="http://schemas.openxmlformats.org/drawingml/2006/main">
              <a:ext uri="{FF2B5EF4-FFF2-40B4-BE49-F238E27FC236}">
                <a16:creationId xmlns:a16="http://schemas.microsoft.com/office/drawing/2014/main" id="{5B3812C8-41B4-42AE-BC34-3132239F320F}"/>
              </a:ext>
            </a:extLst>
          </p:cNvPr>
          <p:cNvSpPr>
            <a:spLocks xmlns:a="http://schemas.openxmlformats.org/drawingml/2006/main" noGrp="1"/>
          </p:cNvSpPr>
          <p:nvPr/>
        </p:nvSpPr>
        <p:spPr>
          <a:xfrm xmlns:a="http://schemas.openxmlformats.org/drawingml/2006/main">
            <a:off x="4078224" y="1691640"/>
            <a:ext cx="484632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43BEE8"/>
                </a:solidFill>
                <a:latin typeface="Avenir Next"/>
                <a:ea typeface="Avenir Next"/>
                <a:cs typeface="Avenir Next"/>
              </a:defRPr>
            </a:pPr>
            <a:r>
              <a:rPr>
                <a:solidFill>
                  <a:srgbClr val="D7E4EB"/>
                </a:solidFill>
              </a:rPr>
              <a:t>KEY POSITIONS</a:t>
            </a:r>
          </a:p>
        </p:txBody>
      </p:sp>
      <p:sp>
        <p:nvSpPr>
          <p:cNvPr id="13" name="TextBox 12">
            <a:extLst xmlns:a="http://schemas.openxmlformats.org/drawingml/2006/main">
              <a:ext uri="{FF2B5EF4-FFF2-40B4-BE49-F238E27FC236}">
                <a16:creationId xmlns:a16="http://schemas.microsoft.com/office/drawing/2014/main" id="{1BBF98D4-72F3-426B-8D7B-CE85D1D39988}"/>
              </a:ext>
            </a:extLst>
          </p:cNvPr>
          <p:cNvSpPr>
            <a:spLocks xmlns:a="http://schemas.openxmlformats.org/drawingml/2006/main" noGrp="1"/>
          </p:cNvSpPr>
          <p:nvPr/>
        </p:nvSpPr>
        <p:spPr>
          <a:xfrm xmlns:a="http://schemas.openxmlformats.org/drawingml/2006/main">
            <a:off x="4169663" y="1993392"/>
            <a:ext cx="84124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D5E4EC"/>
                </a:solidFill>
                <a:latin typeface="Avenir Next"/>
                <a:ea typeface="Avenir Next"/>
                <a:cs typeface="Avenir Next"/>
              </a:defRPr>
            </a:pPr>
            <a:r>
              <a:rPr>
                <a:solidFill>
                  <a:srgbClr val="D7E4EB"/>
                </a:solidFill>
              </a:rPr>
              <a:t>The</a:t>
            </a:r>
          </a:p>
        </p:txBody>
      </p:sp>
      <p:sp>
        <p:nvSpPr>
          <p:cNvPr id="14" name="TextBox 13">
            <a:extLst xmlns:a="http://schemas.openxmlformats.org/drawingml/2006/main">
              <a:ext uri="{FF2B5EF4-FFF2-40B4-BE49-F238E27FC236}">
                <a16:creationId xmlns:a16="http://schemas.microsoft.com/office/drawing/2014/main" id="{77805131-5E7E-4340-89AC-9A27071705C0}"/>
              </a:ext>
            </a:extLst>
          </p:cNvPr>
          <p:cNvSpPr>
            <a:spLocks xmlns:a="http://schemas.openxmlformats.org/drawingml/2006/main" noGrp="1"/>
          </p:cNvSpPr>
          <p:nvPr/>
        </p:nvSpPr>
        <p:spPr>
          <a:xfrm xmlns:a="http://schemas.openxmlformats.org/drawingml/2006/main">
            <a:off x="5321807" y="1993392"/>
            <a:ext cx="84124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D5E4EC"/>
                </a:solidFill>
                <a:latin typeface="Avenir Next"/>
                <a:ea typeface="Avenir Next"/>
                <a:cs typeface="Avenir Next"/>
              </a:defRPr>
            </a:pPr>
            <a:r>
              <a:rPr>
                <a:solidFill>
                  <a:srgbClr val="D7E4EB"/>
                </a:solidFill>
              </a:rPr>
              <a:t>cat</a:t>
            </a:r>
          </a:p>
        </p:txBody>
      </p:sp>
      <p:sp>
        <p:nvSpPr>
          <p:cNvPr id="15" name="TextBox 14">
            <a:extLst xmlns:a="http://schemas.openxmlformats.org/drawingml/2006/main">
              <a:ext uri="{FF2B5EF4-FFF2-40B4-BE49-F238E27FC236}">
                <a16:creationId xmlns:a16="http://schemas.microsoft.com/office/drawing/2014/main" id="{08A26EA1-7718-48D2-A054-46CA43278760}"/>
              </a:ext>
            </a:extLst>
          </p:cNvPr>
          <p:cNvSpPr>
            <a:spLocks xmlns:a="http://schemas.openxmlformats.org/drawingml/2006/main" noGrp="1"/>
          </p:cNvSpPr>
          <p:nvPr/>
        </p:nvSpPr>
        <p:spPr>
          <a:xfrm xmlns:a="http://schemas.openxmlformats.org/drawingml/2006/main">
            <a:off x="6473952" y="1993392"/>
            <a:ext cx="84124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D5E4EC"/>
                </a:solidFill>
                <a:latin typeface="Avenir Next"/>
                <a:ea typeface="Avenir Next"/>
                <a:cs typeface="Avenir Next"/>
              </a:defRPr>
            </a:pPr>
            <a:r>
              <a:rPr>
                <a:solidFill>
                  <a:srgbClr val="D7E4EB"/>
                </a:solidFill>
              </a:rPr>
              <a:t>sat</a:t>
            </a:r>
          </a:p>
        </p:txBody>
      </p:sp>
      <p:sp>
        <p:nvSpPr>
          <p:cNvPr id="16" name="TextBox 15">
            <a:extLst xmlns:a="http://schemas.openxmlformats.org/drawingml/2006/main">
              <a:ext uri="{FF2B5EF4-FFF2-40B4-BE49-F238E27FC236}">
                <a16:creationId xmlns:a16="http://schemas.microsoft.com/office/drawing/2014/main" id="{1EEAB897-FCFB-4ACB-A79B-B64E14554A05}"/>
              </a:ext>
            </a:extLst>
          </p:cNvPr>
          <p:cNvSpPr>
            <a:spLocks xmlns:a="http://schemas.openxmlformats.org/drawingml/2006/main" noGrp="1"/>
          </p:cNvSpPr>
          <p:nvPr/>
        </p:nvSpPr>
        <p:spPr>
          <a:xfrm xmlns:a="http://schemas.openxmlformats.org/drawingml/2006/main">
            <a:off x="7626096" y="1993392"/>
            <a:ext cx="84124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D5E4EC"/>
                </a:solidFill>
                <a:latin typeface="Avenir Next"/>
                <a:ea typeface="Avenir Next"/>
                <a:cs typeface="Avenir Next"/>
              </a:defRPr>
            </a:pPr>
            <a:r>
              <a:rPr>
                <a:solidFill>
                  <a:srgbClr val="D7E4EB"/>
                </a:solidFill>
              </a:rPr>
              <a:t>on</a:t>
            </a:r>
          </a:p>
        </p:txBody>
      </p:sp>
      <p:sp>
        <p:nvSpPr>
          <p:cNvPr id="17" name="TextBox 16">
            <a:extLst xmlns:a="http://schemas.openxmlformats.org/drawingml/2006/main">
              <a:ext uri="{FF2B5EF4-FFF2-40B4-BE49-F238E27FC236}">
                <a16:creationId xmlns:a16="http://schemas.microsoft.com/office/drawing/2014/main" id="{6ECF4522-110F-4882-98D9-E421FF155CA4}"/>
              </a:ext>
            </a:extLst>
          </p:cNvPr>
          <p:cNvSpPr>
            <a:spLocks xmlns:a="http://schemas.openxmlformats.org/drawingml/2006/main" noGrp="1"/>
          </p:cNvSpPr>
          <p:nvPr/>
        </p:nvSpPr>
        <p:spPr>
          <a:xfrm xmlns:a="http://schemas.openxmlformats.org/drawingml/2006/main">
            <a:off x="2706624" y="1984248"/>
            <a:ext cx="65836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QUERY</a:t>
            </a:r>
          </a:p>
        </p:txBody>
      </p:sp>
      <p:sp>
        <p:nvSpPr>
          <p:cNvPr id="18" name="TextBox 17">
            <a:extLst xmlns:a="http://schemas.openxmlformats.org/drawingml/2006/main">
              <a:ext uri="{FF2B5EF4-FFF2-40B4-BE49-F238E27FC236}">
                <a16:creationId xmlns:a16="http://schemas.microsoft.com/office/drawing/2014/main" id="{9B86F326-2124-41C2-9CB1-4E86AD71D6A3}"/>
              </a:ext>
            </a:extLst>
          </p:cNvPr>
          <p:cNvSpPr>
            <a:spLocks xmlns:a="http://schemas.openxmlformats.org/drawingml/2006/main" noGrp="1"/>
          </p:cNvSpPr>
          <p:nvPr/>
        </p:nvSpPr>
        <p:spPr>
          <a:xfrm xmlns:a="http://schemas.openxmlformats.org/drawingml/2006/main">
            <a:off x="2907792" y="2514600"/>
            <a:ext cx="694944"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D5E4EC"/>
                </a:solidFill>
                <a:latin typeface="Avenir Next"/>
                <a:ea typeface="Avenir Next"/>
                <a:cs typeface="Avenir Next"/>
              </a:defRPr>
            </a:pPr>
            <a:r>
              <a:rPr>
                <a:solidFill>
                  <a:srgbClr val="D7E4EB"/>
                </a:solidFill>
              </a:rPr>
              <a:t>The</a:t>
            </a:r>
          </a:p>
        </p:txBody>
      </p:sp>
      <p:sp>
        <p:nvSpPr>
          <p:cNvPr id="19" name="Rounded Rectangle 18">
            <a:extLst xmlns:a="http://schemas.openxmlformats.org/drawingml/2006/main">
              <a:ext uri="{FF2B5EF4-FFF2-40B4-BE49-F238E27FC236}">
                <a16:creationId xmlns:a16="http://schemas.microsoft.com/office/drawing/2014/main" id="{75078C9E-6FF3-44CA-B1FB-52C98254717F}"/>
              </a:ext>
            </a:extLst>
          </p:cNvPr>
          <p:cNvSpPr>
            <a:spLocks xmlns:a="http://schemas.openxmlformats.org/drawingml/2006/main" noGrp="1"/>
          </p:cNvSpPr>
          <p:nvPr/>
        </p:nvSpPr>
        <p:spPr>
          <a:xfrm xmlns:a="http://schemas.openxmlformats.org/drawingml/2006/main">
            <a:off x="4169663" y="2450592"/>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TextBox 19">
            <a:extLst xmlns:a="http://schemas.openxmlformats.org/drawingml/2006/main">
              <a:ext uri="{FF2B5EF4-FFF2-40B4-BE49-F238E27FC236}">
                <a16:creationId xmlns:a16="http://schemas.microsoft.com/office/drawing/2014/main" id="{F0C86523-E4E9-4D9B-AD10-1EDCADF12F55}"/>
              </a:ext>
            </a:extLst>
          </p:cNvPr>
          <p:cNvSpPr>
            <a:spLocks xmlns:a="http://schemas.openxmlformats.org/drawingml/2006/main" noGrp="1"/>
          </p:cNvSpPr>
          <p:nvPr/>
        </p:nvSpPr>
        <p:spPr>
          <a:xfrm xmlns:a="http://schemas.openxmlformats.org/drawingml/2006/main">
            <a:off x="4169663" y="2523744"/>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21" name="Rounded Rectangle 20">
            <a:extLst xmlns:a="http://schemas.openxmlformats.org/drawingml/2006/main">
              <a:ext uri="{FF2B5EF4-FFF2-40B4-BE49-F238E27FC236}">
                <a16:creationId xmlns:a16="http://schemas.microsoft.com/office/drawing/2014/main" id="{5B8BFD21-B8C0-41F1-A30E-6F3825AC24A6}"/>
              </a:ext>
            </a:extLst>
          </p:cNvPr>
          <p:cNvSpPr>
            <a:spLocks xmlns:a="http://schemas.openxmlformats.org/drawingml/2006/main" noGrp="1"/>
          </p:cNvSpPr>
          <p:nvPr/>
        </p:nvSpPr>
        <p:spPr>
          <a:xfrm xmlns:a="http://schemas.openxmlformats.org/drawingml/2006/main">
            <a:off x="5321807" y="2450592"/>
            <a:ext cx="841248" cy="530352"/>
          </a:xfrm>
          <a:prstGeom xmlns:a="http://schemas.openxmlformats.org/drawingml/2006/main" prst="roundRect">
            <a:avLst/>
          </a:prstGeom>
          <a:solidFill xmlns:a="http://schemas.openxmlformats.org/drawingml/2006/main">
            <a:srgbClr val="432630"/>
          </a:solidFill>
          <a:ln xmlns:a="http://schemas.openxmlformats.org/drawingml/2006/main" w="13970">
            <a:solidFill>
              <a:srgbClr val="F5705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56BE83A6-15AB-42EF-BD17-36F7203D1C7B}"/>
              </a:ext>
            </a:extLst>
          </p:cNvPr>
          <p:cNvSpPr>
            <a:spLocks xmlns:a="http://schemas.openxmlformats.org/drawingml/2006/main" noGrp="1"/>
          </p:cNvSpPr>
          <p:nvPr/>
        </p:nvSpPr>
        <p:spPr>
          <a:xfrm xmlns:a="http://schemas.openxmlformats.org/drawingml/2006/main">
            <a:off x="5321807" y="2523744"/>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a:t>
            </a:r>
          </a:p>
        </p:txBody>
      </p:sp>
      <p:sp>
        <p:nvSpPr>
          <p:cNvPr id="23" name="Rounded Rectangle 22">
            <a:extLst xmlns:a="http://schemas.openxmlformats.org/drawingml/2006/main">
              <a:ext uri="{FF2B5EF4-FFF2-40B4-BE49-F238E27FC236}">
                <a16:creationId xmlns:a16="http://schemas.microsoft.com/office/drawing/2014/main" id="{F42238B9-C579-4BD0-9E84-125DDD5AD397}"/>
              </a:ext>
            </a:extLst>
          </p:cNvPr>
          <p:cNvSpPr>
            <a:spLocks xmlns:a="http://schemas.openxmlformats.org/drawingml/2006/main" noGrp="1"/>
          </p:cNvSpPr>
          <p:nvPr/>
        </p:nvSpPr>
        <p:spPr>
          <a:xfrm xmlns:a="http://schemas.openxmlformats.org/drawingml/2006/main">
            <a:off x="6473952" y="2450592"/>
            <a:ext cx="841248" cy="530352"/>
          </a:xfrm>
          <a:prstGeom xmlns:a="http://schemas.openxmlformats.org/drawingml/2006/main" prst="roundRect">
            <a:avLst/>
          </a:prstGeom>
          <a:solidFill xmlns:a="http://schemas.openxmlformats.org/drawingml/2006/main">
            <a:srgbClr val="432630"/>
          </a:solidFill>
          <a:ln xmlns:a="http://schemas.openxmlformats.org/drawingml/2006/main" w="13970">
            <a:solidFill>
              <a:srgbClr val="F5705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29F2F6E1-3AF4-4067-9A62-5769AAC0C8F8}"/>
              </a:ext>
            </a:extLst>
          </p:cNvPr>
          <p:cNvSpPr>
            <a:spLocks xmlns:a="http://schemas.openxmlformats.org/drawingml/2006/main" noGrp="1"/>
          </p:cNvSpPr>
          <p:nvPr/>
        </p:nvSpPr>
        <p:spPr>
          <a:xfrm xmlns:a="http://schemas.openxmlformats.org/drawingml/2006/main">
            <a:off x="6473952" y="2523744"/>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a:t>
            </a:r>
          </a:p>
        </p:txBody>
      </p:sp>
      <p:sp>
        <p:nvSpPr>
          <p:cNvPr id="25" name="Rounded Rectangle 24">
            <a:extLst xmlns:a="http://schemas.openxmlformats.org/drawingml/2006/main">
              <a:ext uri="{FF2B5EF4-FFF2-40B4-BE49-F238E27FC236}">
                <a16:creationId xmlns:a16="http://schemas.microsoft.com/office/drawing/2014/main" id="{DF92FE70-AD61-4C78-BAD2-7F3FD7DAFDD0}"/>
              </a:ext>
            </a:extLst>
          </p:cNvPr>
          <p:cNvSpPr>
            <a:spLocks xmlns:a="http://schemas.openxmlformats.org/drawingml/2006/main" noGrp="1"/>
          </p:cNvSpPr>
          <p:nvPr/>
        </p:nvSpPr>
        <p:spPr>
          <a:xfrm xmlns:a="http://schemas.openxmlformats.org/drawingml/2006/main">
            <a:off x="7626096" y="2450592"/>
            <a:ext cx="841248" cy="530352"/>
          </a:xfrm>
          <a:prstGeom xmlns:a="http://schemas.openxmlformats.org/drawingml/2006/main" prst="roundRect">
            <a:avLst/>
          </a:prstGeom>
          <a:solidFill xmlns:a="http://schemas.openxmlformats.org/drawingml/2006/main">
            <a:srgbClr val="432630"/>
          </a:solidFill>
          <a:ln xmlns:a="http://schemas.openxmlformats.org/drawingml/2006/main" w="13970">
            <a:solidFill>
              <a:srgbClr val="F5705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33394FF8-DA33-4E29-9F3F-10FB3AB8547A}"/>
              </a:ext>
            </a:extLst>
          </p:cNvPr>
          <p:cNvSpPr>
            <a:spLocks xmlns:a="http://schemas.openxmlformats.org/drawingml/2006/main" noGrp="1"/>
          </p:cNvSpPr>
          <p:nvPr/>
        </p:nvSpPr>
        <p:spPr>
          <a:xfrm xmlns:a="http://schemas.openxmlformats.org/drawingml/2006/main">
            <a:off x="7626096" y="2523744"/>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a:t>
            </a:r>
          </a:p>
        </p:txBody>
      </p:sp>
      <p:sp>
        <p:nvSpPr>
          <p:cNvPr id="27" name="TextBox 26">
            <a:extLst xmlns:a="http://schemas.openxmlformats.org/drawingml/2006/main">
              <a:ext uri="{FF2B5EF4-FFF2-40B4-BE49-F238E27FC236}">
                <a16:creationId xmlns:a16="http://schemas.microsoft.com/office/drawing/2014/main" id="{8FF2FB07-0BCF-4502-86BE-C1DF8B689E19}"/>
              </a:ext>
            </a:extLst>
          </p:cNvPr>
          <p:cNvSpPr>
            <a:spLocks xmlns:a="http://schemas.openxmlformats.org/drawingml/2006/main" noGrp="1"/>
          </p:cNvSpPr>
          <p:nvPr/>
        </p:nvSpPr>
        <p:spPr>
          <a:xfrm xmlns:a="http://schemas.openxmlformats.org/drawingml/2006/main">
            <a:off x="2907792" y="3319272"/>
            <a:ext cx="694944"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D5E4EC"/>
                </a:solidFill>
                <a:latin typeface="Avenir Next"/>
                <a:ea typeface="Avenir Next"/>
                <a:cs typeface="Avenir Next"/>
              </a:defRPr>
            </a:pPr>
            <a:r>
              <a:rPr>
                <a:solidFill>
                  <a:srgbClr val="D7E4EB"/>
                </a:solidFill>
              </a:rPr>
              <a:t>cat</a:t>
            </a:r>
          </a:p>
        </p:txBody>
      </p:sp>
      <p:sp>
        <p:nvSpPr>
          <p:cNvPr id="28" name="Rounded Rectangle 27">
            <a:extLst xmlns:a="http://schemas.openxmlformats.org/drawingml/2006/main">
              <a:ext uri="{FF2B5EF4-FFF2-40B4-BE49-F238E27FC236}">
                <a16:creationId xmlns:a16="http://schemas.microsoft.com/office/drawing/2014/main" id="{D8677293-2984-4FCA-9033-25EA23AEF8FE}"/>
              </a:ext>
            </a:extLst>
          </p:cNvPr>
          <p:cNvSpPr>
            <a:spLocks xmlns:a="http://schemas.openxmlformats.org/drawingml/2006/main" noGrp="1"/>
          </p:cNvSpPr>
          <p:nvPr/>
        </p:nvSpPr>
        <p:spPr>
          <a:xfrm xmlns:a="http://schemas.openxmlformats.org/drawingml/2006/main">
            <a:off x="4169663" y="3255264"/>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TextBox 28">
            <a:extLst xmlns:a="http://schemas.openxmlformats.org/drawingml/2006/main">
              <a:ext uri="{FF2B5EF4-FFF2-40B4-BE49-F238E27FC236}">
                <a16:creationId xmlns:a16="http://schemas.microsoft.com/office/drawing/2014/main" id="{E36E0D77-D27B-4386-816A-1312C2D371DC}"/>
              </a:ext>
            </a:extLst>
          </p:cNvPr>
          <p:cNvSpPr>
            <a:spLocks xmlns:a="http://schemas.openxmlformats.org/drawingml/2006/main" noGrp="1"/>
          </p:cNvSpPr>
          <p:nvPr/>
        </p:nvSpPr>
        <p:spPr>
          <a:xfrm xmlns:a="http://schemas.openxmlformats.org/drawingml/2006/main">
            <a:off x="4169663" y="3328416"/>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30" name="Rounded Rectangle 29">
            <a:extLst xmlns:a="http://schemas.openxmlformats.org/drawingml/2006/main">
              <a:ext uri="{FF2B5EF4-FFF2-40B4-BE49-F238E27FC236}">
                <a16:creationId xmlns:a16="http://schemas.microsoft.com/office/drawing/2014/main" id="{383839D8-2E56-4088-9AAC-CF62B5BCEDA3}"/>
              </a:ext>
            </a:extLst>
          </p:cNvPr>
          <p:cNvSpPr>
            <a:spLocks xmlns:a="http://schemas.openxmlformats.org/drawingml/2006/main" noGrp="1"/>
          </p:cNvSpPr>
          <p:nvPr/>
        </p:nvSpPr>
        <p:spPr>
          <a:xfrm xmlns:a="http://schemas.openxmlformats.org/drawingml/2006/main">
            <a:off x="5321807" y="3255264"/>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TextBox 30">
            <a:extLst xmlns:a="http://schemas.openxmlformats.org/drawingml/2006/main">
              <a:ext uri="{FF2B5EF4-FFF2-40B4-BE49-F238E27FC236}">
                <a16:creationId xmlns:a16="http://schemas.microsoft.com/office/drawing/2014/main" id="{C51E223A-F9B0-4C0B-A01C-8AE3C5448302}"/>
              </a:ext>
            </a:extLst>
          </p:cNvPr>
          <p:cNvSpPr>
            <a:spLocks xmlns:a="http://schemas.openxmlformats.org/drawingml/2006/main" noGrp="1"/>
          </p:cNvSpPr>
          <p:nvPr/>
        </p:nvSpPr>
        <p:spPr>
          <a:xfrm xmlns:a="http://schemas.openxmlformats.org/drawingml/2006/main">
            <a:off x="5321807" y="3328416"/>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32" name="Rounded Rectangle 31">
            <a:extLst xmlns:a="http://schemas.openxmlformats.org/drawingml/2006/main">
              <a:ext uri="{FF2B5EF4-FFF2-40B4-BE49-F238E27FC236}">
                <a16:creationId xmlns:a16="http://schemas.microsoft.com/office/drawing/2014/main" id="{B339004B-B788-41D8-B644-2363F34629ED}"/>
              </a:ext>
            </a:extLst>
          </p:cNvPr>
          <p:cNvSpPr>
            <a:spLocks xmlns:a="http://schemas.openxmlformats.org/drawingml/2006/main" noGrp="1"/>
          </p:cNvSpPr>
          <p:nvPr/>
        </p:nvSpPr>
        <p:spPr>
          <a:xfrm xmlns:a="http://schemas.openxmlformats.org/drawingml/2006/main">
            <a:off x="6473952" y="3255264"/>
            <a:ext cx="841248" cy="530352"/>
          </a:xfrm>
          <a:prstGeom xmlns:a="http://schemas.openxmlformats.org/drawingml/2006/main" prst="roundRect">
            <a:avLst/>
          </a:prstGeom>
          <a:solidFill xmlns:a="http://schemas.openxmlformats.org/drawingml/2006/main">
            <a:srgbClr val="432630"/>
          </a:solidFill>
          <a:ln xmlns:a="http://schemas.openxmlformats.org/drawingml/2006/main" w="13970">
            <a:solidFill>
              <a:srgbClr val="F5705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TextBox 32">
            <a:extLst xmlns:a="http://schemas.openxmlformats.org/drawingml/2006/main">
              <a:ext uri="{FF2B5EF4-FFF2-40B4-BE49-F238E27FC236}">
                <a16:creationId xmlns:a16="http://schemas.microsoft.com/office/drawing/2014/main" id="{3E57D672-C0A8-4BB3-A987-70860C2568B1}"/>
              </a:ext>
            </a:extLst>
          </p:cNvPr>
          <p:cNvSpPr>
            <a:spLocks xmlns:a="http://schemas.openxmlformats.org/drawingml/2006/main" noGrp="1"/>
          </p:cNvSpPr>
          <p:nvPr/>
        </p:nvSpPr>
        <p:spPr>
          <a:xfrm xmlns:a="http://schemas.openxmlformats.org/drawingml/2006/main">
            <a:off x="6473952" y="3328416"/>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a:t>
            </a:r>
          </a:p>
        </p:txBody>
      </p:sp>
      <p:sp>
        <p:nvSpPr>
          <p:cNvPr id="34" name="Rounded Rectangle 33">
            <a:extLst xmlns:a="http://schemas.openxmlformats.org/drawingml/2006/main">
              <a:ext uri="{FF2B5EF4-FFF2-40B4-BE49-F238E27FC236}">
                <a16:creationId xmlns:a16="http://schemas.microsoft.com/office/drawing/2014/main" id="{8EE72794-8454-4005-9FE7-F04465E23A6A}"/>
              </a:ext>
            </a:extLst>
          </p:cNvPr>
          <p:cNvSpPr>
            <a:spLocks xmlns:a="http://schemas.openxmlformats.org/drawingml/2006/main" noGrp="1"/>
          </p:cNvSpPr>
          <p:nvPr/>
        </p:nvSpPr>
        <p:spPr>
          <a:xfrm xmlns:a="http://schemas.openxmlformats.org/drawingml/2006/main">
            <a:off x="7626096" y="3255264"/>
            <a:ext cx="841248" cy="530352"/>
          </a:xfrm>
          <a:prstGeom xmlns:a="http://schemas.openxmlformats.org/drawingml/2006/main" prst="roundRect">
            <a:avLst/>
          </a:prstGeom>
          <a:solidFill xmlns:a="http://schemas.openxmlformats.org/drawingml/2006/main">
            <a:srgbClr val="432630"/>
          </a:solidFill>
          <a:ln xmlns:a="http://schemas.openxmlformats.org/drawingml/2006/main" w="13970">
            <a:solidFill>
              <a:srgbClr val="F5705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TextBox 34">
            <a:extLst xmlns:a="http://schemas.openxmlformats.org/drawingml/2006/main">
              <a:ext uri="{FF2B5EF4-FFF2-40B4-BE49-F238E27FC236}">
                <a16:creationId xmlns:a16="http://schemas.microsoft.com/office/drawing/2014/main" id="{52DCB957-9B06-4411-BEA3-8B9D42C182F4}"/>
              </a:ext>
            </a:extLst>
          </p:cNvPr>
          <p:cNvSpPr>
            <a:spLocks xmlns:a="http://schemas.openxmlformats.org/drawingml/2006/main" noGrp="1"/>
          </p:cNvSpPr>
          <p:nvPr/>
        </p:nvSpPr>
        <p:spPr>
          <a:xfrm xmlns:a="http://schemas.openxmlformats.org/drawingml/2006/main">
            <a:off x="7626096" y="3328416"/>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a:t>
            </a:r>
          </a:p>
        </p:txBody>
      </p:sp>
      <p:sp>
        <p:nvSpPr>
          <p:cNvPr id="36" name="TextBox 35">
            <a:extLst xmlns:a="http://schemas.openxmlformats.org/drawingml/2006/main">
              <a:ext uri="{FF2B5EF4-FFF2-40B4-BE49-F238E27FC236}">
                <a16:creationId xmlns:a16="http://schemas.microsoft.com/office/drawing/2014/main" id="{5BBBA562-1452-4841-8051-E9044259D92B}"/>
              </a:ext>
            </a:extLst>
          </p:cNvPr>
          <p:cNvSpPr>
            <a:spLocks xmlns:a="http://schemas.openxmlformats.org/drawingml/2006/main" noGrp="1"/>
          </p:cNvSpPr>
          <p:nvPr/>
        </p:nvSpPr>
        <p:spPr>
          <a:xfrm xmlns:a="http://schemas.openxmlformats.org/drawingml/2006/main">
            <a:off x="2907792" y="4123944"/>
            <a:ext cx="694944"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D5E4EC"/>
                </a:solidFill>
                <a:latin typeface="Avenir Next"/>
                <a:ea typeface="Avenir Next"/>
                <a:cs typeface="Avenir Next"/>
              </a:defRPr>
            </a:pPr>
            <a:r>
              <a:rPr>
                <a:solidFill>
                  <a:srgbClr val="D7E4EB"/>
                </a:solidFill>
              </a:rPr>
              <a:t>sat</a:t>
            </a:r>
          </a:p>
        </p:txBody>
      </p:sp>
      <p:sp>
        <p:nvSpPr>
          <p:cNvPr id="37" name="Rounded Rectangle 36">
            <a:extLst xmlns:a="http://schemas.openxmlformats.org/drawingml/2006/main">
              <a:ext uri="{FF2B5EF4-FFF2-40B4-BE49-F238E27FC236}">
                <a16:creationId xmlns:a16="http://schemas.microsoft.com/office/drawing/2014/main" id="{C92DA66A-46D8-4467-869E-DF96801485F4}"/>
              </a:ext>
            </a:extLst>
          </p:cNvPr>
          <p:cNvSpPr>
            <a:spLocks xmlns:a="http://schemas.openxmlformats.org/drawingml/2006/main" noGrp="1"/>
          </p:cNvSpPr>
          <p:nvPr/>
        </p:nvSpPr>
        <p:spPr>
          <a:xfrm xmlns:a="http://schemas.openxmlformats.org/drawingml/2006/main">
            <a:off x="4169663" y="4059936"/>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8" name="TextBox 37">
            <a:extLst xmlns:a="http://schemas.openxmlformats.org/drawingml/2006/main">
              <a:ext uri="{FF2B5EF4-FFF2-40B4-BE49-F238E27FC236}">
                <a16:creationId xmlns:a16="http://schemas.microsoft.com/office/drawing/2014/main" id="{B05B793E-3818-4527-B981-ACAD49BB4997}"/>
              </a:ext>
            </a:extLst>
          </p:cNvPr>
          <p:cNvSpPr>
            <a:spLocks xmlns:a="http://schemas.openxmlformats.org/drawingml/2006/main" noGrp="1"/>
          </p:cNvSpPr>
          <p:nvPr/>
        </p:nvSpPr>
        <p:spPr>
          <a:xfrm xmlns:a="http://schemas.openxmlformats.org/drawingml/2006/main">
            <a:off x="4169663" y="4133088"/>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39" name="Rounded Rectangle 38">
            <a:extLst xmlns:a="http://schemas.openxmlformats.org/drawingml/2006/main">
              <a:ext uri="{FF2B5EF4-FFF2-40B4-BE49-F238E27FC236}">
                <a16:creationId xmlns:a16="http://schemas.microsoft.com/office/drawing/2014/main" id="{9987298F-8740-4F6C-A933-DD5B89AD051C}"/>
              </a:ext>
            </a:extLst>
          </p:cNvPr>
          <p:cNvSpPr>
            <a:spLocks xmlns:a="http://schemas.openxmlformats.org/drawingml/2006/main" noGrp="1"/>
          </p:cNvSpPr>
          <p:nvPr/>
        </p:nvSpPr>
        <p:spPr>
          <a:xfrm xmlns:a="http://schemas.openxmlformats.org/drawingml/2006/main">
            <a:off x="5321807" y="4059936"/>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0" name="TextBox 39">
            <a:extLst xmlns:a="http://schemas.openxmlformats.org/drawingml/2006/main">
              <a:ext uri="{FF2B5EF4-FFF2-40B4-BE49-F238E27FC236}">
                <a16:creationId xmlns:a16="http://schemas.microsoft.com/office/drawing/2014/main" id="{4867B000-65CA-4B36-AA10-3F16EC34B8FB}"/>
              </a:ext>
            </a:extLst>
          </p:cNvPr>
          <p:cNvSpPr>
            <a:spLocks xmlns:a="http://schemas.openxmlformats.org/drawingml/2006/main" noGrp="1"/>
          </p:cNvSpPr>
          <p:nvPr/>
        </p:nvSpPr>
        <p:spPr>
          <a:xfrm xmlns:a="http://schemas.openxmlformats.org/drawingml/2006/main">
            <a:off x="5321807" y="4133088"/>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41" name="Rounded Rectangle 40">
            <a:extLst xmlns:a="http://schemas.openxmlformats.org/drawingml/2006/main">
              <a:ext uri="{FF2B5EF4-FFF2-40B4-BE49-F238E27FC236}">
                <a16:creationId xmlns:a16="http://schemas.microsoft.com/office/drawing/2014/main" id="{EA4DB0AD-FC28-48ED-9E18-B54190AE60E5}"/>
              </a:ext>
            </a:extLst>
          </p:cNvPr>
          <p:cNvSpPr>
            <a:spLocks xmlns:a="http://schemas.openxmlformats.org/drawingml/2006/main" noGrp="1"/>
          </p:cNvSpPr>
          <p:nvPr/>
        </p:nvSpPr>
        <p:spPr>
          <a:xfrm xmlns:a="http://schemas.openxmlformats.org/drawingml/2006/main">
            <a:off x="6473952" y="4059936"/>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2" name="TextBox 41">
            <a:extLst xmlns:a="http://schemas.openxmlformats.org/drawingml/2006/main">
              <a:ext uri="{FF2B5EF4-FFF2-40B4-BE49-F238E27FC236}">
                <a16:creationId xmlns:a16="http://schemas.microsoft.com/office/drawing/2014/main" id="{7B764AEB-583B-4A1C-8388-7881B702AC39}"/>
              </a:ext>
            </a:extLst>
          </p:cNvPr>
          <p:cNvSpPr>
            <a:spLocks xmlns:a="http://schemas.openxmlformats.org/drawingml/2006/main" noGrp="1"/>
          </p:cNvSpPr>
          <p:nvPr/>
        </p:nvSpPr>
        <p:spPr>
          <a:xfrm xmlns:a="http://schemas.openxmlformats.org/drawingml/2006/main">
            <a:off x="6473952" y="4133088"/>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43" name="Rounded Rectangle 42">
            <a:extLst xmlns:a="http://schemas.openxmlformats.org/drawingml/2006/main">
              <a:ext uri="{FF2B5EF4-FFF2-40B4-BE49-F238E27FC236}">
                <a16:creationId xmlns:a16="http://schemas.microsoft.com/office/drawing/2014/main" id="{39FC4045-488C-42D1-89D5-6AA8EDB7BC77}"/>
              </a:ext>
            </a:extLst>
          </p:cNvPr>
          <p:cNvSpPr>
            <a:spLocks xmlns:a="http://schemas.openxmlformats.org/drawingml/2006/main" noGrp="1"/>
          </p:cNvSpPr>
          <p:nvPr/>
        </p:nvSpPr>
        <p:spPr>
          <a:xfrm xmlns:a="http://schemas.openxmlformats.org/drawingml/2006/main">
            <a:off x="7626096" y="4059936"/>
            <a:ext cx="841248" cy="530352"/>
          </a:xfrm>
          <a:prstGeom xmlns:a="http://schemas.openxmlformats.org/drawingml/2006/main" prst="roundRect">
            <a:avLst/>
          </a:prstGeom>
          <a:solidFill xmlns:a="http://schemas.openxmlformats.org/drawingml/2006/main">
            <a:srgbClr val="432630"/>
          </a:solidFill>
          <a:ln xmlns:a="http://schemas.openxmlformats.org/drawingml/2006/main" w="13970">
            <a:solidFill>
              <a:srgbClr val="F5705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4" name="TextBox 43">
            <a:extLst xmlns:a="http://schemas.openxmlformats.org/drawingml/2006/main">
              <a:ext uri="{FF2B5EF4-FFF2-40B4-BE49-F238E27FC236}">
                <a16:creationId xmlns:a16="http://schemas.microsoft.com/office/drawing/2014/main" id="{8BC8283C-B99A-43BD-B99D-15F0AB9A4154}"/>
              </a:ext>
            </a:extLst>
          </p:cNvPr>
          <p:cNvSpPr>
            <a:spLocks xmlns:a="http://schemas.openxmlformats.org/drawingml/2006/main" noGrp="1"/>
          </p:cNvSpPr>
          <p:nvPr/>
        </p:nvSpPr>
        <p:spPr>
          <a:xfrm xmlns:a="http://schemas.openxmlformats.org/drawingml/2006/main">
            <a:off x="7626096" y="4133088"/>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a:t>
            </a:r>
          </a:p>
        </p:txBody>
      </p:sp>
      <p:sp>
        <p:nvSpPr>
          <p:cNvPr id="45" name="TextBox 44">
            <a:extLst xmlns:a="http://schemas.openxmlformats.org/drawingml/2006/main">
              <a:ext uri="{FF2B5EF4-FFF2-40B4-BE49-F238E27FC236}">
                <a16:creationId xmlns:a16="http://schemas.microsoft.com/office/drawing/2014/main" id="{CA3B017B-057C-48C3-82DD-4BD1BD41866D}"/>
              </a:ext>
            </a:extLst>
          </p:cNvPr>
          <p:cNvSpPr>
            <a:spLocks xmlns:a="http://schemas.openxmlformats.org/drawingml/2006/main" noGrp="1"/>
          </p:cNvSpPr>
          <p:nvPr/>
        </p:nvSpPr>
        <p:spPr>
          <a:xfrm xmlns:a="http://schemas.openxmlformats.org/drawingml/2006/main">
            <a:off x="2907792" y="4928616"/>
            <a:ext cx="694944"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D5E4EC"/>
                </a:solidFill>
                <a:latin typeface="Avenir Next"/>
                <a:ea typeface="Avenir Next"/>
                <a:cs typeface="Avenir Next"/>
              </a:defRPr>
            </a:pPr>
            <a:r>
              <a:rPr>
                <a:solidFill>
                  <a:srgbClr val="D7E4EB"/>
                </a:solidFill>
              </a:rPr>
              <a:t>on</a:t>
            </a:r>
          </a:p>
        </p:txBody>
      </p:sp>
      <p:sp>
        <p:nvSpPr>
          <p:cNvPr id="46" name="Rounded Rectangle 45">
            <a:extLst xmlns:a="http://schemas.openxmlformats.org/drawingml/2006/main">
              <a:ext uri="{FF2B5EF4-FFF2-40B4-BE49-F238E27FC236}">
                <a16:creationId xmlns:a16="http://schemas.microsoft.com/office/drawing/2014/main" id="{65C940F2-5E16-4801-B573-B7FE9C6CD375}"/>
              </a:ext>
            </a:extLst>
          </p:cNvPr>
          <p:cNvSpPr>
            <a:spLocks xmlns:a="http://schemas.openxmlformats.org/drawingml/2006/main" noGrp="1"/>
          </p:cNvSpPr>
          <p:nvPr/>
        </p:nvSpPr>
        <p:spPr>
          <a:xfrm xmlns:a="http://schemas.openxmlformats.org/drawingml/2006/main">
            <a:off x="4169663" y="4864608"/>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7" name="TextBox 46">
            <a:extLst xmlns:a="http://schemas.openxmlformats.org/drawingml/2006/main">
              <a:ext uri="{FF2B5EF4-FFF2-40B4-BE49-F238E27FC236}">
                <a16:creationId xmlns:a16="http://schemas.microsoft.com/office/drawing/2014/main" id="{FD7DB6A6-436D-47D3-AA06-A27A8D1DD25A}"/>
              </a:ext>
            </a:extLst>
          </p:cNvPr>
          <p:cNvSpPr>
            <a:spLocks xmlns:a="http://schemas.openxmlformats.org/drawingml/2006/main" noGrp="1"/>
          </p:cNvSpPr>
          <p:nvPr/>
        </p:nvSpPr>
        <p:spPr>
          <a:xfrm xmlns:a="http://schemas.openxmlformats.org/drawingml/2006/main">
            <a:off x="4169663" y="4937760"/>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48" name="Rounded Rectangle 47">
            <a:extLst xmlns:a="http://schemas.openxmlformats.org/drawingml/2006/main">
              <a:ext uri="{FF2B5EF4-FFF2-40B4-BE49-F238E27FC236}">
                <a16:creationId xmlns:a16="http://schemas.microsoft.com/office/drawing/2014/main" id="{4B1887EF-4978-4C29-9973-11E52D4B0473}"/>
              </a:ext>
            </a:extLst>
          </p:cNvPr>
          <p:cNvSpPr>
            <a:spLocks xmlns:a="http://schemas.openxmlformats.org/drawingml/2006/main" noGrp="1"/>
          </p:cNvSpPr>
          <p:nvPr/>
        </p:nvSpPr>
        <p:spPr>
          <a:xfrm xmlns:a="http://schemas.openxmlformats.org/drawingml/2006/main">
            <a:off x="5321807" y="4864608"/>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9" name="TextBox 48">
            <a:extLst xmlns:a="http://schemas.openxmlformats.org/drawingml/2006/main">
              <a:ext uri="{FF2B5EF4-FFF2-40B4-BE49-F238E27FC236}">
                <a16:creationId xmlns:a16="http://schemas.microsoft.com/office/drawing/2014/main" id="{0EC70508-F75D-4B98-8C44-993334905AC8}"/>
              </a:ext>
            </a:extLst>
          </p:cNvPr>
          <p:cNvSpPr>
            <a:spLocks xmlns:a="http://schemas.openxmlformats.org/drawingml/2006/main" noGrp="1"/>
          </p:cNvSpPr>
          <p:nvPr/>
        </p:nvSpPr>
        <p:spPr>
          <a:xfrm xmlns:a="http://schemas.openxmlformats.org/drawingml/2006/main">
            <a:off x="5321807" y="4937760"/>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50" name="Rounded Rectangle 49">
            <a:extLst xmlns:a="http://schemas.openxmlformats.org/drawingml/2006/main">
              <a:ext uri="{FF2B5EF4-FFF2-40B4-BE49-F238E27FC236}">
                <a16:creationId xmlns:a16="http://schemas.microsoft.com/office/drawing/2014/main" id="{4BC25562-B0CF-4938-AB81-0BF25C1D8E9A}"/>
              </a:ext>
            </a:extLst>
          </p:cNvPr>
          <p:cNvSpPr>
            <a:spLocks xmlns:a="http://schemas.openxmlformats.org/drawingml/2006/main" noGrp="1"/>
          </p:cNvSpPr>
          <p:nvPr/>
        </p:nvSpPr>
        <p:spPr>
          <a:xfrm xmlns:a="http://schemas.openxmlformats.org/drawingml/2006/main">
            <a:off x="6473952" y="4864608"/>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1" name="TextBox 50">
            <a:extLst xmlns:a="http://schemas.openxmlformats.org/drawingml/2006/main">
              <a:ext uri="{FF2B5EF4-FFF2-40B4-BE49-F238E27FC236}">
                <a16:creationId xmlns:a16="http://schemas.microsoft.com/office/drawing/2014/main" id="{9CA70C7B-34CE-4967-8F97-C6C9771874F3}"/>
              </a:ext>
            </a:extLst>
          </p:cNvPr>
          <p:cNvSpPr>
            <a:spLocks xmlns:a="http://schemas.openxmlformats.org/drawingml/2006/main" noGrp="1"/>
          </p:cNvSpPr>
          <p:nvPr/>
        </p:nvSpPr>
        <p:spPr>
          <a:xfrm xmlns:a="http://schemas.openxmlformats.org/drawingml/2006/main">
            <a:off x="6473952" y="4937760"/>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52" name="Rounded Rectangle 51">
            <a:extLst xmlns:a="http://schemas.openxmlformats.org/drawingml/2006/main">
              <a:ext uri="{FF2B5EF4-FFF2-40B4-BE49-F238E27FC236}">
                <a16:creationId xmlns:a16="http://schemas.microsoft.com/office/drawing/2014/main" id="{299F5E84-D512-458E-9048-F8297502F907}"/>
              </a:ext>
            </a:extLst>
          </p:cNvPr>
          <p:cNvSpPr>
            <a:spLocks xmlns:a="http://schemas.openxmlformats.org/drawingml/2006/main" noGrp="1"/>
          </p:cNvSpPr>
          <p:nvPr/>
        </p:nvSpPr>
        <p:spPr>
          <a:xfrm xmlns:a="http://schemas.openxmlformats.org/drawingml/2006/main">
            <a:off x="7626096" y="4864608"/>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3" name="TextBox 52">
            <a:extLst xmlns:a="http://schemas.openxmlformats.org/drawingml/2006/main">
              <a:ext uri="{FF2B5EF4-FFF2-40B4-BE49-F238E27FC236}">
                <a16:creationId xmlns:a16="http://schemas.microsoft.com/office/drawing/2014/main" id="{F94333FF-9375-4862-BAF5-1E49E03F53F1}"/>
              </a:ext>
            </a:extLst>
          </p:cNvPr>
          <p:cNvSpPr>
            <a:spLocks xmlns:a="http://schemas.openxmlformats.org/drawingml/2006/main" noGrp="1"/>
          </p:cNvSpPr>
          <p:nvPr/>
        </p:nvSpPr>
        <p:spPr>
          <a:xfrm xmlns:a="http://schemas.openxmlformats.org/drawingml/2006/main">
            <a:off x="7626096" y="4937760"/>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54" name="TextBox 53">
            <a:extLst xmlns:a="http://schemas.openxmlformats.org/drawingml/2006/main">
              <a:ext uri="{FF2B5EF4-FFF2-40B4-BE49-F238E27FC236}">
                <a16:creationId xmlns:a16="http://schemas.microsoft.com/office/drawing/2014/main" id="{77DA5D10-60DE-437D-A720-BB995FED77BA}"/>
              </a:ext>
            </a:extLst>
          </p:cNvPr>
          <p:cNvSpPr>
            <a:spLocks xmlns:a="http://schemas.openxmlformats.org/drawingml/2006/main" noGrp="1"/>
          </p:cNvSpPr>
          <p:nvPr/>
        </p:nvSpPr>
        <p:spPr>
          <a:xfrm xmlns:a="http://schemas.openxmlformats.org/drawingml/2006/main">
            <a:off x="658368" y="2212848"/>
            <a:ext cx="1938528" cy="16916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200" b="1">
                <a:solidFill>
                  <a:srgbClr val="F7FAFC"/>
                </a:solidFill>
                <a:latin typeface="Avenir Next"/>
                <a:ea typeface="Avenir Next"/>
                <a:cs typeface="Avenir Next"/>
              </a:defRPr>
            </a:pPr>
            <a:r>
              <a:rPr>
                <a:solidFill>
                  <a:srgbClr val="F7FAFC"/>
                </a:solidFill>
              </a:rPr>
              <a:t>Future scores become −∞, then softmax makes them zero.</a:t>
            </a:r>
          </a:p>
        </p:txBody>
      </p:sp>
      <p:sp>
        <p:nvSpPr>
          <p:cNvPr id="55" name="TextBox 54">
            <a:extLst xmlns:a="http://schemas.openxmlformats.org/drawingml/2006/main">
              <a:ext uri="{FF2B5EF4-FFF2-40B4-BE49-F238E27FC236}">
                <a16:creationId xmlns:a16="http://schemas.microsoft.com/office/drawing/2014/main" id="{3A4189CF-50D6-4026-A234-22503392D796}"/>
              </a:ext>
            </a:extLst>
          </p:cNvPr>
          <p:cNvSpPr>
            <a:spLocks xmlns:a="http://schemas.openxmlformats.org/drawingml/2006/main" noGrp="1"/>
          </p:cNvSpPr>
          <p:nvPr/>
        </p:nvSpPr>
        <p:spPr>
          <a:xfrm xmlns:a="http://schemas.openxmlformats.org/drawingml/2006/main">
            <a:off x="658368" y="4187952"/>
            <a:ext cx="2011680" cy="102412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0">
                <a:solidFill>
                  <a:srgbClr val="D5E4EC"/>
                </a:solidFill>
                <a:latin typeface="Avenir Next"/>
                <a:ea typeface="Avenir Next"/>
                <a:cs typeface="Avenir Next"/>
              </a:defRPr>
            </a:pPr>
            <a:r>
              <a:rPr>
                <a:solidFill>
                  <a:srgbClr val="D7E4EB"/>
                </a:solidFill>
              </a:rPr>
              <a:t>The mask removes information leakage before probabilities are formed.</a:t>
            </a:r>
          </a:p>
        </p:txBody>
      </p:sp>
      <p:sp>
        <p:nvSpPr>
          <p:cNvPr id="56" name="Deck progress 23/120">
            <a:extLst xmlns:a="http://schemas.openxmlformats.org/drawingml/2006/main">
              <a:ext uri="{FF2B5EF4-FFF2-40B4-BE49-F238E27FC236}">
                <a16:creationId xmlns:a16="http://schemas.microsoft.com/office/drawing/2014/main" id="{4FF1B889-F115-4D14-B39E-098A0F682463}"/>
              </a:ext>
            </a:extLst>
          </p:cNvPr>
          <p:cNvSpPr>
            <a:spLocks xmlns:a="http://schemas.openxmlformats.org/drawingml/2006/main" noGrp="1"/>
          </p:cNvSpPr>
          <p:nvPr/>
        </p:nvSpPr>
        <p:spPr>
          <a:xfrm xmlns:a="http://schemas.openxmlformats.org/drawingml/2006/main">
            <a:off x="530352" y="6473952"/>
            <a:ext cx="2000301"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57" name="Current page 23">
            <a:extLst xmlns:a="http://schemas.openxmlformats.org/drawingml/2006/main">
              <a:ext uri="{FF2B5EF4-FFF2-40B4-BE49-F238E27FC236}">
                <a16:creationId xmlns:a16="http://schemas.microsoft.com/office/drawing/2014/main" id="{756A8F45-461A-4FF8-9251-AA4C04714D87}"/>
              </a:ext>
            </a:extLst>
          </p:cNvPr>
          <p:cNvSpPr>
            <a:spLocks xmlns:a="http://schemas.openxmlformats.org/drawingml/2006/main" noGrp="1"/>
          </p:cNvSpPr>
          <p:nvPr/>
        </p:nvSpPr>
        <p:spPr>
          <a:xfrm xmlns:a="http://schemas.openxmlformats.org/drawingml/2006/main">
            <a:off x="2497315"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702608455"/>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89D0FF6B-D2E9-4C08-AA0D-51F257826AA1}"/>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278F188B-1427-4366-A3D3-9FC71867EBCC}"/>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5648EAF6-ED00-4325-B6CF-E408578CA341}"/>
              </a:ext>
            </a:extLst>
          </p:cNvPr>
          <p:cNvSpPr>
            <a:spLocks xmlns:a="http://schemas.openxmlformats.org/drawingml/2006/main" noGrp="1"/>
          </p:cNvSpPr>
          <p:nvPr/>
        </p:nvSpPr>
        <p:spPr>
          <a:xfrm xmlns:a="http://schemas.openxmlformats.org/drawingml/2006/main">
            <a:off x="1133856" y="347472"/>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A5A92DFC-C8B4-4595-9348-00657E69D71D}"/>
              </a:ext>
            </a:extLst>
          </p:cNvPr>
          <p:cNvSpPr>
            <a:spLocks xmlns:a="http://schemas.openxmlformats.org/drawingml/2006/main" noGrp="1"/>
          </p:cNvSpPr>
          <p:nvPr/>
        </p:nvSpPr>
        <p:spPr>
          <a:xfrm xmlns:a="http://schemas.openxmlformats.org/drawingml/2006/main">
            <a:off x="530352" y="804672"/>
            <a:ext cx="10469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Generation cannot peek at future tokens</a:t>
            </a:r>
          </a:p>
        </p:txBody>
      </p:sp>
      <p:sp>
        <p:nvSpPr>
          <p:cNvPr id="6" name="TextBox 5">
            <a:extLst xmlns:a="http://schemas.openxmlformats.org/drawingml/2006/main">
              <a:ext uri="{FF2B5EF4-FFF2-40B4-BE49-F238E27FC236}">
                <a16:creationId xmlns:a16="http://schemas.microsoft.com/office/drawing/2014/main" id="{9F320701-B75D-4F89-9A0D-FCC878BB5F2E}"/>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MASK 3/3</a:t>
            </a:r>
          </a:p>
        </p:txBody>
      </p:sp>
      <p:sp>
        <p:nvSpPr>
          <p:cNvPr id="7" name="Rectangle 6">
            <a:extLst xmlns:a="http://schemas.openxmlformats.org/drawingml/2006/main">
              <a:ext uri="{FF2B5EF4-FFF2-40B4-BE49-F238E27FC236}">
                <a16:creationId xmlns:a16="http://schemas.microsoft.com/office/drawing/2014/main" id="{4C412AEB-B29B-4E55-96D3-6DB90BD0D359}"/>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F0CA915F-153E-4494-BDCA-2F4D77D8E017}"/>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62E01AEF-E4C1-448D-8068-8F4056A9F5B4}"/>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89665BA6-5929-48E0-AD3B-64DEFE0E9AE4}"/>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5AF2DD7C-E303-41EC-918F-77677AC1297A}"/>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24/124</a:t>
            </a:r>
          </a:p>
        </p:txBody>
      </p:sp>
      <p:sp>
        <p:nvSpPr>
          <p:cNvPr id="12" name="TextBox 11">
            <a:extLst xmlns:a="http://schemas.openxmlformats.org/drawingml/2006/main">
              <a:ext uri="{FF2B5EF4-FFF2-40B4-BE49-F238E27FC236}">
                <a16:creationId xmlns:a16="http://schemas.microsoft.com/office/drawing/2014/main" id="{3610E6E0-CE33-427D-8108-F6E8660A06C5}"/>
              </a:ext>
            </a:extLst>
          </p:cNvPr>
          <p:cNvSpPr>
            <a:spLocks xmlns:a="http://schemas.openxmlformats.org/drawingml/2006/main" noGrp="1"/>
          </p:cNvSpPr>
          <p:nvPr/>
        </p:nvSpPr>
        <p:spPr>
          <a:xfrm xmlns:a="http://schemas.openxmlformats.org/drawingml/2006/main">
            <a:off x="4078224" y="1691640"/>
            <a:ext cx="484632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43BEE8"/>
                </a:solidFill>
                <a:latin typeface="Avenir Next"/>
                <a:ea typeface="Avenir Next"/>
                <a:cs typeface="Avenir Next"/>
              </a:defRPr>
            </a:pPr>
            <a:r>
              <a:rPr>
                <a:solidFill>
                  <a:srgbClr val="D7E4EB"/>
                </a:solidFill>
              </a:rPr>
              <a:t>KEY POSITIONS</a:t>
            </a:r>
          </a:p>
        </p:txBody>
      </p:sp>
      <p:sp>
        <p:nvSpPr>
          <p:cNvPr id="13" name="TextBox 12">
            <a:extLst xmlns:a="http://schemas.openxmlformats.org/drawingml/2006/main">
              <a:ext uri="{FF2B5EF4-FFF2-40B4-BE49-F238E27FC236}">
                <a16:creationId xmlns:a16="http://schemas.microsoft.com/office/drawing/2014/main" id="{E2B81F6B-7BB8-4C1E-AA9F-FF22F0902F70}"/>
              </a:ext>
            </a:extLst>
          </p:cNvPr>
          <p:cNvSpPr>
            <a:spLocks xmlns:a="http://schemas.openxmlformats.org/drawingml/2006/main" noGrp="1"/>
          </p:cNvSpPr>
          <p:nvPr/>
        </p:nvSpPr>
        <p:spPr>
          <a:xfrm xmlns:a="http://schemas.openxmlformats.org/drawingml/2006/main">
            <a:off x="4169663" y="1993392"/>
            <a:ext cx="84124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D5E4EC"/>
                </a:solidFill>
                <a:latin typeface="Avenir Next"/>
                <a:ea typeface="Avenir Next"/>
                <a:cs typeface="Avenir Next"/>
              </a:defRPr>
            </a:pPr>
            <a:r>
              <a:rPr>
                <a:solidFill>
                  <a:srgbClr val="D7E4EB"/>
                </a:solidFill>
              </a:rPr>
              <a:t>The</a:t>
            </a:r>
          </a:p>
        </p:txBody>
      </p:sp>
      <p:sp>
        <p:nvSpPr>
          <p:cNvPr id="14" name="TextBox 13">
            <a:extLst xmlns:a="http://schemas.openxmlformats.org/drawingml/2006/main">
              <a:ext uri="{FF2B5EF4-FFF2-40B4-BE49-F238E27FC236}">
                <a16:creationId xmlns:a16="http://schemas.microsoft.com/office/drawing/2014/main" id="{4D96D52F-DDFB-422E-85A7-4AAD1B09048E}"/>
              </a:ext>
            </a:extLst>
          </p:cNvPr>
          <p:cNvSpPr>
            <a:spLocks xmlns:a="http://schemas.openxmlformats.org/drawingml/2006/main" noGrp="1"/>
          </p:cNvSpPr>
          <p:nvPr/>
        </p:nvSpPr>
        <p:spPr>
          <a:xfrm xmlns:a="http://schemas.openxmlformats.org/drawingml/2006/main">
            <a:off x="5321807" y="1993392"/>
            <a:ext cx="84124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D5E4EC"/>
                </a:solidFill>
                <a:latin typeface="Avenir Next"/>
                <a:ea typeface="Avenir Next"/>
                <a:cs typeface="Avenir Next"/>
              </a:defRPr>
            </a:pPr>
            <a:r>
              <a:rPr>
                <a:solidFill>
                  <a:srgbClr val="D7E4EB"/>
                </a:solidFill>
              </a:rPr>
              <a:t>cat</a:t>
            </a:r>
          </a:p>
        </p:txBody>
      </p:sp>
      <p:sp>
        <p:nvSpPr>
          <p:cNvPr id="15" name="TextBox 14">
            <a:extLst xmlns:a="http://schemas.openxmlformats.org/drawingml/2006/main">
              <a:ext uri="{FF2B5EF4-FFF2-40B4-BE49-F238E27FC236}">
                <a16:creationId xmlns:a16="http://schemas.microsoft.com/office/drawing/2014/main" id="{F591BFE5-7AEA-40A0-AB5F-DDD07A97AD27}"/>
              </a:ext>
            </a:extLst>
          </p:cNvPr>
          <p:cNvSpPr>
            <a:spLocks xmlns:a="http://schemas.openxmlformats.org/drawingml/2006/main" noGrp="1"/>
          </p:cNvSpPr>
          <p:nvPr/>
        </p:nvSpPr>
        <p:spPr>
          <a:xfrm xmlns:a="http://schemas.openxmlformats.org/drawingml/2006/main">
            <a:off x="6473952" y="1993392"/>
            <a:ext cx="84124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D5E4EC"/>
                </a:solidFill>
                <a:latin typeface="Avenir Next"/>
                <a:ea typeface="Avenir Next"/>
                <a:cs typeface="Avenir Next"/>
              </a:defRPr>
            </a:pPr>
            <a:r>
              <a:rPr>
                <a:solidFill>
                  <a:srgbClr val="D7E4EB"/>
                </a:solidFill>
              </a:rPr>
              <a:t>sat</a:t>
            </a:r>
          </a:p>
        </p:txBody>
      </p:sp>
      <p:sp>
        <p:nvSpPr>
          <p:cNvPr id="16" name="TextBox 15">
            <a:extLst xmlns:a="http://schemas.openxmlformats.org/drawingml/2006/main">
              <a:ext uri="{FF2B5EF4-FFF2-40B4-BE49-F238E27FC236}">
                <a16:creationId xmlns:a16="http://schemas.microsoft.com/office/drawing/2014/main" id="{C5453789-5735-438E-96B9-932927917E3D}"/>
              </a:ext>
            </a:extLst>
          </p:cNvPr>
          <p:cNvSpPr>
            <a:spLocks xmlns:a="http://schemas.openxmlformats.org/drawingml/2006/main" noGrp="1"/>
          </p:cNvSpPr>
          <p:nvPr/>
        </p:nvSpPr>
        <p:spPr>
          <a:xfrm xmlns:a="http://schemas.openxmlformats.org/drawingml/2006/main">
            <a:off x="7626096" y="1993392"/>
            <a:ext cx="84124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D5E4EC"/>
                </a:solidFill>
                <a:latin typeface="Avenir Next"/>
                <a:ea typeface="Avenir Next"/>
                <a:cs typeface="Avenir Next"/>
              </a:defRPr>
            </a:pPr>
            <a:r>
              <a:rPr>
                <a:solidFill>
                  <a:srgbClr val="D7E4EB"/>
                </a:solidFill>
              </a:rPr>
              <a:t>on</a:t>
            </a:r>
          </a:p>
        </p:txBody>
      </p:sp>
      <p:sp>
        <p:nvSpPr>
          <p:cNvPr id="17" name="TextBox 16">
            <a:extLst xmlns:a="http://schemas.openxmlformats.org/drawingml/2006/main">
              <a:ext uri="{FF2B5EF4-FFF2-40B4-BE49-F238E27FC236}">
                <a16:creationId xmlns:a16="http://schemas.microsoft.com/office/drawing/2014/main" id="{7EBB5711-CA97-45E5-A1E4-2408BEEACF39}"/>
              </a:ext>
            </a:extLst>
          </p:cNvPr>
          <p:cNvSpPr>
            <a:spLocks xmlns:a="http://schemas.openxmlformats.org/drawingml/2006/main" noGrp="1"/>
          </p:cNvSpPr>
          <p:nvPr/>
        </p:nvSpPr>
        <p:spPr>
          <a:xfrm xmlns:a="http://schemas.openxmlformats.org/drawingml/2006/main">
            <a:off x="2706624" y="1984248"/>
            <a:ext cx="65836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QUERY</a:t>
            </a:r>
          </a:p>
        </p:txBody>
      </p:sp>
      <p:sp>
        <p:nvSpPr>
          <p:cNvPr id="18" name="TextBox 17">
            <a:extLst xmlns:a="http://schemas.openxmlformats.org/drawingml/2006/main">
              <a:ext uri="{FF2B5EF4-FFF2-40B4-BE49-F238E27FC236}">
                <a16:creationId xmlns:a16="http://schemas.microsoft.com/office/drawing/2014/main" id="{A8BA26A6-226A-40F9-B036-209E178A0ACE}"/>
              </a:ext>
            </a:extLst>
          </p:cNvPr>
          <p:cNvSpPr>
            <a:spLocks xmlns:a="http://schemas.openxmlformats.org/drawingml/2006/main" noGrp="1"/>
          </p:cNvSpPr>
          <p:nvPr/>
        </p:nvSpPr>
        <p:spPr>
          <a:xfrm xmlns:a="http://schemas.openxmlformats.org/drawingml/2006/main">
            <a:off x="2907792" y="2514600"/>
            <a:ext cx="694944"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D5E4EC"/>
                </a:solidFill>
                <a:latin typeface="Avenir Next"/>
                <a:ea typeface="Avenir Next"/>
                <a:cs typeface="Avenir Next"/>
              </a:defRPr>
            </a:pPr>
            <a:r>
              <a:rPr>
                <a:solidFill>
                  <a:srgbClr val="D7E4EB"/>
                </a:solidFill>
              </a:rPr>
              <a:t>The</a:t>
            </a:r>
          </a:p>
        </p:txBody>
      </p:sp>
      <p:sp>
        <p:nvSpPr>
          <p:cNvPr id="19" name="Rounded Rectangle 18">
            <a:extLst xmlns:a="http://schemas.openxmlformats.org/drawingml/2006/main">
              <a:ext uri="{FF2B5EF4-FFF2-40B4-BE49-F238E27FC236}">
                <a16:creationId xmlns:a16="http://schemas.microsoft.com/office/drawing/2014/main" id="{8FC0C5B2-A7BF-4759-8DB9-3F5DE55C1E24}"/>
              </a:ext>
            </a:extLst>
          </p:cNvPr>
          <p:cNvSpPr>
            <a:spLocks xmlns:a="http://schemas.openxmlformats.org/drawingml/2006/main" noGrp="1"/>
          </p:cNvSpPr>
          <p:nvPr/>
        </p:nvSpPr>
        <p:spPr>
          <a:xfrm xmlns:a="http://schemas.openxmlformats.org/drawingml/2006/main">
            <a:off x="4169663" y="2450592"/>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TextBox 19">
            <a:extLst xmlns:a="http://schemas.openxmlformats.org/drawingml/2006/main">
              <a:ext uri="{FF2B5EF4-FFF2-40B4-BE49-F238E27FC236}">
                <a16:creationId xmlns:a16="http://schemas.microsoft.com/office/drawing/2014/main" id="{81CE96AC-E76E-49C1-B2BE-674A89A2C98E}"/>
              </a:ext>
            </a:extLst>
          </p:cNvPr>
          <p:cNvSpPr>
            <a:spLocks xmlns:a="http://schemas.openxmlformats.org/drawingml/2006/main" noGrp="1"/>
          </p:cNvSpPr>
          <p:nvPr/>
        </p:nvSpPr>
        <p:spPr>
          <a:xfrm xmlns:a="http://schemas.openxmlformats.org/drawingml/2006/main">
            <a:off x="4169663" y="2523744"/>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21" name="Rounded Rectangle 20">
            <a:extLst xmlns:a="http://schemas.openxmlformats.org/drawingml/2006/main">
              <a:ext uri="{FF2B5EF4-FFF2-40B4-BE49-F238E27FC236}">
                <a16:creationId xmlns:a16="http://schemas.microsoft.com/office/drawing/2014/main" id="{F4439924-C264-402B-B8A7-6F2BD2CFF89C}"/>
              </a:ext>
            </a:extLst>
          </p:cNvPr>
          <p:cNvSpPr>
            <a:spLocks xmlns:a="http://schemas.openxmlformats.org/drawingml/2006/main" noGrp="1"/>
          </p:cNvSpPr>
          <p:nvPr/>
        </p:nvSpPr>
        <p:spPr>
          <a:xfrm xmlns:a="http://schemas.openxmlformats.org/drawingml/2006/main">
            <a:off x="5321807" y="2450592"/>
            <a:ext cx="841248" cy="530352"/>
          </a:xfrm>
          <a:prstGeom xmlns:a="http://schemas.openxmlformats.org/drawingml/2006/main" prst="roundRect">
            <a:avLst/>
          </a:prstGeom>
          <a:solidFill xmlns:a="http://schemas.openxmlformats.org/drawingml/2006/main">
            <a:srgbClr val="432630"/>
          </a:solidFill>
          <a:ln xmlns:a="http://schemas.openxmlformats.org/drawingml/2006/main" w="13970">
            <a:solidFill>
              <a:srgbClr val="F5705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B8109383-50D7-4812-9B08-FDFEA37A23E7}"/>
              </a:ext>
            </a:extLst>
          </p:cNvPr>
          <p:cNvSpPr>
            <a:spLocks xmlns:a="http://schemas.openxmlformats.org/drawingml/2006/main" noGrp="1"/>
          </p:cNvSpPr>
          <p:nvPr/>
        </p:nvSpPr>
        <p:spPr>
          <a:xfrm xmlns:a="http://schemas.openxmlformats.org/drawingml/2006/main">
            <a:off x="5321807" y="2523744"/>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a:t>
            </a:r>
          </a:p>
        </p:txBody>
      </p:sp>
      <p:sp>
        <p:nvSpPr>
          <p:cNvPr id="23" name="Rounded Rectangle 22">
            <a:extLst xmlns:a="http://schemas.openxmlformats.org/drawingml/2006/main">
              <a:ext uri="{FF2B5EF4-FFF2-40B4-BE49-F238E27FC236}">
                <a16:creationId xmlns:a16="http://schemas.microsoft.com/office/drawing/2014/main" id="{78FD99DF-8EC0-4571-9C92-195F1DE78DE2}"/>
              </a:ext>
            </a:extLst>
          </p:cNvPr>
          <p:cNvSpPr>
            <a:spLocks xmlns:a="http://schemas.openxmlformats.org/drawingml/2006/main" noGrp="1"/>
          </p:cNvSpPr>
          <p:nvPr/>
        </p:nvSpPr>
        <p:spPr>
          <a:xfrm xmlns:a="http://schemas.openxmlformats.org/drawingml/2006/main">
            <a:off x="6473952" y="2450592"/>
            <a:ext cx="841248" cy="530352"/>
          </a:xfrm>
          <a:prstGeom xmlns:a="http://schemas.openxmlformats.org/drawingml/2006/main" prst="roundRect">
            <a:avLst/>
          </a:prstGeom>
          <a:solidFill xmlns:a="http://schemas.openxmlformats.org/drawingml/2006/main">
            <a:srgbClr val="432630"/>
          </a:solidFill>
          <a:ln xmlns:a="http://schemas.openxmlformats.org/drawingml/2006/main" w="13970">
            <a:solidFill>
              <a:srgbClr val="F5705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C564448C-959C-492C-AE7F-5917B6A373DD}"/>
              </a:ext>
            </a:extLst>
          </p:cNvPr>
          <p:cNvSpPr>
            <a:spLocks xmlns:a="http://schemas.openxmlformats.org/drawingml/2006/main" noGrp="1"/>
          </p:cNvSpPr>
          <p:nvPr/>
        </p:nvSpPr>
        <p:spPr>
          <a:xfrm xmlns:a="http://schemas.openxmlformats.org/drawingml/2006/main">
            <a:off x="6473952" y="2523744"/>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a:t>
            </a:r>
          </a:p>
        </p:txBody>
      </p:sp>
      <p:sp>
        <p:nvSpPr>
          <p:cNvPr id="25" name="Rounded Rectangle 24">
            <a:extLst xmlns:a="http://schemas.openxmlformats.org/drawingml/2006/main">
              <a:ext uri="{FF2B5EF4-FFF2-40B4-BE49-F238E27FC236}">
                <a16:creationId xmlns:a16="http://schemas.microsoft.com/office/drawing/2014/main" id="{2E8D7B39-1E6F-47D0-BF3A-BD8D4CECE054}"/>
              </a:ext>
            </a:extLst>
          </p:cNvPr>
          <p:cNvSpPr>
            <a:spLocks xmlns:a="http://schemas.openxmlformats.org/drawingml/2006/main" noGrp="1"/>
          </p:cNvSpPr>
          <p:nvPr/>
        </p:nvSpPr>
        <p:spPr>
          <a:xfrm xmlns:a="http://schemas.openxmlformats.org/drawingml/2006/main">
            <a:off x="7626096" y="2450592"/>
            <a:ext cx="841248" cy="530352"/>
          </a:xfrm>
          <a:prstGeom xmlns:a="http://schemas.openxmlformats.org/drawingml/2006/main" prst="roundRect">
            <a:avLst/>
          </a:prstGeom>
          <a:solidFill xmlns:a="http://schemas.openxmlformats.org/drawingml/2006/main">
            <a:srgbClr val="432630"/>
          </a:solidFill>
          <a:ln xmlns:a="http://schemas.openxmlformats.org/drawingml/2006/main" w="13970">
            <a:solidFill>
              <a:srgbClr val="F5705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D381604A-FA63-4FBF-B622-FB745B75E2D7}"/>
              </a:ext>
            </a:extLst>
          </p:cNvPr>
          <p:cNvSpPr>
            <a:spLocks xmlns:a="http://schemas.openxmlformats.org/drawingml/2006/main" noGrp="1"/>
          </p:cNvSpPr>
          <p:nvPr/>
        </p:nvSpPr>
        <p:spPr>
          <a:xfrm xmlns:a="http://schemas.openxmlformats.org/drawingml/2006/main">
            <a:off x="7626096" y="2523744"/>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a:t>
            </a:r>
          </a:p>
        </p:txBody>
      </p:sp>
      <p:sp>
        <p:nvSpPr>
          <p:cNvPr id="27" name="TextBox 26">
            <a:extLst xmlns:a="http://schemas.openxmlformats.org/drawingml/2006/main">
              <a:ext uri="{FF2B5EF4-FFF2-40B4-BE49-F238E27FC236}">
                <a16:creationId xmlns:a16="http://schemas.microsoft.com/office/drawing/2014/main" id="{8ED43C1B-04E4-483E-BE39-80B9B8C62ABA}"/>
              </a:ext>
            </a:extLst>
          </p:cNvPr>
          <p:cNvSpPr>
            <a:spLocks xmlns:a="http://schemas.openxmlformats.org/drawingml/2006/main" noGrp="1"/>
          </p:cNvSpPr>
          <p:nvPr/>
        </p:nvSpPr>
        <p:spPr>
          <a:xfrm xmlns:a="http://schemas.openxmlformats.org/drawingml/2006/main">
            <a:off x="2907792" y="3319272"/>
            <a:ext cx="694944"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D5E4EC"/>
                </a:solidFill>
                <a:latin typeface="Avenir Next"/>
                <a:ea typeface="Avenir Next"/>
                <a:cs typeface="Avenir Next"/>
              </a:defRPr>
            </a:pPr>
            <a:r>
              <a:rPr>
                <a:solidFill>
                  <a:srgbClr val="D7E4EB"/>
                </a:solidFill>
              </a:rPr>
              <a:t>cat</a:t>
            </a:r>
          </a:p>
        </p:txBody>
      </p:sp>
      <p:sp>
        <p:nvSpPr>
          <p:cNvPr id="28" name="Rounded Rectangle 27">
            <a:extLst xmlns:a="http://schemas.openxmlformats.org/drawingml/2006/main">
              <a:ext uri="{FF2B5EF4-FFF2-40B4-BE49-F238E27FC236}">
                <a16:creationId xmlns:a16="http://schemas.microsoft.com/office/drawing/2014/main" id="{BEA4A6B6-D81C-4EAC-A880-113DD6BFED3B}"/>
              </a:ext>
            </a:extLst>
          </p:cNvPr>
          <p:cNvSpPr>
            <a:spLocks xmlns:a="http://schemas.openxmlformats.org/drawingml/2006/main" noGrp="1"/>
          </p:cNvSpPr>
          <p:nvPr/>
        </p:nvSpPr>
        <p:spPr>
          <a:xfrm xmlns:a="http://schemas.openxmlformats.org/drawingml/2006/main">
            <a:off x="4169663" y="3255264"/>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TextBox 28">
            <a:extLst xmlns:a="http://schemas.openxmlformats.org/drawingml/2006/main">
              <a:ext uri="{FF2B5EF4-FFF2-40B4-BE49-F238E27FC236}">
                <a16:creationId xmlns:a16="http://schemas.microsoft.com/office/drawing/2014/main" id="{98F311B6-E895-4356-BF8B-2B1A03126B3D}"/>
              </a:ext>
            </a:extLst>
          </p:cNvPr>
          <p:cNvSpPr>
            <a:spLocks xmlns:a="http://schemas.openxmlformats.org/drawingml/2006/main" noGrp="1"/>
          </p:cNvSpPr>
          <p:nvPr/>
        </p:nvSpPr>
        <p:spPr>
          <a:xfrm xmlns:a="http://schemas.openxmlformats.org/drawingml/2006/main">
            <a:off x="4169663" y="3328416"/>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30" name="Rounded Rectangle 29">
            <a:extLst xmlns:a="http://schemas.openxmlformats.org/drawingml/2006/main">
              <a:ext uri="{FF2B5EF4-FFF2-40B4-BE49-F238E27FC236}">
                <a16:creationId xmlns:a16="http://schemas.microsoft.com/office/drawing/2014/main" id="{AB186777-932B-4FC7-A81F-38B596684ABF}"/>
              </a:ext>
            </a:extLst>
          </p:cNvPr>
          <p:cNvSpPr>
            <a:spLocks xmlns:a="http://schemas.openxmlformats.org/drawingml/2006/main" noGrp="1"/>
          </p:cNvSpPr>
          <p:nvPr/>
        </p:nvSpPr>
        <p:spPr>
          <a:xfrm xmlns:a="http://schemas.openxmlformats.org/drawingml/2006/main">
            <a:off x="5321807" y="3255264"/>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TextBox 30">
            <a:extLst xmlns:a="http://schemas.openxmlformats.org/drawingml/2006/main">
              <a:ext uri="{FF2B5EF4-FFF2-40B4-BE49-F238E27FC236}">
                <a16:creationId xmlns:a16="http://schemas.microsoft.com/office/drawing/2014/main" id="{F4842C26-7C42-4B2A-8C26-BC440B9F1A8E}"/>
              </a:ext>
            </a:extLst>
          </p:cNvPr>
          <p:cNvSpPr>
            <a:spLocks xmlns:a="http://schemas.openxmlformats.org/drawingml/2006/main" noGrp="1"/>
          </p:cNvSpPr>
          <p:nvPr/>
        </p:nvSpPr>
        <p:spPr>
          <a:xfrm xmlns:a="http://schemas.openxmlformats.org/drawingml/2006/main">
            <a:off x="5321807" y="3328416"/>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32" name="Rounded Rectangle 31">
            <a:extLst xmlns:a="http://schemas.openxmlformats.org/drawingml/2006/main">
              <a:ext uri="{FF2B5EF4-FFF2-40B4-BE49-F238E27FC236}">
                <a16:creationId xmlns:a16="http://schemas.microsoft.com/office/drawing/2014/main" id="{61272D7F-3569-4672-9A4D-FB94F700F923}"/>
              </a:ext>
            </a:extLst>
          </p:cNvPr>
          <p:cNvSpPr>
            <a:spLocks xmlns:a="http://schemas.openxmlformats.org/drawingml/2006/main" noGrp="1"/>
          </p:cNvSpPr>
          <p:nvPr/>
        </p:nvSpPr>
        <p:spPr>
          <a:xfrm xmlns:a="http://schemas.openxmlformats.org/drawingml/2006/main">
            <a:off x="6473952" y="3255264"/>
            <a:ext cx="841248" cy="530352"/>
          </a:xfrm>
          <a:prstGeom xmlns:a="http://schemas.openxmlformats.org/drawingml/2006/main" prst="roundRect">
            <a:avLst/>
          </a:prstGeom>
          <a:solidFill xmlns:a="http://schemas.openxmlformats.org/drawingml/2006/main">
            <a:srgbClr val="432630"/>
          </a:solidFill>
          <a:ln xmlns:a="http://schemas.openxmlformats.org/drawingml/2006/main" w="13970">
            <a:solidFill>
              <a:srgbClr val="F5705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TextBox 32">
            <a:extLst xmlns:a="http://schemas.openxmlformats.org/drawingml/2006/main">
              <a:ext uri="{FF2B5EF4-FFF2-40B4-BE49-F238E27FC236}">
                <a16:creationId xmlns:a16="http://schemas.microsoft.com/office/drawing/2014/main" id="{5BC4FC8E-78E6-468C-B170-C7354BA45B48}"/>
              </a:ext>
            </a:extLst>
          </p:cNvPr>
          <p:cNvSpPr>
            <a:spLocks xmlns:a="http://schemas.openxmlformats.org/drawingml/2006/main" noGrp="1"/>
          </p:cNvSpPr>
          <p:nvPr/>
        </p:nvSpPr>
        <p:spPr>
          <a:xfrm xmlns:a="http://schemas.openxmlformats.org/drawingml/2006/main">
            <a:off x="6473952" y="3328416"/>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a:t>
            </a:r>
          </a:p>
        </p:txBody>
      </p:sp>
      <p:sp>
        <p:nvSpPr>
          <p:cNvPr id="34" name="Rounded Rectangle 33">
            <a:extLst xmlns:a="http://schemas.openxmlformats.org/drawingml/2006/main">
              <a:ext uri="{FF2B5EF4-FFF2-40B4-BE49-F238E27FC236}">
                <a16:creationId xmlns:a16="http://schemas.microsoft.com/office/drawing/2014/main" id="{160CB893-0952-4E65-AD72-0929B08E42E7}"/>
              </a:ext>
            </a:extLst>
          </p:cNvPr>
          <p:cNvSpPr>
            <a:spLocks xmlns:a="http://schemas.openxmlformats.org/drawingml/2006/main" noGrp="1"/>
          </p:cNvSpPr>
          <p:nvPr/>
        </p:nvSpPr>
        <p:spPr>
          <a:xfrm xmlns:a="http://schemas.openxmlformats.org/drawingml/2006/main">
            <a:off x="7626096" y="3255264"/>
            <a:ext cx="841248" cy="530352"/>
          </a:xfrm>
          <a:prstGeom xmlns:a="http://schemas.openxmlformats.org/drawingml/2006/main" prst="roundRect">
            <a:avLst/>
          </a:prstGeom>
          <a:solidFill xmlns:a="http://schemas.openxmlformats.org/drawingml/2006/main">
            <a:srgbClr val="432630"/>
          </a:solidFill>
          <a:ln xmlns:a="http://schemas.openxmlformats.org/drawingml/2006/main" w="13970">
            <a:solidFill>
              <a:srgbClr val="F5705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TextBox 34">
            <a:extLst xmlns:a="http://schemas.openxmlformats.org/drawingml/2006/main">
              <a:ext uri="{FF2B5EF4-FFF2-40B4-BE49-F238E27FC236}">
                <a16:creationId xmlns:a16="http://schemas.microsoft.com/office/drawing/2014/main" id="{47FCBAD6-8A7F-42AF-9316-012BCCB08725}"/>
              </a:ext>
            </a:extLst>
          </p:cNvPr>
          <p:cNvSpPr>
            <a:spLocks xmlns:a="http://schemas.openxmlformats.org/drawingml/2006/main" noGrp="1"/>
          </p:cNvSpPr>
          <p:nvPr/>
        </p:nvSpPr>
        <p:spPr>
          <a:xfrm xmlns:a="http://schemas.openxmlformats.org/drawingml/2006/main">
            <a:off x="7626096" y="3328416"/>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a:t>
            </a:r>
          </a:p>
        </p:txBody>
      </p:sp>
      <p:sp>
        <p:nvSpPr>
          <p:cNvPr id="36" name="TextBox 35">
            <a:extLst xmlns:a="http://schemas.openxmlformats.org/drawingml/2006/main">
              <a:ext uri="{FF2B5EF4-FFF2-40B4-BE49-F238E27FC236}">
                <a16:creationId xmlns:a16="http://schemas.microsoft.com/office/drawing/2014/main" id="{40CD87B1-E07F-4C46-AA56-119730336C71}"/>
              </a:ext>
            </a:extLst>
          </p:cNvPr>
          <p:cNvSpPr>
            <a:spLocks xmlns:a="http://schemas.openxmlformats.org/drawingml/2006/main" noGrp="1"/>
          </p:cNvSpPr>
          <p:nvPr/>
        </p:nvSpPr>
        <p:spPr>
          <a:xfrm xmlns:a="http://schemas.openxmlformats.org/drawingml/2006/main">
            <a:off x="2907792" y="4123944"/>
            <a:ext cx="694944"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D5E4EC"/>
                </a:solidFill>
                <a:latin typeface="Avenir Next"/>
                <a:ea typeface="Avenir Next"/>
                <a:cs typeface="Avenir Next"/>
              </a:defRPr>
            </a:pPr>
            <a:r>
              <a:rPr>
                <a:solidFill>
                  <a:srgbClr val="D7E4EB"/>
                </a:solidFill>
              </a:rPr>
              <a:t>sat</a:t>
            </a:r>
          </a:p>
        </p:txBody>
      </p:sp>
      <p:sp>
        <p:nvSpPr>
          <p:cNvPr id="37" name="Rounded Rectangle 36">
            <a:extLst xmlns:a="http://schemas.openxmlformats.org/drawingml/2006/main">
              <a:ext uri="{FF2B5EF4-FFF2-40B4-BE49-F238E27FC236}">
                <a16:creationId xmlns:a16="http://schemas.microsoft.com/office/drawing/2014/main" id="{475229E0-E8DF-4734-9285-6EE97E8A158D}"/>
              </a:ext>
            </a:extLst>
          </p:cNvPr>
          <p:cNvSpPr>
            <a:spLocks xmlns:a="http://schemas.openxmlformats.org/drawingml/2006/main" noGrp="1"/>
          </p:cNvSpPr>
          <p:nvPr/>
        </p:nvSpPr>
        <p:spPr>
          <a:xfrm xmlns:a="http://schemas.openxmlformats.org/drawingml/2006/main">
            <a:off x="4169663" y="4059936"/>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8" name="TextBox 37">
            <a:extLst xmlns:a="http://schemas.openxmlformats.org/drawingml/2006/main">
              <a:ext uri="{FF2B5EF4-FFF2-40B4-BE49-F238E27FC236}">
                <a16:creationId xmlns:a16="http://schemas.microsoft.com/office/drawing/2014/main" id="{32985C24-81E6-44D8-B3B2-549E2D22DD63}"/>
              </a:ext>
            </a:extLst>
          </p:cNvPr>
          <p:cNvSpPr>
            <a:spLocks xmlns:a="http://schemas.openxmlformats.org/drawingml/2006/main" noGrp="1"/>
          </p:cNvSpPr>
          <p:nvPr/>
        </p:nvSpPr>
        <p:spPr>
          <a:xfrm xmlns:a="http://schemas.openxmlformats.org/drawingml/2006/main">
            <a:off x="4169663" y="4133088"/>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39" name="Rounded Rectangle 38">
            <a:extLst xmlns:a="http://schemas.openxmlformats.org/drawingml/2006/main">
              <a:ext uri="{FF2B5EF4-FFF2-40B4-BE49-F238E27FC236}">
                <a16:creationId xmlns:a16="http://schemas.microsoft.com/office/drawing/2014/main" id="{BE0D2916-4486-412C-964F-D8F5DADCB7A6}"/>
              </a:ext>
            </a:extLst>
          </p:cNvPr>
          <p:cNvSpPr>
            <a:spLocks xmlns:a="http://schemas.openxmlformats.org/drawingml/2006/main" noGrp="1"/>
          </p:cNvSpPr>
          <p:nvPr/>
        </p:nvSpPr>
        <p:spPr>
          <a:xfrm xmlns:a="http://schemas.openxmlformats.org/drawingml/2006/main">
            <a:off x="5321807" y="4059936"/>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0" name="TextBox 39">
            <a:extLst xmlns:a="http://schemas.openxmlformats.org/drawingml/2006/main">
              <a:ext uri="{FF2B5EF4-FFF2-40B4-BE49-F238E27FC236}">
                <a16:creationId xmlns:a16="http://schemas.microsoft.com/office/drawing/2014/main" id="{2A4956EA-BCB8-4BAE-935E-24B97587D8FF}"/>
              </a:ext>
            </a:extLst>
          </p:cNvPr>
          <p:cNvSpPr>
            <a:spLocks xmlns:a="http://schemas.openxmlformats.org/drawingml/2006/main" noGrp="1"/>
          </p:cNvSpPr>
          <p:nvPr/>
        </p:nvSpPr>
        <p:spPr>
          <a:xfrm xmlns:a="http://schemas.openxmlformats.org/drawingml/2006/main">
            <a:off x="5321807" y="4133088"/>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41" name="Rounded Rectangle 40">
            <a:extLst xmlns:a="http://schemas.openxmlformats.org/drawingml/2006/main">
              <a:ext uri="{FF2B5EF4-FFF2-40B4-BE49-F238E27FC236}">
                <a16:creationId xmlns:a16="http://schemas.microsoft.com/office/drawing/2014/main" id="{1211E2A0-E60E-4502-A169-2538389D4F0E}"/>
              </a:ext>
            </a:extLst>
          </p:cNvPr>
          <p:cNvSpPr>
            <a:spLocks xmlns:a="http://schemas.openxmlformats.org/drawingml/2006/main" noGrp="1"/>
          </p:cNvSpPr>
          <p:nvPr/>
        </p:nvSpPr>
        <p:spPr>
          <a:xfrm xmlns:a="http://schemas.openxmlformats.org/drawingml/2006/main">
            <a:off x="6473952" y="4059936"/>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2" name="TextBox 41">
            <a:extLst xmlns:a="http://schemas.openxmlformats.org/drawingml/2006/main">
              <a:ext uri="{FF2B5EF4-FFF2-40B4-BE49-F238E27FC236}">
                <a16:creationId xmlns:a16="http://schemas.microsoft.com/office/drawing/2014/main" id="{0EEFD1D5-58C4-417A-882B-ADE1A25E3C2E}"/>
              </a:ext>
            </a:extLst>
          </p:cNvPr>
          <p:cNvSpPr>
            <a:spLocks xmlns:a="http://schemas.openxmlformats.org/drawingml/2006/main" noGrp="1"/>
          </p:cNvSpPr>
          <p:nvPr/>
        </p:nvSpPr>
        <p:spPr>
          <a:xfrm xmlns:a="http://schemas.openxmlformats.org/drawingml/2006/main">
            <a:off x="6473952" y="4133088"/>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43" name="Rounded Rectangle 42">
            <a:extLst xmlns:a="http://schemas.openxmlformats.org/drawingml/2006/main">
              <a:ext uri="{FF2B5EF4-FFF2-40B4-BE49-F238E27FC236}">
                <a16:creationId xmlns:a16="http://schemas.microsoft.com/office/drawing/2014/main" id="{0A6F0874-714F-4290-A87D-2815034BA576}"/>
              </a:ext>
            </a:extLst>
          </p:cNvPr>
          <p:cNvSpPr>
            <a:spLocks xmlns:a="http://schemas.openxmlformats.org/drawingml/2006/main" noGrp="1"/>
          </p:cNvSpPr>
          <p:nvPr/>
        </p:nvSpPr>
        <p:spPr>
          <a:xfrm xmlns:a="http://schemas.openxmlformats.org/drawingml/2006/main">
            <a:off x="7626096" y="4059936"/>
            <a:ext cx="841248" cy="530352"/>
          </a:xfrm>
          <a:prstGeom xmlns:a="http://schemas.openxmlformats.org/drawingml/2006/main" prst="roundRect">
            <a:avLst/>
          </a:prstGeom>
          <a:solidFill xmlns:a="http://schemas.openxmlformats.org/drawingml/2006/main">
            <a:srgbClr val="432630"/>
          </a:solidFill>
          <a:ln xmlns:a="http://schemas.openxmlformats.org/drawingml/2006/main" w="13970">
            <a:solidFill>
              <a:srgbClr val="F5705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4" name="TextBox 43">
            <a:extLst xmlns:a="http://schemas.openxmlformats.org/drawingml/2006/main">
              <a:ext uri="{FF2B5EF4-FFF2-40B4-BE49-F238E27FC236}">
                <a16:creationId xmlns:a16="http://schemas.microsoft.com/office/drawing/2014/main" id="{AA1B0367-6236-4A25-87B9-56E329704983}"/>
              </a:ext>
            </a:extLst>
          </p:cNvPr>
          <p:cNvSpPr>
            <a:spLocks xmlns:a="http://schemas.openxmlformats.org/drawingml/2006/main" noGrp="1"/>
          </p:cNvSpPr>
          <p:nvPr/>
        </p:nvSpPr>
        <p:spPr>
          <a:xfrm xmlns:a="http://schemas.openxmlformats.org/drawingml/2006/main">
            <a:off x="7626096" y="4133088"/>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a:t>
            </a:r>
          </a:p>
        </p:txBody>
      </p:sp>
      <p:sp>
        <p:nvSpPr>
          <p:cNvPr id="45" name="TextBox 44">
            <a:extLst xmlns:a="http://schemas.openxmlformats.org/drawingml/2006/main">
              <a:ext uri="{FF2B5EF4-FFF2-40B4-BE49-F238E27FC236}">
                <a16:creationId xmlns:a16="http://schemas.microsoft.com/office/drawing/2014/main" id="{433B2EA5-D953-4D26-8C27-D03551A354FB}"/>
              </a:ext>
            </a:extLst>
          </p:cNvPr>
          <p:cNvSpPr>
            <a:spLocks xmlns:a="http://schemas.openxmlformats.org/drawingml/2006/main" noGrp="1"/>
          </p:cNvSpPr>
          <p:nvPr/>
        </p:nvSpPr>
        <p:spPr>
          <a:xfrm xmlns:a="http://schemas.openxmlformats.org/drawingml/2006/main">
            <a:off x="2907792" y="4928616"/>
            <a:ext cx="694944"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D5E4EC"/>
                </a:solidFill>
                <a:latin typeface="Avenir Next"/>
                <a:ea typeface="Avenir Next"/>
                <a:cs typeface="Avenir Next"/>
              </a:defRPr>
            </a:pPr>
            <a:r>
              <a:rPr>
                <a:solidFill>
                  <a:srgbClr val="D7E4EB"/>
                </a:solidFill>
              </a:rPr>
              <a:t>on</a:t>
            </a:r>
          </a:p>
        </p:txBody>
      </p:sp>
      <p:sp>
        <p:nvSpPr>
          <p:cNvPr id="46" name="Rounded Rectangle 45">
            <a:extLst xmlns:a="http://schemas.openxmlformats.org/drawingml/2006/main">
              <a:ext uri="{FF2B5EF4-FFF2-40B4-BE49-F238E27FC236}">
                <a16:creationId xmlns:a16="http://schemas.microsoft.com/office/drawing/2014/main" id="{E180780F-4367-4B41-95D4-37A2E3C1C001}"/>
              </a:ext>
            </a:extLst>
          </p:cNvPr>
          <p:cNvSpPr>
            <a:spLocks xmlns:a="http://schemas.openxmlformats.org/drawingml/2006/main" noGrp="1"/>
          </p:cNvSpPr>
          <p:nvPr/>
        </p:nvSpPr>
        <p:spPr>
          <a:xfrm xmlns:a="http://schemas.openxmlformats.org/drawingml/2006/main">
            <a:off x="4169663" y="4864608"/>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7" name="TextBox 46">
            <a:extLst xmlns:a="http://schemas.openxmlformats.org/drawingml/2006/main">
              <a:ext uri="{FF2B5EF4-FFF2-40B4-BE49-F238E27FC236}">
                <a16:creationId xmlns:a16="http://schemas.microsoft.com/office/drawing/2014/main" id="{1126601E-BA10-4F37-B44B-39355D6CCF01}"/>
              </a:ext>
            </a:extLst>
          </p:cNvPr>
          <p:cNvSpPr>
            <a:spLocks xmlns:a="http://schemas.openxmlformats.org/drawingml/2006/main" noGrp="1"/>
          </p:cNvSpPr>
          <p:nvPr/>
        </p:nvSpPr>
        <p:spPr>
          <a:xfrm xmlns:a="http://schemas.openxmlformats.org/drawingml/2006/main">
            <a:off x="4169663" y="4937760"/>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48" name="Rounded Rectangle 47">
            <a:extLst xmlns:a="http://schemas.openxmlformats.org/drawingml/2006/main">
              <a:ext uri="{FF2B5EF4-FFF2-40B4-BE49-F238E27FC236}">
                <a16:creationId xmlns:a16="http://schemas.microsoft.com/office/drawing/2014/main" id="{A140ECC5-BC89-4C8A-B2C4-0F57426EDE11}"/>
              </a:ext>
            </a:extLst>
          </p:cNvPr>
          <p:cNvSpPr>
            <a:spLocks xmlns:a="http://schemas.openxmlformats.org/drawingml/2006/main" noGrp="1"/>
          </p:cNvSpPr>
          <p:nvPr/>
        </p:nvSpPr>
        <p:spPr>
          <a:xfrm xmlns:a="http://schemas.openxmlformats.org/drawingml/2006/main">
            <a:off x="5321807" y="4864608"/>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9" name="TextBox 48">
            <a:extLst xmlns:a="http://schemas.openxmlformats.org/drawingml/2006/main">
              <a:ext uri="{FF2B5EF4-FFF2-40B4-BE49-F238E27FC236}">
                <a16:creationId xmlns:a16="http://schemas.microsoft.com/office/drawing/2014/main" id="{DDB574AC-D5D0-4BE3-AF58-8AC2BA942EAE}"/>
              </a:ext>
            </a:extLst>
          </p:cNvPr>
          <p:cNvSpPr>
            <a:spLocks xmlns:a="http://schemas.openxmlformats.org/drawingml/2006/main" noGrp="1"/>
          </p:cNvSpPr>
          <p:nvPr/>
        </p:nvSpPr>
        <p:spPr>
          <a:xfrm xmlns:a="http://schemas.openxmlformats.org/drawingml/2006/main">
            <a:off x="5321807" y="4937760"/>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50" name="Rounded Rectangle 49">
            <a:extLst xmlns:a="http://schemas.openxmlformats.org/drawingml/2006/main">
              <a:ext uri="{FF2B5EF4-FFF2-40B4-BE49-F238E27FC236}">
                <a16:creationId xmlns:a16="http://schemas.microsoft.com/office/drawing/2014/main" id="{E5ED829E-89B5-43D3-89FB-5B70CBF7C3A3}"/>
              </a:ext>
            </a:extLst>
          </p:cNvPr>
          <p:cNvSpPr>
            <a:spLocks xmlns:a="http://schemas.openxmlformats.org/drawingml/2006/main" noGrp="1"/>
          </p:cNvSpPr>
          <p:nvPr/>
        </p:nvSpPr>
        <p:spPr>
          <a:xfrm xmlns:a="http://schemas.openxmlformats.org/drawingml/2006/main">
            <a:off x="6473952" y="4864608"/>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1" name="TextBox 50">
            <a:extLst xmlns:a="http://schemas.openxmlformats.org/drawingml/2006/main">
              <a:ext uri="{FF2B5EF4-FFF2-40B4-BE49-F238E27FC236}">
                <a16:creationId xmlns:a16="http://schemas.microsoft.com/office/drawing/2014/main" id="{5B872E03-4842-44D9-BB03-14486D1421E0}"/>
              </a:ext>
            </a:extLst>
          </p:cNvPr>
          <p:cNvSpPr>
            <a:spLocks xmlns:a="http://schemas.openxmlformats.org/drawingml/2006/main" noGrp="1"/>
          </p:cNvSpPr>
          <p:nvPr/>
        </p:nvSpPr>
        <p:spPr>
          <a:xfrm xmlns:a="http://schemas.openxmlformats.org/drawingml/2006/main">
            <a:off x="6473952" y="4937760"/>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52" name="Rounded Rectangle 51">
            <a:extLst xmlns:a="http://schemas.openxmlformats.org/drawingml/2006/main">
              <a:ext uri="{FF2B5EF4-FFF2-40B4-BE49-F238E27FC236}">
                <a16:creationId xmlns:a16="http://schemas.microsoft.com/office/drawing/2014/main" id="{8A015B3B-486A-4B9E-8393-485C47507B8B}"/>
              </a:ext>
            </a:extLst>
          </p:cNvPr>
          <p:cNvSpPr>
            <a:spLocks xmlns:a="http://schemas.openxmlformats.org/drawingml/2006/main" noGrp="1"/>
          </p:cNvSpPr>
          <p:nvPr/>
        </p:nvSpPr>
        <p:spPr>
          <a:xfrm xmlns:a="http://schemas.openxmlformats.org/drawingml/2006/main">
            <a:off x="7626096" y="4864608"/>
            <a:ext cx="841248" cy="530352"/>
          </a:xfrm>
          <a:prstGeom xmlns:a="http://schemas.openxmlformats.org/drawingml/2006/main" prst="roundRect">
            <a:avLst/>
          </a:prstGeom>
          <a:solidFill xmlns:a="http://schemas.openxmlformats.org/drawingml/2006/main">
            <a:srgbClr val="184D58"/>
          </a:solidFill>
          <a:ln xmlns:a="http://schemas.openxmlformats.org/drawingml/2006/main" w="13970">
            <a:solidFill>
              <a:srgbClr val="48CFA1"/>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3" name="TextBox 52">
            <a:extLst xmlns:a="http://schemas.openxmlformats.org/drawingml/2006/main">
              <a:ext uri="{FF2B5EF4-FFF2-40B4-BE49-F238E27FC236}">
                <a16:creationId xmlns:a16="http://schemas.microsoft.com/office/drawing/2014/main" id="{2707D5EE-7EF9-4882-8968-F8207EFEC3F4}"/>
              </a:ext>
            </a:extLst>
          </p:cNvPr>
          <p:cNvSpPr>
            <a:spLocks xmlns:a="http://schemas.openxmlformats.org/drawingml/2006/main" noGrp="1"/>
          </p:cNvSpPr>
          <p:nvPr/>
        </p:nvSpPr>
        <p:spPr>
          <a:xfrm xmlns:a="http://schemas.openxmlformats.org/drawingml/2006/main">
            <a:off x="7626096" y="4937760"/>
            <a:ext cx="84124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visible</a:t>
            </a:r>
          </a:p>
        </p:txBody>
      </p:sp>
      <p:sp>
        <p:nvSpPr>
          <p:cNvPr id="54" name="TextBox 53">
            <a:extLst xmlns:a="http://schemas.openxmlformats.org/drawingml/2006/main">
              <a:ext uri="{FF2B5EF4-FFF2-40B4-BE49-F238E27FC236}">
                <a16:creationId xmlns:a16="http://schemas.microsoft.com/office/drawing/2014/main" id="{E6C9C932-5F7F-4CDA-9201-ADA0F4D72EFB}"/>
              </a:ext>
            </a:extLst>
          </p:cNvPr>
          <p:cNvSpPr>
            <a:spLocks xmlns:a="http://schemas.openxmlformats.org/drawingml/2006/main" noGrp="1"/>
          </p:cNvSpPr>
          <p:nvPr/>
        </p:nvSpPr>
        <p:spPr>
          <a:xfrm xmlns:a="http://schemas.openxmlformats.org/drawingml/2006/main">
            <a:off x="658368" y="2212848"/>
            <a:ext cx="1938528" cy="16916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200" b="1">
                <a:solidFill>
                  <a:srgbClr val="F7FAFC"/>
                </a:solidFill>
                <a:latin typeface="Avenir Next"/>
                <a:ea typeface="Avenir Next"/>
                <a:cs typeface="Avenir Next"/>
              </a:defRPr>
            </a:pPr>
            <a:r>
              <a:rPr>
                <a:solidFill>
                  <a:srgbClr val="F7FAFC"/>
                </a:solidFill>
              </a:rPr>
              <a:t>Different masks do not prevent prompt rows from running in parallel.</a:t>
            </a:r>
          </a:p>
        </p:txBody>
      </p:sp>
      <p:sp>
        <p:nvSpPr>
          <p:cNvPr id="55" name="TextBox 54">
            <a:extLst xmlns:a="http://schemas.openxmlformats.org/drawingml/2006/main">
              <a:ext uri="{FF2B5EF4-FFF2-40B4-BE49-F238E27FC236}">
                <a16:creationId xmlns:a16="http://schemas.microsoft.com/office/drawing/2014/main" id="{D81A78C9-170D-4E2F-AA97-74B3AE3E64E5}"/>
              </a:ext>
            </a:extLst>
          </p:cNvPr>
          <p:cNvSpPr>
            <a:spLocks xmlns:a="http://schemas.openxmlformats.org/drawingml/2006/main" noGrp="1"/>
          </p:cNvSpPr>
          <p:nvPr/>
        </p:nvSpPr>
        <p:spPr>
          <a:xfrm xmlns:a="http://schemas.openxmlformats.org/drawingml/2006/main">
            <a:off x="658368" y="4187952"/>
            <a:ext cx="2011680" cy="102412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0">
                <a:solidFill>
                  <a:srgbClr val="D5E4EC"/>
                </a:solidFill>
                <a:latin typeface="Avenir Next"/>
                <a:ea typeface="Avenir Next"/>
                <a:cs typeface="Avenir Next"/>
              </a:defRPr>
            </a:pPr>
            <a:r>
              <a:rPr>
                <a:solidFill>
                  <a:srgbClr val="D7E4EB"/>
                </a:solidFill>
              </a:rPr>
              <a:t>The GPU can process the whole known prompt while enforcing a different boundary per row.</a:t>
            </a:r>
          </a:p>
        </p:txBody>
      </p:sp>
      <p:sp>
        <p:nvSpPr>
          <p:cNvPr id="56" name="Rounded Rectangle 55">
            <a:extLst xmlns:a="http://schemas.openxmlformats.org/drawingml/2006/main">
              <a:ext uri="{FF2B5EF4-FFF2-40B4-BE49-F238E27FC236}">
                <a16:creationId xmlns:a16="http://schemas.microsoft.com/office/drawing/2014/main" id="{B4BFDDD6-AC2F-4CD1-AD0D-9F063497FAE2}"/>
              </a:ext>
            </a:extLst>
          </p:cNvPr>
          <p:cNvSpPr>
            <a:spLocks xmlns:a="http://schemas.openxmlformats.org/drawingml/2006/main" noGrp="1"/>
          </p:cNvSpPr>
          <p:nvPr/>
        </p:nvSpPr>
        <p:spPr>
          <a:xfrm xmlns:a="http://schemas.openxmlformats.org/drawingml/2006/main">
            <a:off x="9125712" y="2852928"/>
            <a:ext cx="1993392" cy="140817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7" name="TextBox 56">
            <a:extLst xmlns:a="http://schemas.openxmlformats.org/drawingml/2006/main">
              <a:ext uri="{FF2B5EF4-FFF2-40B4-BE49-F238E27FC236}">
                <a16:creationId xmlns:a16="http://schemas.microsoft.com/office/drawing/2014/main" id="{3444ACF1-474E-4232-9840-A36E30B84E38}"/>
              </a:ext>
            </a:extLst>
          </p:cNvPr>
          <p:cNvSpPr>
            <a:spLocks xmlns:a="http://schemas.openxmlformats.org/drawingml/2006/main" noGrp="1"/>
          </p:cNvSpPr>
          <p:nvPr/>
        </p:nvSpPr>
        <p:spPr>
          <a:xfrm xmlns:a="http://schemas.openxmlformats.org/drawingml/2006/main">
            <a:off x="9125712" y="3090672"/>
            <a:ext cx="199339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43BEE8"/>
                </a:solidFill>
                <a:latin typeface="Avenir Next"/>
                <a:ea typeface="Avenir Next"/>
                <a:cs typeface="Avenir Next"/>
              </a:defRPr>
            </a:pPr>
            <a:r>
              <a:rPr>
                <a:solidFill>
                  <a:srgbClr val="D7E4EB"/>
                </a:solidFill>
              </a:rPr>
              <a:t>PARALLEL</a:t>
            </a:r>
          </a:p>
        </p:txBody>
      </p:sp>
      <p:sp>
        <p:nvSpPr>
          <p:cNvPr id="58" name="TextBox 57">
            <a:extLst xmlns:a="http://schemas.openxmlformats.org/drawingml/2006/main">
              <a:ext uri="{FF2B5EF4-FFF2-40B4-BE49-F238E27FC236}">
                <a16:creationId xmlns:a16="http://schemas.microsoft.com/office/drawing/2014/main" id="{638CC947-EEDA-4B0F-BC1A-69C0F019C384}"/>
              </a:ext>
            </a:extLst>
          </p:cNvPr>
          <p:cNvSpPr>
            <a:spLocks xmlns:a="http://schemas.openxmlformats.org/drawingml/2006/main" noGrp="1"/>
          </p:cNvSpPr>
          <p:nvPr/>
        </p:nvSpPr>
        <p:spPr>
          <a:xfrm xmlns:a="http://schemas.openxmlformats.org/drawingml/2006/main">
            <a:off x="9125712" y="3547872"/>
            <a:ext cx="199339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500" b="1">
                <a:solidFill>
                  <a:srgbClr val="F7FAFC"/>
                </a:solidFill>
                <a:latin typeface="Avenir Next"/>
                <a:ea typeface="Avenir Next"/>
                <a:cs typeface="Avenir Next"/>
              </a:defRPr>
            </a:pPr>
            <a:r>
              <a:rPr>
                <a:solidFill>
                  <a:srgbClr val="D7E4EB"/>
                </a:solidFill>
              </a:rPr>
              <a:t>4 prompt rows</a:t>
            </a:r>
          </a:p>
        </p:txBody>
      </p:sp>
      <p:sp>
        <p:nvSpPr>
          <p:cNvPr id="59" name="Deck progress 24/120">
            <a:extLst xmlns:a="http://schemas.openxmlformats.org/drawingml/2006/main">
              <a:ext uri="{FF2B5EF4-FFF2-40B4-BE49-F238E27FC236}">
                <a16:creationId xmlns:a16="http://schemas.microsoft.com/office/drawing/2014/main" id="{39F35FA6-B08F-4783-933F-E0507536869E}"/>
              </a:ext>
            </a:extLst>
          </p:cNvPr>
          <p:cNvSpPr>
            <a:spLocks xmlns:a="http://schemas.openxmlformats.org/drawingml/2006/main" noGrp="1"/>
          </p:cNvSpPr>
          <p:nvPr/>
        </p:nvSpPr>
        <p:spPr>
          <a:xfrm xmlns:a="http://schemas.openxmlformats.org/drawingml/2006/main">
            <a:off x="530352" y="6473952"/>
            <a:ext cx="2087270"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60" name="Current page 24">
            <a:extLst xmlns:a="http://schemas.openxmlformats.org/drawingml/2006/main">
              <a:ext uri="{FF2B5EF4-FFF2-40B4-BE49-F238E27FC236}">
                <a16:creationId xmlns:a16="http://schemas.microsoft.com/office/drawing/2014/main" id="{49FF7D3C-7C24-4570-B0AD-3DF35A93B0F0}"/>
              </a:ext>
            </a:extLst>
          </p:cNvPr>
          <p:cNvSpPr>
            <a:spLocks xmlns:a="http://schemas.openxmlformats.org/drawingml/2006/main" noGrp="1"/>
          </p:cNvSpPr>
          <p:nvPr/>
        </p:nvSpPr>
        <p:spPr>
          <a:xfrm xmlns:a="http://schemas.openxmlformats.org/drawingml/2006/main">
            <a:off x="2584285"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702608455"/>
      </p:ext>
    </p:extLst>
  </p:cSld>
</p:sld>
</file>

<file path=ppt/slides/slide25.xml><?xml version="1.0" encoding="utf-8"?>
<p:sld xmlns:p="http://schemas.openxmlformats.org/presentationml/2006/main">
  <p:cSld>
    <p:bg>
      <p:bgPr>
        <a:gradFill xmlns:a="http://schemas.openxmlformats.org/drawingml/2006/main">
          <a:gsLst>
            <a:gs pos="0">
              <a:srgbClr val="061F45"/>
            </a:gs>
            <a:gs pos="100000">
              <a:srgbClr val="0B4AA2"/>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7967FF45-1EAA-41EF-862E-675CD976A023}"/>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062872D4-B2F3-49A6-BBA2-05D479E497B4}"/>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56791FD8-C0C2-43B6-8A19-106DEFE97E78}"/>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7DE76177-E0E6-4267-87B3-993C4F2DC00C}"/>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Softmax turns allowed scores into an attention budget</a:t>
            </a:r>
          </a:p>
        </p:txBody>
      </p:sp>
      <p:sp>
        <p:nvSpPr>
          <p:cNvPr id="6" name="TextBox 5">
            <a:extLst xmlns:a="http://schemas.openxmlformats.org/drawingml/2006/main">
              <a:ext uri="{FF2B5EF4-FFF2-40B4-BE49-F238E27FC236}">
                <a16:creationId xmlns:a16="http://schemas.microsoft.com/office/drawing/2014/main" id="{DE8E9E56-1325-4283-9656-79ED4958DDC6}"/>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1/4</a:t>
            </a:r>
          </a:p>
        </p:txBody>
      </p:sp>
      <p:sp>
        <p:nvSpPr>
          <p:cNvPr id="7" name="Rectangle 6">
            <a:extLst xmlns:a="http://schemas.openxmlformats.org/drawingml/2006/main">
              <a:ext uri="{FF2B5EF4-FFF2-40B4-BE49-F238E27FC236}">
                <a16:creationId xmlns:a16="http://schemas.microsoft.com/office/drawing/2014/main" id="{25126355-B2CC-4644-B7BB-7EDB7CCE49ED}"/>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FDE03EBC-A039-4C49-B3AF-D6F253F85B8E}"/>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62083CBB-F16F-4336-82F3-D9C2535AF19D}"/>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480A5C5E-CA39-481F-8B34-1A90AF2ED20E}"/>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51DAC356-AFC2-4C02-9AD1-61B63208E21C}"/>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32FE03DD-F7E9-4DD0-91D8-B22A71F09F1D}"/>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25/124</a:t>
            </a:r>
          </a:p>
        </p:txBody>
      </p:sp>
      <p:sp>
        <p:nvSpPr>
          <p:cNvPr id="13" name="TextBox 12">
            <a:extLst xmlns:a="http://schemas.openxmlformats.org/drawingml/2006/main">
              <a:ext uri="{FF2B5EF4-FFF2-40B4-BE49-F238E27FC236}">
                <a16:creationId xmlns:a16="http://schemas.microsoft.com/office/drawing/2014/main" id="{02A9B91F-BE17-4EED-A054-2CE4AE893652}"/>
              </a:ext>
            </a:extLst>
          </p:cNvPr>
          <p:cNvSpPr>
            <a:spLocks xmlns:a="http://schemas.openxmlformats.org/drawingml/2006/main" noGrp="1"/>
          </p:cNvSpPr>
          <p:nvPr/>
        </p:nvSpPr>
        <p:spPr>
          <a:xfrm xmlns:a="http://schemas.openxmlformats.org/drawingml/2006/main">
            <a:off x="5760720" y="1773936"/>
            <a:ext cx="2743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ATTENTION SHARE</a:t>
            </a:r>
          </a:p>
        </p:txBody>
      </p:sp>
      <p:sp>
        <p:nvSpPr>
          <p:cNvPr id="14" name="TextBox 13">
            <a:extLst xmlns:a="http://schemas.openxmlformats.org/drawingml/2006/main">
              <a:ext uri="{FF2B5EF4-FFF2-40B4-BE49-F238E27FC236}">
                <a16:creationId xmlns:a16="http://schemas.microsoft.com/office/drawing/2014/main" id="{5B7EEFB6-601F-49CD-A6A5-DF947EF45C74}"/>
              </a:ext>
            </a:extLst>
          </p:cNvPr>
          <p:cNvSpPr>
            <a:spLocks xmlns:a="http://schemas.openxmlformats.org/drawingml/2006/main" noGrp="1"/>
          </p:cNvSpPr>
          <p:nvPr/>
        </p:nvSpPr>
        <p:spPr>
          <a:xfrm xmlns:a="http://schemas.openxmlformats.org/drawingml/2006/main">
            <a:off x="5760720" y="2267712"/>
            <a:ext cx="7498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The</a:t>
            </a:r>
          </a:p>
        </p:txBody>
      </p:sp>
      <p:sp>
        <p:nvSpPr>
          <p:cNvPr id="15" name="Rounded Rectangle 14">
            <a:extLst xmlns:a="http://schemas.openxmlformats.org/drawingml/2006/main">
              <a:ext uri="{FF2B5EF4-FFF2-40B4-BE49-F238E27FC236}">
                <a16:creationId xmlns:a16="http://schemas.microsoft.com/office/drawing/2014/main" id="{D4314EC4-AFC5-4DE0-BB79-C2EDF729EB01}"/>
              </a:ext>
            </a:extLst>
          </p:cNvPr>
          <p:cNvSpPr>
            <a:spLocks xmlns:a="http://schemas.openxmlformats.org/drawingml/2006/main" noGrp="1"/>
          </p:cNvSpPr>
          <p:nvPr/>
        </p:nvSpPr>
        <p:spPr>
          <a:xfrm xmlns:a="http://schemas.openxmlformats.org/drawingml/2006/main">
            <a:off x="6620256" y="2313432"/>
            <a:ext cx="37490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Rounded Rectangle 15">
            <a:extLst xmlns:a="http://schemas.openxmlformats.org/drawingml/2006/main">
              <a:ext uri="{FF2B5EF4-FFF2-40B4-BE49-F238E27FC236}">
                <a16:creationId xmlns:a16="http://schemas.microsoft.com/office/drawing/2014/main" id="{AB670D43-332B-425E-8BCD-B1A24C0EDF67}"/>
              </a:ext>
            </a:extLst>
          </p:cNvPr>
          <p:cNvSpPr>
            <a:spLocks xmlns:a="http://schemas.openxmlformats.org/drawingml/2006/main" noGrp="1"/>
          </p:cNvSpPr>
          <p:nvPr/>
        </p:nvSpPr>
        <p:spPr>
          <a:xfrm xmlns:a="http://schemas.openxmlformats.org/drawingml/2006/main">
            <a:off x="6620256" y="2313432"/>
            <a:ext cx="920816" cy="201168"/>
          </a:xfrm>
          <a:prstGeom xmlns:a="http://schemas.openxmlformats.org/drawingml/2006/main" prst="roundRect">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4521B7F1-29B7-4069-9096-8FF865EB62BD}"/>
              </a:ext>
            </a:extLst>
          </p:cNvPr>
          <p:cNvSpPr>
            <a:spLocks xmlns:a="http://schemas.openxmlformats.org/drawingml/2006/main" noGrp="1"/>
          </p:cNvSpPr>
          <p:nvPr/>
        </p:nvSpPr>
        <p:spPr>
          <a:xfrm xmlns:a="http://schemas.openxmlformats.org/drawingml/2006/main">
            <a:off x="10533888" y="2267712"/>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7FAFC"/>
                </a:solidFill>
                <a:latin typeface="Avenir Next"/>
                <a:ea typeface="Avenir Next"/>
                <a:cs typeface="Avenir Next"/>
              </a:defRPr>
            </a:pPr>
            <a:r>
              <a:rPr>
                <a:solidFill>
                  <a:srgbClr val="D7E4EB"/>
                </a:solidFill>
              </a:rPr>
              <a:t>14%</a:t>
            </a:r>
          </a:p>
        </p:txBody>
      </p:sp>
      <p:sp>
        <p:nvSpPr>
          <p:cNvPr id="18" name="TextBox 17">
            <a:extLst xmlns:a="http://schemas.openxmlformats.org/drawingml/2006/main">
              <a:ext uri="{FF2B5EF4-FFF2-40B4-BE49-F238E27FC236}">
                <a16:creationId xmlns:a16="http://schemas.microsoft.com/office/drawing/2014/main" id="{50B010DC-3B10-4203-9F35-FB70DA85276E}"/>
              </a:ext>
            </a:extLst>
          </p:cNvPr>
          <p:cNvSpPr>
            <a:spLocks xmlns:a="http://schemas.openxmlformats.org/drawingml/2006/main" noGrp="1"/>
          </p:cNvSpPr>
          <p:nvPr/>
        </p:nvSpPr>
        <p:spPr>
          <a:xfrm xmlns:a="http://schemas.openxmlformats.org/drawingml/2006/main">
            <a:off x="5760720" y="3017520"/>
            <a:ext cx="7498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cat</a:t>
            </a:r>
          </a:p>
        </p:txBody>
      </p:sp>
      <p:sp>
        <p:nvSpPr>
          <p:cNvPr id="19" name="Rounded Rectangle 18">
            <a:extLst xmlns:a="http://schemas.openxmlformats.org/drawingml/2006/main">
              <a:ext uri="{FF2B5EF4-FFF2-40B4-BE49-F238E27FC236}">
                <a16:creationId xmlns:a16="http://schemas.microsoft.com/office/drawing/2014/main" id="{0EFA40F5-39F0-4EC9-98C4-239A971F053D}"/>
              </a:ext>
            </a:extLst>
          </p:cNvPr>
          <p:cNvSpPr>
            <a:spLocks xmlns:a="http://schemas.openxmlformats.org/drawingml/2006/main" noGrp="1"/>
          </p:cNvSpPr>
          <p:nvPr/>
        </p:nvSpPr>
        <p:spPr>
          <a:xfrm xmlns:a="http://schemas.openxmlformats.org/drawingml/2006/main">
            <a:off x="6620256" y="3063239"/>
            <a:ext cx="37490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TextBox 19">
            <a:extLst xmlns:a="http://schemas.openxmlformats.org/drawingml/2006/main">
              <a:ext uri="{FF2B5EF4-FFF2-40B4-BE49-F238E27FC236}">
                <a16:creationId xmlns:a16="http://schemas.microsoft.com/office/drawing/2014/main" id="{1AA7DA66-DD2F-46AC-985A-99B4DF40EE23}"/>
              </a:ext>
            </a:extLst>
          </p:cNvPr>
          <p:cNvSpPr>
            <a:spLocks xmlns:a="http://schemas.openxmlformats.org/drawingml/2006/main" noGrp="1"/>
          </p:cNvSpPr>
          <p:nvPr/>
        </p:nvSpPr>
        <p:spPr>
          <a:xfrm xmlns:a="http://schemas.openxmlformats.org/drawingml/2006/main">
            <a:off x="10533888" y="3017520"/>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D5E4EC"/>
                </a:solidFill>
                <a:latin typeface="Avenir Next"/>
                <a:ea typeface="Avenir Next"/>
                <a:cs typeface="Avenir Next"/>
              </a:defRPr>
            </a:pPr>
            <a:r>
              <a:rPr>
                <a:solidFill>
                  <a:srgbClr val="D7E4EB"/>
                </a:solidFill>
              </a:rPr>
              <a:t>—</a:t>
            </a:r>
          </a:p>
        </p:txBody>
      </p:sp>
      <p:sp>
        <p:nvSpPr>
          <p:cNvPr id="21" name="TextBox 20">
            <a:extLst xmlns:a="http://schemas.openxmlformats.org/drawingml/2006/main">
              <a:ext uri="{FF2B5EF4-FFF2-40B4-BE49-F238E27FC236}">
                <a16:creationId xmlns:a16="http://schemas.microsoft.com/office/drawing/2014/main" id="{3A69EBC8-409E-4100-996E-06483195B0E2}"/>
              </a:ext>
            </a:extLst>
          </p:cNvPr>
          <p:cNvSpPr>
            <a:spLocks xmlns:a="http://schemas.openxmlformats.org/drawingml/2006/main" noGrp="1"/>
          </p:cNvSpPr>
          <p:nvPr/>
        </p:nvSpPr>
        <p:spPr>
          <a:xfrm xmlns:a="http://schemas.openxmlformats.org/drawingml/2006/main">
            <a:off x="5760720" y="3767328"/>
            <a:ext cx="7498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sat</a:t>
            </a:r>
          </a:p>
        </p:txBody>
      </p:sp>
      <p:sp>
        <p:nvSpPr>
          <p:cNvPr id="22" name="Rounded Rectangle 21">
            <a:extLst xmlns:a="http://schemas.openxmlformats.org/drawingml/2006/main">
              <a:ext uri="{FF2B5EF4-FFF2-40B4-BE49-F238E27FC236}">
                <a16:creationId xmlns:a16="http://schemas.microsoft.com/office/drawing/2014/main" id="{3F6DD06A-92DA-4874-909C-3AB8A75ECCA2}"/>
              </a:ext>
            </a:extLst>
          </p:cNvPr>
          <p:cNvSpPr>
            <a:spLocks xmlns:a="http://schemas.openxmlformats.org/drawingml/2006/main" noGrp="1"/>
          </p:cNvSpPr>
          <p:nvPr/>
        </p:nvSpPr>
        <p:spPr>
          <a:xfrm xmlns:a="http://schemas.openxmlformats.org/drawingml/2006/main">
            <a:off x="6620256" y="3813048"/>
            <a:ext cx="37490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TextBox 22">
            <a:extLst xmlns:a="http://schemas.openxmlformats.org/drawingml/2006/main">
              <a:ext uri="{FF2B5EF4-FFF2-40B4-BE49-F238E27FC236}">
                <a16:creationId xmlns:a16="http://schemas.microsoft.com/office/drawing/2014/main" id="{F491FF5D-833E-4FD0-A1AD-003AAF402490}"/>
              </a:ext>
            </a:extLst>
          </p:cNvPr>
          <p:cNvSpPr>
            <a:spLocks xmlns:a="http://schemas.openxmlformats.org/drawingml/2006/main" noGrp="1"/>
          </p:cNvSpPr>
          <p:nvPr/>
        </p:nvSpPr>
        <p:spPr>
          <a:xfrm xmlns:a="http://schemas.openxmlformats.org/drawingml/2006/main">
            <a:off x="10533888" y="3767328"/>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D5E4EC"/>
                </a:solidFill>
                <a:latin typeface="Avenir Next"/>
                <a:ea typeface="Avenir Next"/>
                <a:cs typeface="Avenir Next"/>
              </a:defRPr>
            </a:pPr>
            <a:r>
              <a:rPr>
                <a:solidFill>
                  <a:srgbClr val="D7E4EB"/>
                </a:solidFill>
              </a:rPr>
              <a:t>—</a:t>
            </a:r>
          </a:p>
        </p:txBody>
      </p:sp>
      <p:sp>
        <p:nvSpPr>
          <p:cNvPr id="24" name="TextBox 23">
            <a:extLst xmlns:a="http://schemas.openxmlformats.org/drawingml/2006/main">
              <a:ext uri="{FF2B5EF4-FFF2-40B4-BE49-F238E27FC236}">
                <a16:creationId xmlns:a16="http://schemas.microsoft.com/office/drawing/2014/main" id="{9688DE1E-B2C5-4799-858C-289D90CDAE50}"/>
              </a:ext>
            </a:extLst>
          </p:cNvPr>
          <p:cNvSpPr>
            <a:spLocks xmlns:a="http://schemas.openxmlformats.org/drawingml/2006/main" noGrp="1"/>
          </p:cNvSpPr>
          <p:nvPr/>
        </p:nvSpPr>
        <p:spPr>
          <a:xfrm xmlns:a="http://schemas.openxmlformats.org/drawingml/2006/main">
            <a:off x="5760720" y="4517136"/>
            <a:ext cx="7498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future</a:t>
            </a:r>
          </a:p>
        </p:txBody>
      </p:sp>
      <p:sp>
        <p:nvSpPr>
          <p:cNvPr id="25" name="Rounded Rectangle 24">
            <a:extLst xmlns:a="http://schemas.openxmlformats.org/drawingml/2006/main">
              <a:ext uri="{FF2B5EF4-FFF2-40B4-BE49-F238E27FC236}">
                <a16:creationId xmlns:a16="http://schemas.microsoft.com/office/drawing/2014/main" id="{B2F22707-AFEF-46CD-9AE2-66612C7C1B98}"/>
              </a:ext>
            </a:extLst>
          </p:cNvPr>
          <p:cNvSpPr>
            <a:spLocks xmlns:a="http://schemas.openxmlformats.org/drawingml/2006/main" noGrp="1"/>
          </p:cNvSpPr>
          <p:nvPr/>
        </p:nvSpPr>
        <p:spPr>
          <a:xfrm xmlns:a="http://schemas.openxmlformats.org/drawingml/2006/main">
            <a:off x="6620256" y="4562855"/>
            <a:ext cx="37490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E923E1E3-9D14-4270-9E72-9E80FB926BDF}"/>
              </a:ext>
            </a:extLst>
          </p:cNvPr>
          <p:cNvSpPr>
            <a:spLocks xmlns:a="http://schemas.openxmlformats.org/drawingml/2006/main" noGrp="1"/>
          </p:cNvSpPr>
          <p:nvPr/>
        </p:nvSpPr>
        <p:spPr>
          <a:xfrm xmlns:a="http://schemas.openxmlformats.org/drawingml/2006/main">
            <a:off x="10533888" y="4517136"/>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D5E4EC"/>
                </a:solidFill>
                <a:latin typeface="Avenir Next"/>
                <a:ea typeface="Avenir Next"/>
                <a:cs typeface="Avenir Next"/>
              </a:defRPr>
            </a:pPr>
            <a:r>
              <a:rPr>
                <a:solidFill>
                  <a:srgbClr val="D7E4EB"/>
                </a:solidFill>
              </a:rPr>
              <a:t>—</a:t>
            </a:r>
          </a:p>
        </p:txBody>
      </p:sp>
      <p:sp>
        <p:nvSpPr>
          <p:cNvPr id="27" name="TextBox 26">
            <a:extLst xmlns:a="http://schemas.openxmlformats.org/drawingml/2006/main">
              <a:ext uri="{FF2B5EF4-FFF2-40B4-BE49-F238E27FC236}">
                <a16:creationId xmlns:a16="http://schemas.microsoft.com/office/drawing/2014/main" id="{DEF3E544-565D-4586-BF37-45F508296147}"/>
              </a:ext>
            </a:extLst>
          </p:cNvPr>
          <p:cNvSpPr>
            <a:spLocks xmlns:a="http://schemas.openxmlformats.org/drawingml/2006/main" noGrp="1"/>
          </p:cNvSpPr>
          <p:nvPr/>
        </p:nvSpPr>
        <p:spPr>
          <a:xfrm xmlns:a="http://schemas.openxmlformats.org/drawingml/2006/main">
            <a:off x="5760720" y="5486400"/>
            <a:ext cx="539496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Softmax converts comparable scores into one shared budget.</a:t>
            </a:r>
          </a:p>
        </p:txBody>
      </p:sp>
      <p:sp>
        <p:nvSpPr>
          <p:cNvPr id="28" name="Deck progress 25/120">
            <a:extLst xmlns:a="http://schemas.openxmlformats.org/drawingml/2006/main">
              <a:ext uri="{FF2B5EF4-FFF2-40B4-BE49-F238E27FC236}">
                <a16:creationId xmlns:a16="http://schemas.microsoft.com/office/drawing/2014/main" id="{287A7FC8-5524-434A-B12B-BB932262FEA1}"/>
              </a:ext>
            </a:extLst>
          </p:cNvPr>
          <p:cNvSpPr>
            <a:spLocks xmlns:a="http://schemas.openxmlformats.org/drawingml/2006/main" noGrp="1"/>
          </p:cNvSpPr>
          <p:nvPr/>
        </p:nvSpPr>
        <p:spPr>
          <a:xfrm xmlns:a="http://schemas.openxmlformats.org/drawingml/2006/main">
            <a:off x="530352" y="6473952"/>
            <a:ext cx="2174240"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9" name="Current page 25">
            <a:extLst xmlns:a="http://schemas.openxmlformats.org/drawingml/2006/main">
              <a:ext uri="{FF2B5EF4-FFF2-40B4-BE49-F238E27FC236}">
                <a16:creationId xmlns:a16="http://schemas.microsoft.com/office/drawing/2014/main" id="{720C549C-C5F2-4E5B-A5E5-C9541052FBE2}"/>
              </a:ext>
            </a:extLst>
          </p:cNvPr>
          <p:cNvSpPr>
            <a:spLocks xmlns:a="http://schemas.openxmlformats.org/drawingml/2006/main" noGrp="1"/>
          </p:cNvSpPr>
          <p:nvPr/>
        </p:nvSpPr>
        <p:spPr>
          <a:xfrm xmlns:a="http://schemas.openxmlformats.org/drawingml/2006/main">
            <a:off x="2671255"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30" name="Softmax build 25 point 1">
            <a:extLst xmlns:a="http://schemas.openxmlformats.org/drawingml/2006/main">
              <a:ext uri="{FF2B5EF4-FFF2-40B4-BE49-F238E27FC236}">
                <a16:creationId xmlns:a16="http://schemas.microsoft.com/office/drawing/2014/main" id="{B801692A-AFBC-4A51-828B-2F9EC503CC0D}"/>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w="0">
            <a:noFill/>
            <a:prstDash val="solid"/>
          </a:ln>
        </p:spPr>
      </p:sp>
      <p:sp>
        <p:nvSpPr>
          <p:cNvPr id="31" name="Softmax build 25 explanation 1">
            <a:extLst xmlns:a="http://schemas.openxmlformats.org/drawingml/2006/main">
              <a:ext uri="{FF2B5EF4-FFF2-40B4-BE49-F238E27FC236}">
                <a16:creationId xmlns:a16="http://schemas.microsoft.com/office/drawing/2014/main" id="{358070B3-7FEA-4ED4-B48B-40EB37D7BE9E}"/>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300" b="0">
                <a:solidFill>
                  <a:srgbClr val="D7E4EB"/>
                </a:solidFill>
              </a:defRPr>
            </a:pPr>
            <a:r>
              <a:rPr sz="1550" b="0">
                <a:solidFill>
                  <a:srgbClr val="D7E4EB"/>
                </a:solidFill>
              </a:rPr>
              <a:t>Higher allowed score means a larger share.</a:t>
            </a:r>
          </a:p>
        </p:txBody>
      </p:sp>
    </p:spTree>
    <p:extLst>
      <p:ext uri="{BB962C8B-B14F-4D97-AF65-F5344CB8AC3E}">
        <p14:creationId xmlns:p14="http://schemas.microsoft.com/office/powerpoint/2010/main" val="1135488241"/>
      </p:ext>
    </p:extLst>
  </p:cSld>
</p:sld>
</file>

<file path=ppt/slides/slide26.xml><?xml version="1.0" encoding="utf-8"?>
<p:sld xmlns:p="http://schemas.openxmlformats.org/presentationml/2006/main">
  <p:cSld>
    <p:bg>
      <p:bgPr>
        <a:solidFill xmlns:a="http://schemas.openxmlformats.org/drawingml/2006/main">
          <a:srgbClr val="EEF4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DD63C0B9-C6C2-497A-B92A-EB109485506D}"/>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65EF71AF-4EB2-4E05-93BD-02FA0D155B05}"/>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D407B878-6E71-4663-A621-9548E9803938}"/>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09095C9A-6D5D-48DE-AAC8-3C3E780289C0}"/>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Relevance scores become percentages</a:t>
            </a:r>
          </a:p>
        </p:txBody>
      </p:sp>
      <p:sp>
        <p:nvSpPr>
          <p:cNvPr id="6" name="TextBox 5">
            <a:extLst xmlns:a="http://schemas.openxmlformats.org/drawingml/2006/main">
              <a:ext uri="{FF2B5EF4-FFF2-40B4-BE49-F238E27FC236}">
                <a16:creationId xmlns:a16="http://schemas.microsoft.com/office/drawing/2014/main" id="{AAEC1958-8B26-482F-B600-2482F7547EE8}"/>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2/4</a:t>
            </a:r>
          </a:p>
        </p:txBody>
      </p:sp>
      <p:sp>
        <p:nvSpPr>
          <p:cNvPr id="7" name="Rectangle 6">
            <a:extLst xmlns:a="http://schemas.openxmlformats.org/drawingml/2006/main">
              <a:ext uri="{FF2B5EF4-FFF2-40B4-BE49-F238E27FC236}">
                <a16:creationId xmlns:a16="http://schemas.microsoft.com/office/drawing/2014/main" id="{B2EAADE7-BDEE-4DB3-830F-C262C8889EB0}"/>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8CC128F5-E34D-480C-8668-0F7874B123FC}"/>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9FE0FC64-36F3-4CF4-B18F-85DCFBD588D8}"/>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3526E6B7-DA53-49F2-B65D-5E29B7311EA9}"/>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4B1DD76B-BBCB-4315-8464-B533AC01BC0C}"/>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EB63BD84-E812-4B0B-9719-0E0F8E76B9F5}"/>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26/124</a:t>
            </a:r>
          </a:p>
        </p:txBody>
      </p:sp>
      <p:sp>
        <p:nvSpPr>
          <p:cNvPr id="13" name="TextBox 12">
            <a:extLst xmlns:a="http://schemas.openxmlformats.org/drawingml/2006/main">
              <a:ext uri="{FF2B5EF4-FFF2-40B4-BE49-F238E27FC236}">
                <a16:creationId xmlns:a16="http://schemas.microsoft.com/office/drawing/2014/main" id="{58F27DF5-7B76-4226-B2B3-6F657BAC666A}"/>
              </a:ext>
            </a:extLst>
          </p:cNvPr>
          <p:cNvSpPr>
            <a:spLocks xmlns:a="http://schemas.openxmlformats.org/drawingml/2006/main" noGrp="1"/>
          </p:cNvSpPr>
          <p:nvPr/>
        </p:nvSpPr>
        <p:spPr>
          <a:xfrm xmlns:a="http://schemas.openxmlformats.org/drawingml/2006/main">
            <a:off x="5760720" y="1773936"/>
            <a:ext cx="2743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ATTENTION SHARE</a:t>
            </a:r>
          </a:p>
        </p:txBody>
      </p:sp>
      <p:sp>
        <p:nvSpPr>
          <p:cNvPr id="14" name="TextBox 13">
            <a:extLst xmlns:a="http://schemas.openxmlformats.org/drawingml/2006/main">
              <a:ext uri="{FF2B5EF4-FFF2-40B4-BE49-F238E27FC236}">
                <a16:creationId xmlns:a16="http://schemas.microsoft.com/office/drawing/2014/main" id="{F0E35164-2387-4B93-8ADE-69E384314379}"/>
              </a:ext>
            </a:extLst>
          </p:cNvPr>
          <p:cNvSpPr>
            <a:spLocks xmlns:a="http://schemas.openxmlformats.org/drawingml/2006/main" noGrp="1"/>
          </p:cNvSpPr>
          <p:nvPr/>
        </p:nvSpPr>
        <p:spPr>
          <a:xfrm xmlns:a="http://schemas.openxmlformats.org/drawingml/2006/main">
            <a:off x="5760720" y="2267712"/>
            <a:ext cx="7498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The</a:t>
            </a:r>
          </a:p>
        </p:txBody>
      </p:sp>
      <p:sp>
        <p:nvSpPr>
          <p:cNvPr id="15" name="Rounded Rectangle 14">
            <a:extLst xmlns:a="http://schemas.openxmlformats.org/drawingml/2006/main">
              <a:ext uri="{FF2B5EF4-FFF2-40B4-BE49-F238E27FC236}">
                <a16:creationId xmlns:a16="http://schemas.microsoft.com/office/drawing/2014/main" id="{5FA34A1B-4CBD-4138-B75E-1D97F10B39C7}"/>
              </a:ext>
            </a:extLst>
          </p:cNvPr>
          <p:cNvSpPr>
            <a:spLocks xmlns:a="http://schemas.openxmlformats.org/drawingml/2006/main" noGrp="1"/>
          </p:cNvSpPr>
          <p:nvPr/>
        </p:nvSpPr>
        <p:spPr>
          <a:xfrm xmlns:a="http://schemas.openxmlformats.org/drawingml/2006/main">
            <a:off x="6620256" y="2313432"/>
            <a:ext cx="37490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Rounded Rectangle 15">
            <a:extLst xmlns:a="http://schemas.openxmlformats.org/drawingml/2006/main">
              <a:ext uri="{FF2B5EF4-FFF2-40B4-BE49-F238E27FC236}">
                <a16:creationId xmlns:a16="http://schemas.microsoft.com/office/drawing/2014/main" id="{30367B1A-AE89-4241-A7ED-BFBD5B8E35A0}"/>
              </a:ext>
            </a:extLst>
          </p:cNvPr>
          <p:cNvSpPr>
            <a:spLocks xmlns:a="http://schemas.openxmlformats.org/drawingml/2006/main" noGrp="1"/>
          </p:cNvSpPr>
          <p:nvPr/>
        </p:nvSpPr>
        <p:spPr>
          <a:xfrm xmlns:a="http://schemas.openxmlformats.org/drawingml/2006/main">
            <a:off x="6620256" y="2313432"/>
            <a:ext cx="920816" cy="201168"/>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EA4979D3-A80A-4A66-9903-DB8182A6AA99}"/>
              </a:ext>
            </a:extLst>
          </p:cNvPr>
          <p:cNvSpPr>
            <a:spLocks xmlns:a="http://schemas.openxmlformats.org/drawingml/2006/main" noGrp="1"/>
          </p:cNvSpPr>
          <p:nvPr/>
        </p:nvSpPr>
        <p:spPr>
          <a:xfrm xmlns:a="http://schemas.openxmlformats.org/drawingml/2006/main">
            <a:off x="10533888" y="2267712"/>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F7FAFC"/>
                </a:solidFill>
                <a:latin typeface="Avenir Next"/>
                <a:ea typeface="Avenir Next"/>
                <a:cs typeface="Avenir Next"/>
              </a:defRPr>
            </a:pPr>
            <a:r>
              <a:rPr>
                <a:solidFill>
                  <a:srgbClr val="D7E4EB"/>
                </a:solidFill>
              </a:rPr>
              <a:t>14%</a:t>
            </a:r>
          </a:p>
        </p:txBody>
      </p:sp>
      <p:sp>
        <p:nvSpPr>
          <p:cNvPr id="18" name="TextBox 17">
            <a:extLst xmlns:a="http://schemas.openxmlformats.org/drawingml/2006/main">
              <a:ext uri="{FF2B5EF4-FFF2-40B4-BE49-F238E27FC236}">
                <a16:creationId xmlns:a16="http://schemas.microsoft.com/office/drawing/2014/main" id="{BC5987DB-0315-4FD0-A3F9-0AACE44E6E7C}"/>
              </a:ext>
            </a:extLst>
          </p:cNvPr>
          <p:cNvSpPr>
            <a:spLocks xmlns:a="http://schemas.openxmlformats.org/drawingml/2006/main" noGrp="1"/>
          </p:cNvSpPr>
          <p:nvPr/>
        </p:nvSpPr>
        <p:spPr>
          <a:xfrm xmlns:a="http://schemas.openxmlformats.org/drawingml/2006/main">
            <a:off x="5760720" y="3017520"/>
            <a:ext cx="7498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cat</a:t>
            </a:r>
          </a:p>
        </p:txBody>
      </p:sp>
      <p:sp>
        <p:nvSpPr>
          <p:cNvPr id="19" name="Rounded Rectangle 18">
            <a:extLst xmlns:a="http://schemas.openxmlformats.org/drawingml/2006/main">
              <a:ext uri="{FF2B5EF4-FFF2-40B4-BE49-F238E27FC236}">
                <a16:creationId xmlns:a16="http://schemas.microsoft.com/office/drawing/2014/main" id="{6834FC00-5EB5-4C67-B80F-D854142C560D}"/>
              </a:ext>
            </a:extLst>
          </p:cNvPr>
          <p:cNvSpPr>
            <a:spLocks xmlns:a="http://schemas.openxmlformats.org/drawingml/2006/main" noGrp="1"/>
          </p:cNvSpPr>
          <p:nvPr/>
        </p:nvSpPr>
        <p:spPr>
          <a:xfrm xmlns:a="http://schemas.openxmlformats.org/drawingml/2006/main">
            <a:off x="6620256" y="3063239"/>
            <a:ext cx="37490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Rounded Rectangle 19">
            <a:extLst xmlns:a="http://schemas.openxmlformats.org/drawingml/2006/main">
              <a:ext uri="{FF2B5EF4-FFF2-40B4-BE49-F238E27FC236}">
                <a16:creationId xmlns:a16="http://schemas.microsoft.com/office/drawing/2014/main" id="{0D8A7DC9-633A-482A-862E-79B39A7FD715}"/>
              </a:ext>
            </a:extLst>
          </p:cNvPr>
          <p:cNvSpPr>
            <a:spLocks xmlns:a="http://schemas.openxmlformats.org/drawingml/2006/main" noGrp="1"/>
          </p:cNvSpPr>
          <p:nvPr/>
        </p:nvSpPr>
        <p:spPr>
          <a:xfrm xmlns:a="http://schemas.openxmlformats.org/drawingml/2006/main">
            <a:off x="6620256" y="3063239"/>
            <a:ext cx="1907406" cy="201168"/>
          </a:xfrm>
          <a:prstGeom xmlns:a="http://schemas.openxmlformats.org/drawingml/2006/main" prst="roundRect">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2E3B3532-516D-4B45-8908-87FFB9207435}"/>
              </a:ext>
            </a:extLst>
          </p:cNvPr>
          <p:cNvSpPr>
            <a:spLocks xmlns:a="http://schemas.openxmlformats.org/drawingml/2006/main" noGrp="1"/>
          </p:cNvSpPr>
          <p:nvPr/>
        </p:nvSpPr>
        <p:spPr>
          <a:xfrm xmlns:a="http://schemas.openxmlformats.org/drawingml/2006/main">
            <a:off x="10533888" y="3017520"/>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7FAFC"/>
                </a:solidFill>
                <a:latin typeface="Avenir Next"/>
                <a:ea typeface="Avenir Next"/>
                <a:cs typeface="Avenir Next"/>
              </a:defRPr>
            </a:pPr>
            <a:r>
              <a:rPr>
                <a:solidFill>
                  <a:srgbClr val="D7E4EB"/>
                </a:solidFill>
              </a:rPr>
              <a:t>29%</a:t>
            </a:r>
          </a:p>
        </p:txBody>
      </p:sp>
      <p:sp>
        <p:nvSpPr>
          <p:cNvPr id="22" name="TextBox 21">
            <a:extLst xmlns:a="http://schemas.openxmlformats.org/drawingml/2006/main">
              <a:ext uri="{FF2B5EF4-FFF2-40B4-BE49-F238E27FC236}">
                <a16:creationId xmlns:a16="http://schemas.microsoft.com/office/drawing/2014/main" id="{4F20F944-D515-452F-9479-7089CD262174}"/>
              </a:ext>
            </a:extLst>
          </p:cNvPr>
          <p:cNvSpPr>
            <a:spLocks xmlns:a="http://schemas.openxmlformats.org/drawingml/2006/main" noGrp="1"/>
          </p:cNvSpPr>
          <p:nvPr/>
        </p:nvSpPr>
        <p:spPr>
          <a:xfrm xmlns:a="http://schemas.openxmlformats.org/drawingml/2006/main">
            <a:off x="5760720" y="3767328"/>
            <a:ext cx="7498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sat</a:t>
            </a:r>
          </a:p>
        </p:txBody>
      </p:sp>
      <p:sp>
        <p:nvSpPr>
          <p:cNvPr id="23" name="Rounded Rectangle 22">
            <a:extLst xmlns:a="http://schemas.openxmlformats.org/drawingml/2006/main">
              <a:ext uri="{FF2B5EF4-FFF2-40B4-BE49-F238E27FC236}">
                <a16:creationId xmlns:a16="http://schemas.microsoft.com/office/drawing/2014/main" id="{A30EA567-3AE0-42EB-9398-5333D29FB61B}"/>
              </a:ext>
            </a:extLst>
          </p:cNvPr>
          <p:cNvSpPr>
            <a:spLocks xmlns:a="http://schemas.openxmlformats.org/drawingml/2006/main" noGrp="1"/>
          </p:cNvSpPr>
          <p:nvPr/>
        </p:nvSpPr>
        <p:spPr>
          <a:xfrm xmlns:a="http://schemas.openxmlformats.org/drawingml/2006/main">
            <a:off x="6620256" y="3813048"/>
            <a:ext cx="37490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780498BB-BF7F-4DC6-A6CE-D3ECE6F326A3}"/>
              </a:ext>
            </a:extLst>
          </p:cNvPr>
          <p:cNvSpPr>
            <a:spLocks xmlns:a="http://schemas.openxmlformats.org/drawingml/2006/main" noGrp="1"/>
          </p:cNvSpPr>
          <p:nvPr/>
        </p:nvSpPr>
        <p:spPr>
          <a:xfrm xmlns:a="http://schemas.openxmlformats.org/drawingml/2006/main">
            <a:off x="10533888" y="3767328"/>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D5E4EC"/>
                </a:solidFill>
                <a:latin typeface="Avenir Next"/>
                <a:ea typeface="Avenir Next"/>
                <a:cs typeface="Avenir Next"/>
              </a:defRPr>
            </a:pPr>
            <a:r>
              <a:rPr>
                <a:solidFill>
                  <a:srgbClr val="D7E4EB"/>
                </a:solidFill>
              </a:rPr>
              <a:t>—</a:t>
            </a:r>
          </a:p>
        </p:txBody>
      </p:sp>
      <p:sp>
        <p:nvSpPr>
          <p:cNvPr id="25" name="TextBox 24">
            <a:extLst xmlns:a="http://schemas.openxmlformats.org/drawingml/2006/main">
              <a:ext uri="{FF2B5EF4-FFF2-40B4-BE49-F238E27FC236}">
                <a16:creationId xmlns:a16="http://schemas.microsoft.com/office/drawing/2014/main" id="{4A07A6B3-5555-4A83-982E-093BB9D58649}"/>
              </a:ext>
            </a:extLst>
          </p:cNvPr>
          <p:cNvSpPr>
            <a:spLocks xmlns:a="http://schemas.openxmlformats.org/drawingml/2006/main" noGrp="1"/>
          </p:cNvSpPr>
          <p:nvPr/>
        </p:nvSpPr>
        <p:spPr>
          <a:xfrm xmlns:a="http://schemas.openxmlformats.org/drawingml/2006/main">
            <a:off x="5760720" y="4517136"/>
            <a:ext cx="7498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future</a:t>
            </a:r>
          </a:p>
        </p:txBody>
      </p:sp>
      <p:sp>
        <p:nvSpPr>
          <p:cNvPr id="26" name="Rounded Rectangle 25">
            <a:extLst xmlns:a="http://schemas.openxmlformats.org/drawingml/2006/main">
              <a:ext uri="{FF2B5EF4-FFF2-40B4-BE49-F238E27FC236}">
                <a16:creationId xmlns:a16="http://schemas.microsoft.com/office/drawing/2014/main" id="{C92E0E70-714A-4601-A61E-0D0D2E57FB8B}"/>
              </a:ext>
            </a:extLst>
          </p:cNvPr>
          <p:cNvSpPr>
            <a:spLocks xmlns:a="http://schemas.openxmlformats.org/drawingml/2006/main" noGrp="1"/>
          </p:cNvSpPr>
          <p:nvPr/>
        </p:nvSpPr>
        <p:spPr>
          <a:xfrm xmlns:a="http://schemas.openxmlformats.org/drawingml/2006/main">
            <a:off x="6620256" y="4562855"/>
            <a:ext cx="37490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TextBox 26">
            <a:extLst xmlns:a="http://schemas.openxmlformats.org/drawingml/2006/main">
              <a:ext uri="{FF2B5EF4-FFF2-40B4-BE49-F238E27FC236}">
                <a16:creationId xmlns:a16="http://schemas.microsoft.com/office/drawing/2014/main" id="{09159895-B6F4-48FC-8C37-755BE3234A36}"/>
              </a:ext>
            </a:extLst>
          </p:cNvPr>
          <p:cNvSpPr>
            <a:spLocks xmlns:a="http://schemas.openxmlformats.org/drawingml/2006/main" noGrp="1"/>
          </p:cNvSpPr>
          <p:nvPr/>
        </p:nvSpPr>
        <p:spPr>
          <a:xfrm xmlns:a="http://schemas.openxmlformats.org/drawingml/2006/main">
            <a:off x="10533888" y="4517136"/>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D5E4EC"/>
                </a:solidFill>
                <a:latin typeface="Avenir Next"/>
                <a:ea typeface="Avenir Next"/>
                <a:cs typeface="Avenir Next"/>
              </a:defRPr>
            </a:pPr>
            <a:r>
              <a:rPr>
                <a:solidFill>
                  <a:srgbClr val="D7E4EB"/>
                </a:solidFill>
              </a:rPr>
              <a:t>—</a:t>
            </a:r>
          </a:p>
        </p:txBody>
      </p:sp>
      <p:sp>
        <p:nvSpPr>
          <p:cNvPr id="28" name="TextBox 27">
            <a:extLst xmlns:a="http://schemas.openxmlformats.org/drawingml/2006/main">
              <a:ext uri="{FF2B5EF4-FFF2-40B4-BE49-F238E27FC236}">
                <a16:creationId xmlns:a16="http://schemas.microsoft.com/office/drawing/2014/main" id="{ED006B05-50B1-45A4-BEBD-4D257FE55B11}"/>
              </a:ext>
            </a:extLst>
          </p:cNvPr>
          <p:cNvSpPr>
            <a:spLocks xmlns:a="http://schemas.openxmlformats.org/drawingml/2006/main" noGrp="1"/>
          </p:cNvSpPr>
          <p:nvPr/>
        </p:nvSpPr>
        <p:spPr>
          <a:xfrm xmlns:a="http://schemas.openxmlformats.org/drawingml/2006/main">
            <a:off x="5760720" y="5486400"/>
            <a:ext cx="539496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Softmax converts comparable scores into one shared budget.</a:t>
            </a:r>
          </a:p>
        </p:txBody>
      </p:sp>
      <p:sp>
        <p:nvSpPr>
          <p:cNvPr id="29" name="Deck progress 26/120">
            <a:extLst xmlns:a="http://schemas.openxmlformats.org/drawingml/2006/main">
              <a:ext uri="{FF2B5EF4-FFF2-40B4-BE49-F238E27FC236}">
                <a16:creationId xmlns:a16="http://schemas.microsoft.com/office/drawing/2014/main" id="{2CAC97E7-4BE0-433D-8526-34C68E6A7C6E}"/>
              </a:ext>
            </a:extLst>
          </p:cNvPr>
          <p:cNvSpPr>
            <a:spLocks xmlns:a="http://schemas.openxmlformats.org/drawingml/2006/main" noGrp="1"/>
          </p:cNvSpPr>
          <p:nvPr/>
        </p:nvSpPr>
        <p:spPr>
          <a:xfrm xmlns:a="http://schemas.openxmlformats.org/drawingml/2006/main">
            <a:off x="530352" y="6473952"/>
            <a:ext cx="2261210"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0" name="Current page 26">
            <a:extLst xmlns:a="http://schemas.openxmlformats.org/drawingml/2006/main">
              <a:ext uri="{FF2B5EF4-FFF2-40B4-BE49-F238E27FC236}">
                <a16:creationId xmlns:a16="http://schemas.microsoft.com/office/drawing/2014/main" id="{F56CA40A-D37E-4B1B-A369-748D1A816194}"/>
              </a:ext>
            </a:extLst>
          </p:cNvPr>
          <p:cNvSpPr>
            <a:spLocks xmlns:a="http://schemas.openxmlformats.org/drawingml/2006/main" noGrp="1"/>
          </p:cNvSpPr>
          <p:nvPr/>
        </p:nvSpPr>
        <p:spPr>
          <a:xfrm xmlns:a="http://schemas.openxmlformats.org/drawingml/2006/main">
            <a:off x="2758224"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31" name="Softmax build 26 point 1">
            <a:extLst xmlns:a="http://schemas.openxmlformats.org/drawingml/2006/main">
              <a:ext uri="{FF2B5EF4-FFF2-40B4-BE49-F238E27FC236}">
                <a16:creationId xmlns:a16="http://schemas.microsoft.com/office/drawing/2014/main" id="{A86770B2-C669-4BF9-B18C-66A0CB6FB388}"/>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w="0">
            <a:noFill/>
            <a:prstDash val="solid"/>
          </a:ln>
        </p:spPr>
      </p:sp>
      <p:sp>
        <p:nvSpPr>
          <p:cNvPr id="32" name="Softmax build 26 explanation 1">
            <a:extLst xmlns:a="http://schemas.openxmlformats.org/drawingml/2006/main">
              <a:ext uri="{FF2B5EF4-FFF2-40B4-BE49-F238E27FC236}">
                <a16:creationId xmlns:a16="http://schemas.microsoft.com/office/drawing/2014/main" id="{FC00F5A4-2674-4EE4-BA59-F23172AB5497}"/>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300" b="0">
                <a:solidFill>
                  <a:srgbClr val="D7E4EB"/>
                </a:solidFill>
              </a:defRPr>
            </a:pPr>
            <a:r>
              <a:rPr sz="1550" b="0">
                <a:solidFill>
                  <a:srgbClr val="D7E4EB"/>
                </a:solidFill>
              </a:rPr>
              <a:t>Higher allowed score means a larger share.</a:t>
            </a:r>
          </a:p>
        </p:txBody>
      </p:sp>
      <p:sp>
        <p:nvSpPr>
          <p:cNvPr id="33" name="Softmax build 26 point 2">
            <a:extLst xmlns:a="http://schemas.openxmlformats.org/drawingml/2006/main">
              <a:ext uri="{FF2B5EF4-FFF2-40B4-BE49-F238E27FC236}">
                <a16:creationId xmlns:a16="http://schemas.microsoft.com/office/drawing/2014/main" id="{EFE180E6-E958-47A8-B343-384D5F552E0C}"/>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43BEE8"/>
          </a:solidFill>
          <a:ln xmlns:a="http://schemas.openxmlformats.org/drawingml/2006/main" w="0">
            <a:noFill/>
            <a:prstDash val="solid"/>
          </a:ln>
        </p:spPr>
      </p:sp>
      <p:sp>
        <p:nvSpPr>
          <p:cNvPr id="34" name="Softmax build 26 explanation 2">
            <a:extLst xmlns:a="http://schemas.openxmlformats.org/drawingml/2006/main">
              <a:ext uri="{FF2B5EF4-FFF2-40B4-BE49-F238E27FC236}">
                <a16:creationId xmlns:a16="http://schemas.microsoft.com/office/drawing/2014/main" id="{59769B5A-AE3B-4354-8429-73F71CA0E3C9}"/>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600" b="1">
                <a:solidFill>
                  <a:srgbClr val="D7E4EB"/>
                </a:solidFill>
              </a:defRPr>
            </a:pPr>
            <a:r>
              <a:rPr sz="1600" b="1">
                <a:solidFill>
                  <a:srgbClr val="D7E4EB"/>
                </a:solidFill>
              </a:rPr>
              <a:t>KEY DEFINITION • Softmax produces non-negative weights that sum to 1 across allowed positions.</a:t>
            </a:r>
          </a:p>
        </p:txBody>
      </p:sp>
    </p:spTree>
    <p:extLst>
      <p:ext uri="{BB962C8B-B14F-4D97-AF65-F5344CB8AC3E}">
        <p14:creationId xmlns:p14="http://schemas.microsoft.com/office/powerpoint/2010/main" val="1135488241"/>
      </p:ext>
    </p:extLst>
  </p:cSld>
</p:sld>
</file>

<file path=ppt/slides/slide27.xml><?xml version="1.0" encoding="utf-8"?>
<p:sld xmlns:p="http://schemas.openxmlformats.org/presentationml/2006/main">
  <p:cSld>
    <p:bg>
      <p:bgPr>
        <a:solidFill xmlns:a="http://schemas.openxmlformats.org/drawingml/2006/main">
          <a:srgbClr val="EEF4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57DFCF21-EB98-4D9F-A296-B4D026906821}"/>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6F669DE8-CF82-472A-B37D-64596EB6EBE2}"/>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880C0D50-CC10-4B7C-A366-508FAB1B4054}"/>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2E9BCF3C-5320-4A1F-BA09-EDBFC0820C86}"/>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Relevance scores become percentages</a:t>
            </a:r>
          </a:p>
        </p:txBody>
      </p:sp>
      <p:sp>
        <p:nvSpPr>
          <p:cNvPr id="6" name="TextBox 5">
            <a:extLst xmlns:a="http://schemas.openxmlformats.org/drawingml/2006/main">
              <a:ext uri="{FF2B5EF4-FFF2-40B4-BE49-F238E27FC236}">
                <a16:creationId xmlns:a16="http://schemas.microsoft.com/office/drawing/2014/main" id="{7C03C83D-A847-45F2-93FB-A579E6F5B700}"/>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3/4</a:t>
            </a:r>
          </a:p>
        </p:txBody>
      </p:sp>
      <p:sp>
        <p:nvSpPr>
          <p:cNvPr id="7" name="Rectangle 6">
            <a:extLst xmlns:a="http://schemas.openxmlformats.org/drawingml/2006/main">
              <a:ext uri="{FF2B5EF4-FFF2-40B4-BE49-F238E27FC236}">
                <a16:creationId xmlns:a16="http://schemas.microsoft.com/office/drawing/2014/main" id="{300910BD-4F4D-41DA-A5CB-C12AE60C8E2D}"/>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BA546404-19A9-4151-9EBD-EE2A857E6774}"/>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49C1CFFD-4F10-4B08-8119-64CE41C8837D}"/>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F2AFB162-B0D3-490B-A310-6572B919DAC9}"/>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04B0AA03-3FDB-4357-815A-7C1F6DBE0768}"/>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0F91DE4C-9D59-40FC-ABCC-F6CA2BE7204B}"/>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27/124</a:t>
            </a:r>
          </a:p>
        </p:txBody>
      </p:sp>
      <p:sp>
        <p:nvSpPr>
          <p:cNvPr id="13" name="Oval 12">
            <a:extLst xmlns:a="http://schemas.openxmlformats.org/drawingml/2006/main">
              <a:ext uri="{FF2B5EF4-FFF2-40B4-BE49-F238E27FC236}">
                <a16:creationId xmlns:a16="http://schemas.microsoft.com/office/drawing/2014/main" id="{806BFC39-5AAA-45CA-9BB8-EB1F6C2D41ED}"/>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462A8A48-401B-4BC1-A11D-5595E9ABAA1B}"/>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Higher allowed score means a larger share.</a:t>
            </a:r>
          </a:p>
        </p:txBody>
      </p:sp>
      <p:sp>
        <p:nvSpPr>
          <p:cNvPr id="15" name="Oval 14">
            <a:extLst xmlns:a="http://schemas.openxmlformats.org/drawingml/2006/main">
              <a:ext uri="{FF2B5EF4-FFF2-40B4-BE49-F238E27FC236}">
                <a16:creationId xmlns:a16="http://schemas.microsoft.com/office/drawing/2014/main" id="{75E09882-887F-4007-91C1-F4D8AABA18A6}"/>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C44D65E0-9D64-4860-ADF8-C4BFFB170F46}"/>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KEY DEFINITION • Softmax produces non-negative weights that sum to 1 across allowed positions.</a:t>
            </a:r>
          </a:p>
        </p:txBody>
      </p:sp>
      <p:sp>
        <p:nvSpPr>
          <p:cNvPr id="17" name="TextBox 16">
            <a:extLst xmlns:a="http://schemas.openxmlformats.org/drawingml/2006/main">
              <a:ext uri="{FF2B5EF4-FFF2-40B4-BE49-F238E27FC236}">
                <a16:creationId xmlns:a16="http://schemas.microsoft.com/office/drawing/2014/main" id="{B3F8AA12-6654-4F6A-A509-95980A0A1574}"/>
              </a:ext>
            </a:extLst>
          </p:cNvPr>
          <p:cNvSpPr>
            <a:spLocks xmlns:a="http://schemas.openxmlformats.org/drawingml/2006/main" noGrp="1"/>
          </p:cNvSpPr>
          <p:nvPr/>
        </p:nvSpPr>
        <p:spPr>
          <a:xfrm xmlns:a="http://schemas.openxmlformats.org/drawingml/2006/main">
            <a:off x="5760720" y="1773936"/>
            <a:ext cx="2743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ATTENTION SHARE</a:t>
            </a:r>
          </a:p>
        </p:txBody>
      </p:sp>
      <p:sp>
        <p:nvSpPr>
          <p:cNvPr id="18" name="TextBox 17">
            <a:extLst xmlns:a="http://schemas.openxmlformats.org/drawingml/2006/main">
              <a:ext uri="{FF2B5EF4-FFF2-40B4-BE49-F238E27FC236}">
                <a16:creationId xmlns:a16="http://schemas.microsoft.com/office/drawing/2014/main" id="{5680783B-7D74-4182-87EE-81FF05737E8D}"/>
              </a:ext>
            </a:extLst>
          </p:cNvPr>
          <p:cNvSpPr>
            <a:spLocks xmlns:a="http://schemas.openxmlformats.org/drawingml/2006/main" noGrp="1"/>
          </p:cNvSpPr>
          <p:nvPr/>
        </p:nvSpPr>
        <p:spPr>
          <a:xfrm xmlns:a="http://schemas.openxmlformats.org/drawingml/2006/main">
            <a:off x="5760720" y="2267712"/>
            <a:ext cx="7498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The</a:t>
            </a:r>
          </a:p>
        </p:txBody>
      </p:sp>
      <p:sp>
        <p:nvSpPr>
          <p:cNvPr id="19" name="Rounded Rectangle 18">
            <a:extLst xmlns:a="http://schemas.openxmlformats.org/drawingml/2006/main">
              <a:ext uri="{FF2B5EF4-FFF2-40B4-BE49-F238E27FC236}">
                <a16:creationId xmlns:a16="http://schemas.microsoft.com/office/drawing/2014/main" id="{96C8258F-D3B6-434F-B023-DDE92D9FBD62}"/>
              </a:ext>
            </a:extLst>
          </p:cNvPr>
          <p:cNvSpPr>
            <a:spLocks xmlns:a="http://schemas.openxmlformats.org/drawingml/2006/main" noGrp="1"/>
          </p:cNvSpPr>
          <p:nvPr/>
        </p:nvSpPr>
        <p:spPr>
          <a:xfrm xmlns:a="http://schemas.openxmlformats.org/drawingml/2006/main">
            <a:off x="6620256" y="2313432"/>
            <a:ext cx="37490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Rounded Rectangle 19">
            <a:extLst xmlns:a="http://schemas.openxmlformats.org/drawingml/2006/main">
              <a:ext uri="{FF2B5EF4-FFF2-40B4-BE49-F238E27FC236}">
                <a16:creationId xmlns:a16="http://schemas.microsoft.com/office/drawing/2014/main" id="{E74EF1BA-78A5-4CDA-94A9-F1DBC68B9360}"/>
              </a:ext>
            </a:extLst>
          </p:cNvPr>
          <p:cNvSpPr>
            <a:spLocks xmlns:a="http://schemas.openxmlformats.org/drawingml/2006/main" noGrp="1"/>
          </p:cNvSpPr>
          <p:nvPr/>
        </p:nvSpPr>
        <p:spPr>
          <a:xfrm xmlns:a="http://schemas.openxmlformats.org/drawingml/2006/main">
            <a:off x="6620256" y="2313432"/>
            <a:ext cx="920816" cy="201168"/>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E0889E8D-E466-4B57-83A1-CC90947A40D6}"/>
              </a:ext>
            </a:extLst>
          </p:cNvPr>
          <p:cNvSpPr>
            <a:spLocks xmlns:a="http://schemas.openxmlformats.org/drawingml/2006/main" noGrp="1"/>
          </p:cNvSpPr>
          <p:nvPr/>
        </p:nvSpPr>
        <p:spPr>
          <a:xfrm xmlns:a="http://schemas.openxmlformats.org/drawingml/2006/main">
            <a:off x="10533888" y="2267712"/>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F7FAFC"/>
                </a:solidFill>
                <a:latin typeface="Avenir Next"/>
                <a:ea typeface="Avenir Next"/>
                <a:cs typeface="Avenir Next"/>
              </a:defRPr>
            </a:pPr>
            <a:r>
              <a:rPr>
                <a:solidFill>
                  <a:srgbClr val="D7E4EB"/>
                </a:solidFill>
              </a:rPr>
              <a:t>14%</a:t>
            </a:r>
          </a:p>
        </p:txBody>
      </p:sp>
      <p:sp>
        <p:nvSpPr>
          <p:cNvPr id="22" name="TextBox 21">
            <a:extLst xmlns:a="http://schemas.openxmlformats.org/drawingml/2006/main">
              <a:ext uri="{FF2B5EF4-FFF2-40B4-BE49-F238E27FC236}">
                <a16:creationId xmlns:a16="http://schemas.microsoft.com/office/drawing/2014/main" id="{37ABA503-9BD4-4CAC-BE77-CD627C0C6FEF}"/>
              </a:ext>
            </a:extLst>
          </p:cNvPr>
          <p:cNvSpPr>
            <a:spLocks xmlns:a="http://schemas.openxmlformats.org/drawingml/2006/main" noGrp="1"/>
          </p:cNvSpPr>
          <p:nvPr/>
        </p:nvSpPr>
        <p:spPr>
          <a:xfrm xmlns:a="http://schemas.openxmlformats.org/drawingml/2006/main">
            <a:off x="5760720" y="3017520"/>
            <a:ext cx="7498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cat</a:t>
            </a:r>
          </a:p>
        </p:txBody>
      </p:sp>
      <p:sp>
        <p:nvSpPr>
          <p:cNvPr id="23" name="Rounded Rectangle 22">
            <a:extLst xmlns:a="http://schemas.openxmlformats.org/drawingml/2006/main">
              <a:ext uri="{FF2B5EF4-FFF2-40B4-BE49-F238E27FC236}">
                <a16:creationId xmlns:a16="http://schemas.microsoft.com/office/drawing/2014/main" id="{B7A1B59B-4484-4E17-A968-8AFFA69FF5B0}"/>
              </a:ext>
            </a:extLst>
          </p:cNvPr>
          <p:cNvSpPr>
            <a:spLocks xmlns:a="http://schemas.openxmlformats.org/drawingml/2006/main" noGrp="1"/>
          </p:cNvSpPr>
          <p:nvPr/>
        </p:nvSpPr>
        <p:spPr>
          <a:xfrm xmlns:a="http://schemas.openxmlformats.org/drawingml/2006/main">
            <a:off x="6620256" y="3063239"/>
            <a:ext cx="37490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Rounded Rectangle 23">
            <a:extLst xmlns:a="http://schemas.openxmlformats.org/drawingml/2006/main">
              <a:ext uri="{FF2B5EF4-FFF2-40B4-BE49-F238E27FC236}">
                <a16:creationId xmlns:a16="http://schemas.microsoft.com/office/drawing/2014/main" id="{A5533EAF-2A23-455F-828C-B1A3976D7184}"/>
              </a:ext>
            </a:extLst>
          </p:cNvPr>
          <p:cNvSpPr>
            <a:spLocks xmlns:a="http://schemas.openxmlformats.org/drawingml/2006/main" noGrp="1"/>
          </p:cNvSpPr>
          <p:nvPr/>
        </p:nvSpPr>
        <p:spPr>
          <a:xfrm xmlns:a="http://schemas.openxmlformats.org/drawingml/2006/main">
            <a:off x="6620256" y="3063239"/>
            <a:ext cx="1907406" cy="201168"/>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B86A070A-1F5F-4430-9DFE-9273628599A5}"/>
              </a:ext>
            </a:extLst>
          </p:cNvPr>
          <p:cNvSpPr>
            <a:spLocks xmlns:a="http://schemas.openxmlformats.org/drawingml/2006/main" noGrp="1"/>
          </p:cNvSpPr>
          <p:nvPr/>
        </p:nvSpPr>
        <p:spPr>
          <a:xfrm xmlns:a="http://schemas.openxmlformats.org/drawingml/2006/main">
            <a:off x="10533888" y="3017520"/>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F7FAFC"/>
                </a:solidFill>
                <a:latin typeface="Avenir Next"/>
                <a:ea typeface="Avenir Next"/>
                <a:cs typeface="Avenir Next"/>
              </a:defRPr>
            </a:pPr>
            <a:r>
              <a:rPr>
                <a:solidFill>
                  <a:srgbClr val="D7E4EB"/>
                </a:solidFill>
              </a:rPr>
              <a:t>29%</a:t>
            </a:r>
          </a:p>
        </p:txBody>
      </p:sp>
      <p:sp>
        <p:nvSpPr>
          <p:cNvPr id="26" name="TextBox 25">
            <a:extLst xmlns:a="http://schemas.openxmlformats.org/drawingml/2006/main">
              <a:ext uri="{FF2B5EF4-FFF2-40B4-BE49-F238E27FC236}">
                <a16:creationId xmlns:a16="http://schemas.microsoft.com/office/drawing/2014/main" id="{152E8E8E-404E-4A47-91F2-8DF4825FD4D2}"/>
              </a:ext>
            </a:extLst>
          </p:cNvPr>
          <p:cNvSpPr>
            <a:spLocks xmlns:a="http://schemas.openxmlformats.org/drawingml/2006/main" noGrp="1"/>
          </p:cNvSpPr>
          <p:nvPr/>
        </p:nvSpPr>
        <p:spPr>
          <a:xfrm xmlns:a="http://schemas.openxmlformats.org/drawingml/2006/main">
            <a:off x="5760720" y="3767328"/>
            <a:ext cx="7498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sat</a:t>
            </a:r>
          </a:p>
        </p:txBody>
      </p:sp>
      <p:sp>
        <p:nvSpPr>
          <p:cNvPr id="27" name="Rounded Rectangle 26">
            <a:extLst xmlns:a="http://schemas.openxmlformats.org/drawingml/2006/main">
              <a:ext uri="{FF2B5EF4-FFF2-40B4-BE49-F238E27FC236}">
                <a16:creationId xmlns:a16="http://schemas.microsoft.com/office/drawing/2014/main" id="{E1D604AB-97F0-4EE0-9C40-B66D3B884A95}"/>
              </a:ext>
            </a:extLst>
          </p:cNvPr>
          <p:cNvSpPr>
            <a:spLocks xmlns:a="http://schemas.openxmlformats.org/drawingml/2006/main" noGrp="1"/>
          </p:cNvSpPr>
          <p:nvPr/>
        </p:nvSpPr>
        <p:spPr>
          <a:xfrm xmlns:a="http://schemas.openxmlformats.org/drawingml/2006/main">
            <a:off x="6620256" y="3813048"/>
            <a:ext cx="37490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Rounded Rectangle 27">
            <a:extLst xmlns:a="http://schemas.openxmlformats.org/drawingml/2006/main">
              <a:ext uri="{FF2B5EF4-FFF2-40B4-BE49-F238E27FC236}">
                <a16:creationId xmlns:a16="http://schemas.microsoft.com/office/drawing/2014/main" id="{C51F2B79-E634-42D2-8608-EE3D993F7F3A}"/>
              </a:ext>
            </a:extLst>
          </p:cNvPr>
          <p:cNvSpPr>
            <a:spLocks xmlns:a="http://schemas.openxmlformats.org/drawingml/2006/main" noGrp="1"/>
          </p:cNvSpPr>
          <p:nvPr/>
        </p:nvSpPr>
        <p:spPr>
          <a:xfrm xmlns:a="http://schemas.openxmlformats.org/drawingml/2006/main">
            <a:off x="6620256" y="3813048"/>
            <a:ext cx="3749039" cy="201168"/>
          </a:xfrm>
          <a:prstGeom xmlns:a="http://schemas.openxmlformats.org/drawingml/2006/main" prst="roundRect">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TextBox 28">
            <a:extLst xmlns:a="http://schemas.openxmlformats.org/drawingml/2006/main">
              <a:ext uri="{FF2B5EF4-FFF2-40B4-BE49-F238E27FC236}">
                <a16:creationId xmlns:a16="http://schemas.microsoft.com/office/drawing/2014/main" id="{95EB55A0-41D1-4E0B-B32D-409C3E58EA04}"/>
              </a:ext>
            </a:extLst>
          </p:cNvPr>
          <p:cNvSpPr>
            <a:spLocks xmlns:a="http://schemas.openxmlformats.org/drawingml/2006/main" noGrp="1"/>
          </p:cNvSpPr>
          <p:nvPr/>
        </p:nvSpPr>
        <p:spPr>
          <a:xfrm xmlns:a="http://schemas.openxmlformats.org/drawingml/2006/main">
            <a:off x="10533888" y="3767328"/>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7FAFC"/>
                </a:solidFill>
                <a:latin typeface="Avenir Next"/>
                <a:ea typeface="Avenir Next"/>
                <a:cs typeface="Avenir Next"/>
              </a:defRPr>
            </a:pPr>
            <a:r>
              <a:rPr>
                <a:solidFill>
                  <a:srgbClr val="D7E4EB"/>
                </a:solidFill>
              </a:rPr>
              <a:t>57%</a:t>
            </a:r>
          </a:p>
        </p:txBody>
      </p:sp>
      <p:sp>
        <p:nvSpPr>
          <p:cNvPr id="30" name="TextBox 29">
            <a:extLst xmlns:a="http://schemas.openxmlformats.org/drawingml/2006/main">
              <a:ext uri="{FF2B5EF4-FFF2-40B4-BE49-F238E27FC236}">
                <a16:creationId xmlns:a16="http://schemas.microsoft.com/office/drawing/2014/main" id="{D94B4E52-46A0-4F53-A1C5-CB482845EEF3}"/>
              </a:ext>
            </a:extLst>
          </p:cNvPr>
          <p:cNvSpPr>
            <a:spLocks xmlns:a="http://schemas.openxmlformats.org/drawingml/2006/main" noGrp="1"/>
          </p:cNvSpPr>
          <p:nvPr/>
        </p:nvSpPr>
        <p:spPr>
          <a:xfrm xmlns:a="http://schemas.openxmlformats.org/drawingml/2006/main">
            <a:off x="5760720" y="4517136"/>
            <a:ext cx="7498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future</a:t>
            </a:r>
          </a:p>
        </p:txBody>
      </p:sp>
      <p:sp>
        <p:nvSpPr>
          <p:cNvPr id="31" name="Rounded Rectangle 30">
            <a:extLst xmlns:a="http://schemas.openxmlformats.org/drawingml/2006/main">
              <a:ext uri="{FF2B5EF4-FFF2-40B4-BE49-F238E27FC236}">
                <a16:creationId xmlns:a16="http://schemas.microsoft.com/office/drawing/2014/main" id="{EB22B59A-3971-480A-BD93-EC0BF5EEC933}"/>
              </a:ext>
            </a:extLst>
          </p:cNvPr>
          <p:cNvSpPr>
            <a:spLocks xmlns:a="http://schemas.openxmlformats.org/drawingml/2006/main" noGrp="1"/>
          </p:cNvSpPr>
          <p:nvPr/>
        </p:nvSpPr>
        <p:spPr>
          <a:xfrm xmlns:a="http://schemas.openxmlformats.org/drawingml/2006/main">
            <a:off x="6620256" y="4562855"/>
            <a:ext cx="37490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TextBox 31">
            <a:extLst xmlns:a="http://schemas.openxmlformats.org/drawingml/2006/main">
              <a:ext uri="{FF2B5EF4-FFF2-40B4-BE49-F238E27FC236}">
                <a16:creationId xmlns:a16="http://schemas.microsoft.com/office/drawing/2014/main" id="{F5F2B790-506F-4EFE-8802-FF8D02771751}"/>
              </a:ext>
            </a:extLst>
          </p:cNvPr>
          <p:cNvSpPr>
            <a:spLocks xmlns:a="http://schemas.openxmlformats.org/drawingml/2006/main" noGrp="1"/>
          </p:cNvSpPr>
          <p:nvPr/>
        </p:nvSpPr>
        <p:spPr>
          <a:xfrm xmlns:a="http://schemas.openxmlformats.org/drawingml/2006/main">
            <a:off x="10533888" y="4517136"/>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D5E4EC"/>
                </a:solidFill>
                <a:latin typeface="Avenir Next"/>
                <a:ea typeface="Avenir Next"/>
                <a:cs typeface="Avenir Next"/>
              </a:defRPr>
            </a:pPr>
            <a:r>
              <a:rPr>
                <a:solidFill>
                  <a:srgbClr val="D7E4EB"/>
                </a:solidFill>
              </a:rPr>
              <a:t>—</a:t>
            </a:r>
          </a:p>
        </p:txBody>
      </p:sp>
      <p:sp>
        <p:nvSpPr>
          <p:cNvPr id="33" name="TextBox 32">
            <a:extLst xmlns:a="http://schemas.openxmlformats.org/drawingml/2006/main">
              <a:ext uri="{FF2B5EF4-FFF2-40B4-BE49-F238E27FC236}">
                <a16:creationId xmlns:a16="http://schemas.microsoft.com/office/drawing/2014/main" id="{FFFA501A-5C23-4AA1-ACE3-AC9D52637A41}"/>
              </a:ext>
            </a:extLst>
          </p:cNvPr>
          <p:cNvSpPr>
            <a:spLocks xmlns:a="http://schemas.openxmlformats.org/drawingml/2006/main" noGrp="1"/>
          </p:cNvSpPr>
          <p:nvPr/>
        </p:nvSpPr>
        <p:spPr>
          <a:xfrm xmlns:a="http://schemas.openxmlformats.org/drawingml/2006/main">
            <a:off x="5760720" y="5486400"/>
            <a:ext cx="539496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Softmax converts comparable scores into one shared budget.</a:t>
            </a:r>
          </a:p>
        </p:txBody>
      </p:sp>
      <p:sp>
        <p:nvSpPr>
          <p:cNvPr id="34" name="Deck progress 27/120">
            <a:extLst xmlns:a="http://schemas.openxmlformats.org/drawingml/2006/main">
              <a:ext uri="{FF2B5EF4-FFF2-40B4-BE49-F238E27FC236}">
                <a16:creationId xmlns:a16="http://schemas.microsoft.com/office/drawing/2014/main" id="{9E3DFCA7-A8DA-431B-8D64-EE951D73D658}"/>
              </a:ext>
            </a:extLst>
          </p:cNvPr>
          <p:cNvSpPr>
            <a:spLocks xmlns:a="http://schemas.openxmlformats.org/drawingml/2006/main" noGrp="1"/>
          </p:cNvSpPr>
          <p:nvPr/>
        </p:nvSpPr>
        <p:spPr>
          <a:xfrm xmlns:a="http://schemas.openxmlformats.org/drawingml/2006/main">
            <a:off x="530352" y="6473952"/>
            <a:ext cx="2348179"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5" name="Current page 27">
            <a:extLst xmlns:a="http://schemas.openxmlformats.org/drawingml/2006/main">
              <a:ext uri="{FF2B5EF4-FFF2-40B4-BE49-F238E27FC236}">
                <a16:creationId xmlns:a16="http://schemas.microsoft.com/office/drawing/2014/main" id="{27AFC4EC-4242-47BF-82ED-CDF799CD40E9}"/>
              </a:ext>
            </a:extLst>
          </p:cNvPr>
          <p:cNvSpPr>
            <a:spLocks xmlns:a="http://schemas.openxmlformats.org/drawingml/2006/main" noGrp="1"/>
          </p:cNvSpPr>
          <p:nvPr/>
        </p:nvSpPr>
        <p:spPr>
          <a:xfrm xmlns:a="http://schemas.openxmlformats.org/drawingml/2006/main">
            <a:off x="2845194"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135488241"/>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EEA1986A-DF55-4A83-8511-60BE731B7B14}"/>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810F3F65-FE74-49E5-8ED9-3EE76A0A58E3}"/>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DF9DE92A-CA3D-4551-8413-978EAC4F1DAF}"/>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BD6350D2-D604-40F8-BCA8-067786B4A7B2}"/>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Relevance scores become percentages</a:t>
            </a:r>
          </a:p>
        </p:txBody>
      </p:sp>
      <p:sp>
        <p:nvSpPr>
          <p:cNvPr id="6" name="TextBox 5">
            <a:extLst xmlns:a="http://schemas.openxmlformats.org/drawingml/2006/main">
              <a:ext uri="{FF2B5EF4-FFF2-40B4-BE49-F238E27FC236}">
                <a16:creationId xmlns:a16="http://schemas.microsoft.com/office/drawing/2014/main" id="{53CD4A62-89DC-4FBB-8EE5-09640313E2F8}"/>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4/4</a:t>
            </a:r>
          </a:p>
        </p:txBody>
      </p:sp>
      <p:sp>
        <p:nvSpPr>
          <p:cNvPr id="7" name="Rectangle 6">
            <a:extLst xmlns:a="http://schemas.openxmlformats.org/drawingml/2006/main">
              <a:ext uri="{FF2B5EF4-FFF2-40B4-BE49-F238E27FC236}">
                <a16:creationId xmlns:a16="http://schemas.microsoft.com/office/drawing/2014/main" id="{E5D50BCD-E7FF-4135-A25B-B9319E26E24A}"/>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FF0643B0-28C7-49F4-A3F8-D8B4DFE3428C}"/>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194A820F-4FD7-486F-A197-56A81320DD86}"/>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72713103-BF1C-486B-B3FA-9E77C8F36AB7}"/>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62EB1F8C-810F-4BF0-ADE6-786D9AD567E3}"/>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EA967B7F-C6AE-4970-8181-2C18E3A53783}"/>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28/124</a:t>
            </a:r>
          </a:p>
        </p:txBody>
      </p:sp>
      <p:sp>
        <p:nvSpPr>
          <p:cNvPr id="13" name="Oval 12">
            <a:extLst xmlns:a="http://schemas.openxmlformats.org/drawingml/2006/main">
              <a:ext uri="{FF2B5EF4-FFF2-40B4-BE49-F238E27FC236}">
                <a16:creationId xmlns:a16="http://schemas.microsoft.com/office/drawing/2014/main" id="{20134441-6C15-47B4-9BF9-C4ED54D0EADD}"/>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32C2AEF6-D4F3-4A10-966E-78F85CAA8AE5}"/>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Higher allowed score means a larger share.</a:t>
            </a:r>
          </a:p>
        </p:txBody>
      </p:sp>
      <p:sp>
        <p:nvSpPr>
          <p:cNvPr id="15" name="Oval 14">
            <a:extLst xmlns:a="http://schemas.openxmlformats.org/drawingml/2006/main">
              <a:ext uri="{FF2B5EF4-FFF2-40B4-BE49-F238E27FC236}">
                <a16:creationId xmlns:a16="http://schemas.microsoft.com/office/drawing/2014/main" id="{27C4FD8A-B743-470F-BAE6-B3415232907A}"/>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314C93ED-3C80-4A68-8778-0AEA4DD52F0A}"/>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KEY DEFINITION • Softmax produces non-negative weights that sum to 1 across allowed positions.</a:t>
            </a:r>
          </a:p>
        </p:txBody>
      </p:sp>
      <p:sp>
        <p:nvSpPr>
          <p:cNvPr id="17" name="TextBox 16">
            <a:extLst xmlns:a="http://schemas.openxmlformats.org/drawingml/2006/main">
              <a:ext uri="{FF2B5EF4-FFF2-40B4-BE49-F238E27FC236}">
                <a16:creationId xmlns:a16="http://schemas.microsoft.com/office/drawing/2014/main" id="{A8C77388-6845-471A-B02C-BBB62F5E3922}"/>
              </a:ext>
            </a:extLst>
          </p:cNvPr>
          <p:cNvSpPr>
            <a:spLocks xmlns:a="http://schemas.openxmlformats.org/drawingml/2006/main" noGrp="1"/>
          </p:cNvSpPr>
          <p:nvPr/>
        </p:nvSpPr>
        <p:spPr>
          <a:xfrm xmlns:a="http://schemas.openxmlformats.org/drawingml/2006/main">
            <a:off x="5760720" y="1773936"/>
            <a:ext cx="2743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ATTENTION SHARE</a:t>
            </a:r>
          </a:p>
        </p:txBody>
      </p:sp>
      <p:sp>
        <p:nvSpPr>
          <p:cNvPr id="18" name="TextBox 17">
            <a:extLst xmlns:a="http://schemas.openxmlformats.org/drawingml/2006/main">
              <a:ext uri="{FF2B5EF4-FFF2-40B4-BE49-F238E27FC236}">
                <a16:creationId xmlns:a16="http://schemas.microsoft.com/office/drawing/2014/main" id="{B85F8EC7-E714-4890-BCE8-CC80D5E94963}"/>
              </a:ext>
            </a:extLst>
          </p:cNvPr>
          <p:cNvSpPr>
            <a:spLocks xmlns:a="http://schemas.openxmlformats.org/drawingml/2006/main" noGrp="1"/>
          </p:cNvSpPr>
          <p:nvPr/>
        </p:nvSpPr>
        <p:spPr>
          <a:xfrm xmlns:a="http://schemas.openxmlformats.org/drawingml/2006/main">
            <a:off x="5760720" y="2267712"/>
            <a:ext cx="7498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The</a:t>
            </a:r>
          </a:p>
        </p:txBody>
      </p:sp>
      <p:sp>
        <p:nvSpPr>
          <p:cNvPr id="19" name="Rounded Rectangle 18">
            <a:extLst xmlns:a="http://schemas.openxmlformats.org/drawingml/2006/main">
              <a:ext uri="{FF2B5EF4-FFF2-40B4-BE49-F238E27FC236}">
                <a16:creationId xmlns:a16="http://schemas.microsoft.com/office/drawing/2014/main" id="{DAF79711-E9F7-450C-82EE-41CAC6AE73C2}"/>
              </a:ext>
            </a:extLst>
          </p:cNvPr>
          <p:cNvSpPr>
            <a:spLocks xmlns:a="http://schemas.openxmlformats.org/drawingml/2006/main" noGrp="1"/>
          </p:cNvSpPr>
          <p:nvPr/>
        </p:nvSpPr>
        <p:spPr>
          <a:xfrm xmlns:a="http://schemas.openxmlformats.org/drawingml/2006/main">
            <a:off x="6620256" y="2313432"/>
            <a:ext cx="37490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Rounded Rectangle 19">
            <a:extLst xmlns:a="http://schemas.openxmlformats.org/drawingml/2006/main">
              <a:ext uri="{FF2B5EF4-FFF2-40B4-BE49-F238E27FC236}">
                <a16:creationId xmlns:a16="http://schemas.microsoft.com/office/drawing/2014/main" id="{4BB5D724-E4E7-40CC-B583-D1F716C8A78B}"/>
              </a:ext>
            </a:extLst>
          </p:cNvPr>
          <p:cNvSpPr>
            <a:spLocks xmlns:a="http://schemas.openxmlformats.org/drawingml/2006/main" noGrp="1"/>
          </p:cNvSpPr>
          <p:nvPr/>
        </p:nvSpPr>
        <p:spPr>
          <a:xfrm xmlns:a="http://schemas.openxmlformats.org/drawingml/2006/main">
            <a:off x="6620256" y="2313432"/>
            <a:ext cx="920816" cy="201168"/>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339BD4F3-AE56-410B-BF32-59BE47FAA3B8}"/>
              </a:ext>
            </a:extLst>
          </p:cNvPr>
          <p:cNvSpPr>
            <a:spLocks xmlns:a="http://schemas.openxmlformats.org/drawingml/2006/main" noGrp="1"/>
          </p:cNvSpPr>
          <p:nvPr/>
        </p:nvSpPr>
        <p:spPr>
          <a:xfrm xmlns:a="http://schemas.openxmlformats.org/drawingml/2006/main">
            <a:off x="10533888" y="2267712"/>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F7FAFC"/>
                </a:solidFill>
                <a:latin typeface="Avenir Next"/>
                <a:ea typeface="Avenir Next"/>
                <a:cs typeface="Avenir Next"/>
              </a:defRPr>
            </a:pPr>
            <a:r>
              <a:rPr>
                <a:solidFill>
                  <a:srgbClr val="D7E4EB"/>
                </a:solidFill>
              </a:rPr>
              <a:t>14%</a:t>
            </a:r>
          </a:p>
        </p:txBody>
      </p:sp>
      <p:sp>
        <p:nvSpPr>
          <p:cNvPr id="22" name="TextBox 21">
            <a:extLst xmlns:a="http://schemas.openxmlformats.org/drawingml/2006/main">
              <a:ext uri="{FF2B5EF4-FFF2-40B4-BE49-F238E27FC236}">
                <a16:creationId xmlns:a16="http://schemas.microsoft.com/office/drawing/2014/main" id="{3A4EB29E-33A2-4BFC-8B34-9B72C31F71D5}"/>
              </a:ext>
            </a:extLst>
          </p:cNvPr>
          <p:cNvSpPr>
            <a:spLocks xmlns:a="http://schemas.openxmlformats.org/drawingml/2006/main" noGrp="1"/>
          </p:cNvSpPr>
          <p:nvPr/>
        </p:nvSpPr>
        <p:spPr>
          <a:xfrm xmlns:a="http://schemas.openxmlformats.org/drawingml/2006/main">
            <a:off x="5760720" y="3017520"/>
            <a:ext cx="7498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cat</a:t>
            </a:r>
          </a:p>
        </p:txBody>
      </p:sp>
      <p:sp>
        <p:nvSpPr>
          <p:cNvPr id="23" name="Rounded Rectangle 22">
            <a:extLst xmlns:a="http://schemas.openxmlformats.org/drawingml/2006/main">
              <a:ext uri="{FF2B5EF4-FFF2-40B4-BE49-F238E27FC236}">
                <a16:creationId xmlns:a16="http://schemas.microsoft.com/office/drawing/2014/main" id="{8D0F564B-7568-4958-9982-7C4A45F09E27}"/>
              </a:ext>
            </a:extLst>
          </p:cNvPr>
          <p:cNvSpPr>
            <a:spLocks xmlns:a="http://schemas.openxmlformats.org/drawingml/2006/main" noGrp="1"/>
          </p:cNvSpPr>
          <p:nvPr/>
        </p:nvSpPr>
        <p:spPr>
          <a:xfrm xmlns:a="http://schemas.openxmlformats.org/drawingml/2006/main">
            <a:off x="6620256" y="3063239"/>
            <a:ext cx="37490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Rounded Rectangle 23">
            <a:extLst xmlns:a="http://schemas.openxmlformats.org/drawingml/2006/main">
              <a:ext uri="{FF2B5EF4-FFF2-40B4-BE49-F238E27FC236}">
                <a16:creationId xmlns:a16="http://schemas.microsoft.com/office/drawing/2014/main" id="{6A3657B7-C5D5-4174-BD36-DF2CF227611D}"/>
              </a:ext>
            </a:extLst>
          </p:cNvPr>
          <p:cNvSpPr>
            <a:spLocks xmlns:a="http://schemas.openxmlformats.org/drawingml/2006/main" noGrp="1"/>
          </p:cNvSpPr>
          <p:nvPr/>
        </p:nvSpPr>
        <p:spPr>
          <a:xfrm xmlns:a="http://schemas.openxmlformats.org/drawingml/2006/main">
            <a:off x="6620256" y="3063239"/>
            <a:ext cx="1907406" cy="201168"/>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EFE69B53-8D74-466B-A7E7-CD68878C6576}"/>
              </a:ext>
            </a:extLst>
          </p:cNvPr>
          <p:cNvSpPr>
            <a:spLocks xmlns:a="http://schemas.openxmlformats.org/drawingml/2006/main" noGrp="1"/>
          </p:cNvSpPr>
          <p:nvPr/>
        </p:nvSpPr>
        <p:spPr>
          <a:xfrm xmlns:a="http://schemas.openxmlformats.org/drawingml/2006/main">
            <a:off x="10533888" y="3017520"/>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F7FAFC"/>
                </a:solidFill>
                <a:latin typeface="Avenir Next"/>
                <a:ea typeface="Avenir Next"/>
                <a:cs typeface="Avenir Next"/>
              </a:defRPr>
            </a:pPr>
            <a:r>
              <a:rPr>
                <a:solidFill>
                  <a:srgbClr val="D7E4EB"/>
                </a:solidFill>
              </a:rPr>
              <a:t>29%</a:t>
            </a:r>
          </a:p>
        </p:txBody>
      </p:sp>
      <p:sp>
        <p:nvSpPr>
          <p:cNvPr id="26" name="TextBox 25">
            <a:extLst xmlns:a="http://schemas.openxmlformats.org/drawingml/2006/main">
              <a:ext uri="{FF2B5EF4-FFF2-40B4-BE49-F238E27FC236}">
                <a16:creationId xmlns:a16="http://schemas.microsoft.com/office/drawing/2014/main" id="{4851326D-3D8F-46B8-A92D-A8FD91C36073}"/>
              </a:ext>
            </a:extLst>
          </p:cNvPr>
          <p:cNvSpPr>
            <a:spLocks xmlns:a="http://schemas.openxmlformats.org/drawingml/2006/main" noGrp="1"/>
          </p:cNvSpPr>
          <p:nvPr/>
        </p:nvSpPr>
        <p:spPr>
          <a:xfrm xmlns:a="http://schemas.openxmlformats.org/drawingml/2006/main">
            <a:off x="5760720" y="3767328"/>
            <a:ext cx="7498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sat</a:t>
            </a:r>
          </a:p>
        </p:txBody>
      </p:sp>
      <p:sp>
        <p:nvSpPr>
          <p:cNvPr id="27" name="Rounded Rectangle 26">
            <a:extLst xmlns:a="http://schemas.openxmlformats.org/drawingml/2006/main">
              <a:ext uri="{FF2B5EF4-FFF2-40B4-BE49-F238E27FC236}">
                <a16:creationId xmlns:a16="http://schemas.microsoft.com/office/drawing/2014/main" id="{118DFBDA-273E-4680-9B30-54F2F1118BE3}"/>
              </a:ext>
            </a:extLst>
          </p:cNvPr>
          <p:cNvSpPr>
            <a:spLocks xmlns:a="http://schemas.openxmlformats.org/drawingml/2006/main" noGrp="1"/>
          </p:cNvSpPr>
          <p:nvPr/>
        </p:nvSpPr>
        <p:spPr>
          <a:xfrm xmlns:a="http://schemas.openxmlformats.org/drawingml/2006/main">
            <a:off x="6620256" y="3813048"/>
            <a:ext cx="37490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Rounded Rectangle 27">
            <a:extLst xmlns:a="http://schemas.openxmlformats.org/drawingml/2006/main">
              <a:ext uri="{FF2B5EF4-FFF2-40B4-BE49-F238E27FC236}">
                <a16:creationId xmlns:a16="http://schemas.microsoft.com/office/drawing/2014/main" id="{F120D5B8-22CE-45B4-BB69-B661EE9EF3B8}"/>
              </a:ext>
            </a:extLst>
          </p:cNvPr>
          <p:cNvSpPr>
            <a:spLocks xmlns:a="http://schemas.openxmlformats.org/drawingml/2006/main" noGrp="1"/>
          </p:cNvSpPr>
          <p:nvPr/>
        </p:nvSpPr>
        <p:spPr>
          <a:xfrm xmlns:a="http://schemas.openxmlformats.org/drawingml/2006/main">
            <a:off x="6620256" y="3813048"/>
            <a:ext cx="3749039" cy="201168"/>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TextBox 28">
            <a:extLst xmlns:a="http://schemas.openxmlformats.org/drawingml/2006/main">
              <a:ext uri="{FF2B5EF4-FFF2-40B4-BE49-F238E27FC236}">
                <a16:creationId xmlns:a16="http://schemas.microsoft.com/office/drawing/2014/main" id="{20FDFF44-67C8-4012-9312-88668ED81554}"/>
              </a:ext>
            </a:extLst>
          </p:cNvPr>
          <p:cNvSpPr>
            <a:spLocks xmlns:a="http://schemas.openxmlformats.org/drawingml/2006/main" noGrp="1"/>
          </p:cNvSpPr>
          <p:nvPr/>
        </p:nvSpPr>
        <p:spPr>
          <a:xfrm xmlns:a="http://schemas.openxmlformats.org/drawingml/2006/main">
            <a:off x="10533888" y="3767328"/>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0">
                <a:solidFill>
                  <a:srgbClr val="F7FAFC"/>
                </a:solidFill>
                <a:latin typeface="Avenir Next"/>
                <a:ea typeface="Avenir Next"/>
                <a:cs typeface="Avenir Next"/>
              </a:defRPr>
            </a:pPr>
            <a:r>
              <a:rPr>
                <a:solidFill>
                  <a:srgbClr val="D7E4EB"/>
                </a:solidFill>
              </a:rPr>
              <a:t>57%</a:t>
            </a:r>
          </a:p>
        </p:txBody>
      </p:sp>
      <p:sp>
        <p:nvSpPr>
          <p:cNvPr id="30" name="TextBox 29">
            <a:extLst xmlns:a="http://schemas.openxmlformats.org/drawingml/2006/main">
              <a:ext uri="{FF2B5EF4-FFF2-40B4-BE49-F238E27FC236}">
                <a16:creationId xmlns:a16="http://schemas.microsoft.com/office/drawing/2014/main" id="{42A54113-9F3C-45C2-A351-5FB3977D90D3}"/>
              </a:ext>
            </a:extLst>
          </p:cNvPr>
          <p:cNvSpPr>
            <a:spLocks xmlns:a="http://schemas.openxmlformats.org/drawingml/2006/main" noGrp="1"/>
          </p:cNvSpPr>
          <p:nvPr/>
        </p:nvSpPr>
        <p:spPr>
          <a:xfrm xmlns:a="http://schemas.openxmlformats.org/drawingml/2006/main">
            <a:off x="5760720" y="4517136"/>
            <a:ext cx="74980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future</a:t>
            </a:r>
          </a:p>
        </p:txBody>
      </p:sp>
      <p:sp>
        <p:nvSpPr>
          <p:cNvPr id="31" name="Rounded Rectangle 30">
            <a:extLst xmlns:a="http://schemas.openxmlformats.org/drawingml/2006/main">
              <a:ext uri="{FF2B5EF4-FFF2-40B4-BE49-F238E27FC236}">
                <a16:creationId xmlns:a16="http://schemas.microsoft.com/office/drawing/2014/main" id="{4C1802C7-4398-456B-968B-8DFD408C2EE2}"/>
              </a:ext>
            </a:extLst>
          </p:cNvPr>
          <p:cNvSpPr>
            <a:spLocks xmlns:a="http://schemas.openxmlformats.org/drawingml/2006/main" noGrp="1"/>
          </p:cNvSpPr>
          <p:nvPr/>
        </p:nvSpPr>
        <p:spPr>
          <a:xfrm xmlns:a="http://schemas.openxmlformats.org/drawingml/2006/main">
            <a:off x="6620256" y="4562855"/>
            <a:ext cx="37490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TextBox 31">
            <a:extLst xmlns:a="http://schemas.openxmlformats.org/drawingml/2006/main">
              <a:ext uri="{FF2B5EF4-FFF2-40B4-BE49-F238E27FC236}">
                <a16:creationId xmlns:a16="http://schemas.microsoft.com/office/drawing/2014/main" id="{3461AB18-52EF-495E-8EC6-D0696ED93325}"/>
              </a:ext>
            </a:extLst>
          </p:cNvPr>
          <p:cNvSpPr>
            <a:spLocks xmlns:a="http://schemas.openxmlformats.org/drawingml/2006/main" noGrp="1"/>
          </p:cNvSpPr>
          <p:nvPr/>
        </p:nvSpPr>
        <p:spPr>
          <a:xfrm xmlns:a="http://schemas.openxmlformats.org/drawingml/2006/main">
            <a:off x="10533888" y="4517136"/>
            <a:ext cx="56692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7FAFC"/>
                </a:solidFill>
                <a:latin typeface="Avenir Next"/>
                <a:ea typeface="Avenir Next"/>
                <a:cs typeface="Avenir Next"/>
              </a:defRPr>
            </a:pPr>
            <a:r>
              <a:rPr>
                <a:solidFill>
                  <a:srgbClr val="D7E4EB"/>
                </a:solidFill>
              </a:rPr>
              <a:t>0%</a:t>
            </a:r>
          </a:p>
        </p:txBody>
      </p:sp>
      <p:sp>
        <p:nvSpPr>
          <p:cNvPr id="33" name="TextBox 32">
            <a:extLst xmlns:a="http://schemas.openxmlformats.org/drawingml/2006/main">
              <a:ext uri="{FF2B5EF4-FFF2-40B4-BE49-F238E27FC236}">
                <a16:creationId xmlns:a16="http://schemas.microsoft.com/office/drawing/2014/main" id="{B35366EF-1829-47CD-BA6B-2B661D9ED214}"/>
              </a:ext>
            </a:extLst>
          </p:cNvPr>
          <p:cNvSpPr>
            <a:spLocks xmlns:a="http://schemas.openxmlformats.org/drawingml/2006/main" noGrp="1"/>
          </p:cNvSpPr>
          <p:nvPr/>
        </p:nvSpPr>
        <p:spPr>
          <a:xfrm xmlns:a="http://schemas.openxmlformats.org/drawingml/2006/main">
            <a:off x="5760720" y="5486400"/>
            <a:ext cx="539496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Softmax converts comparable scores into one shared budget.</a:t>
            </a:r>
          </a:p>
        </p:txBody>
      </p:sp>
      <p:sp>
        <p:nvSpPr>
          <p:cNvPr id="34" name="Deck progress 28/120">
            <a:extLst xmlns:a="http://schemas.openxmlformats.org/drawingml/2006/main">
              <a:ext uri="{FF2B5EF4-FFF2-40B4-BE49-F238E27FC236}">
                <a16:creationId xmlns:a16="http://schemas.microsoft.com/office/drawing/2014/main" id="{29D7520B-6157-4AD7-BD74-89F227157992}"/>
              </a:ext>
            </a:extLst>
          </p:cNvPr>
          <p:cNvSpPr>
            <a:spLocks xmlns:a="http://schemas.openxmlformats.org/drawingml/2006/main" noGrp="1"/>
          </p:cNvSpPr>
          <p:nvPr/>
        </p:nvSpPr>
        <p:spPr>
          <a:xfrm xmlns:a="http://schemas.openxmlformats.org/drawingml/2006/main">
            <a:off x="530352" y="6473952"/>
            <a:ext cx="2435149"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5" name="Current page 28">
            <a:extLst xmlns:a="http://schemas.openxmlformats.org/drawingml/2006/main">
              <a:ext uri="{FF2B5EF4-FFF2-40B4-BE49-F238E27FC236}">
                <a16:creationId xmlns:a16="http://schemas.microsoft.com/office/drawing/2014/main" id="{474DE636-DBB3-4F78-89FA-501F7561ACCA}"/>
              </a:ext>
            </a:extLst>
          </p:cNvPr>
          <p:cNvSpPr>
            <a:spLocks xmlns:a="http://schemas.openxmlformats.org/drawingml/2006/main" noGrp="1"/>
          </p:cNvSpPr>
          <p:nvPr/>
        </p:nvSpPr>
        <p:spPr>
          <a:xfrm xmlns:a="http://schemas.openxmlformats.org/drawingml/2006/main">
            <a:off x="2932163"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135488241"/>
      </p:ext>
    </p:extLst>
  </p:cSld>
</p:sld>
</file>

<file path=ppt/slides/slide29.xml><?xml version="1.0" encoding="utf-8"?>
<p:sld xmlns:p="http://schemas.openxmlformats.org/presentationml/2006/main">
  <p:cSld>
    <p:bg>
      <p:bgPr>
        <a:gradFill xmlns:a="http://schemas.openxmlformats.org/drawingml/2006/main">
          <a:gsLst>
            <a:gs pos="0">
              <a:srgbClr val="061F45"/>
            </a:gs>
            <a:gs pos="100000">
              <a:srgbClr val="0B4AA2"/>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AA6D4984-0EC9-4B84-B4B1-598C0AF6023E}"/>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CB24C2D2-D9BC-4ADE-8233-916B741C9553}"/>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989D6B21-C967-4143-9619-3983375D13DC}"/>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72948EE1-5E07-4AD2-B40C-BC680AF3A545}"/>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The weighted values become one context vector</a:t>
            </a:r>
          </a:p>
        </p:txBody>
      </p:sp>
      <p:sp>
        <p:nvSpPr>
          <p:cNvPr id="6" name="TextBox 5">
            <a:extLst xmlns:a="http://schemas.openxmlformats.org/drawingml/2006/main">
              <a:ext uri="{FF2B5EF4-FFF2-40B4-BE49-F238E27FC236}">
                <a16:creationId xmlns:a16="http://schemas.microsoft.com/office/drawing/2014/main" id="{69A732DB-BA0C-41C6-928C-F864ED049809}"/>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1/3</a:t>
            </a:r>
          </a:p>
        </p:txBody>
      </p:sp>
      <p:sp>
        <p:nvSpPr>
          <p:cNvPr id="7" name="Rectangle 6">
            <a:extLst xmlns:a="http://schemas.openxmlformats.org/drawingml/2006/main">
              <a:ext uri="{FF2B5EF4-FFF2-40B4-BE49-F238E27FC236}">
                <a16:creationId xmlns:a16="http://schemas.microsoft.com/office/drawing/2014/main" id="{E2BF5624-D9F3-4EC6-924D-215639D7E460}"/>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DFB3E3EF-0F6B-4A73-B62F-A6F50A6EF0C9}"/>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144A942D-7890-4850-A5A9-171C16A3596D}"/>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DCDB8755-BC05-40F9-9B8C-9EA3A8DE135B}"/>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6CC79D19-FD90-4520-ACE9-53A71F105B8D}"/>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29/124</a:t>
            </a:r>
          </a:p>
        </p:txBody>
      </p:sp>
      <p:sp>
        <p:nvSpPr>
          <p:cNvPr id="12" name="Oval 11">
            <a:extLst xmlns:a="http://schemas.openxmlformats.org/drawingml/2006/main">
              <a:ext uri="{FF2B5EF4-FFF2-40B4-BE49-F238E27FC236}">
                <a16:creationId xmlns:a16="http://schemas.microsoft.com/office/drawing/2014/main" id="{1C1DC086-290E-4548-B9A2-840E93C335A2}"/>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A4CB248E-C01B-4DB3-9CA1-94DE61BC3688}"/>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cat contributes an actor clue.</a:t>
            </a:r>
          </a:p>
        </p:txBody>
      </p:sp>
      <p:sp>
        <p:nvSpPr>
          <p:cNvPr id="14" name="Oval 13">
            <a:extLst xmlns:a="http://schemas.openxmlformats.org/drawingml/2006/main">
              <a:ext uri="{FF2B5EF4-FFF2-40B4-BE49-F238E27FC236}">
                <a16:creationId xmlns:a16="http://schemas.microsoft.com/office/drawing/2014/main" id="{0B8CAE74-A474-4D17-821F-32D0892D97A8}"/>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8AE514AB-3AB0-4885-8CFF-533F252A8C19}"/>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sat contributes an action clue.</a:t>
            </a:r>
          </a:p>
        </p:txBody>
      </p:sp>
      <p:sp>
        <p:nvSpPr>
          <p:cNvPr id="16" name="TextBox 15">
            <a:extLst xmlns:a="http://schemas.openxmlformats.org/drawingml/2006/main">
              <a:ext uri="{FF2B5EF4-FFF2-40B4-BE49-F238E27FC236}">
                <a16:creationId xmlns:a16="http://schemas.microsoft.com/office/drawing/2014/main" id="{F71DB835-EDC7-447D-A8A2-02413D4CC47D}"/>
              </a:ext>
            </a:extLst>
          </p:cNvPr>
          <p:cNvSpPr>
            <a:spLocks xmlns:a="http://schemas.openxmlformats.org/drawingml/2006/main" noGrp="1"/>
          </p:cNvSpPr>
          <p:nvPr/>
        </p:nvSpPr>
        <p:spPr>
          <a:xfrm xmlns:a="http://schemas.openxmlformats.org/drawingml/2006/main">
            <a:off x="5760720" y="1773936"/>
            <a:ext cx="29260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WEIGHTED VALUE MIX</a:t>
            </a:r>
          </a:p>
        </p:txBody>
      </p:sp>
      <p:sp>
        <p:nvSpPr>
          <p:cNvPr id="17" name="Oval 16">
            <a:extLst xmlns:a="http://schemas.openxmlformats.org/drawingml/2006/main">
              <a:ext uri="{FF2B5EF4-FFF2-40B4-BE49-F238E27FC236}">
                <a16:creationId xmlns:a16="http://schemas.microsoft.com/office/drawing/2014/main" id="{96996D30-F1C6-4A93-965F-262A28453969}"/>
              </a:ext>
            </a:extLst>
          </p:cNvPr>
          <p:cNvSpPr>
            <a:spLocks xmlns:a="http://schemas.openxmlformats.org/drawingml/2006/main" noGrp="1"/>
          </p:cNvSpPr>
          <p:nvPr/>
        </p:nvSpPr>
        <p:spPr>
          <a:xfrm xmlns:a="http://schemas.openxmlformats.org/drawingml/2006/main">
            <a:off x="5760720" y="2286000"/>
            <a:ext cx="482071" cy="482071"/>
          </a:xfrm>
          <a:prstGeom xmlns:a="http://schemas.openxmlformats.org/drawingml/2006/main" prst="ellipse">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TextBox 17">
            <a:extLst xmlns:a="http://schemas.openxmlformats.org/drawingml/2006/main">
              <a:ext uri="{FF2B5EF4-FFF2-40B4-BE49-F238E27FC236}">
                <a16:creationId xmlns:a16="http://schemas.microsoft.com/office/drawing/2014/main" id="{DFB01CC3-91EF-49CD-A565-654DADC5001E}"/>
              </a:ext>
            </a:extLst>
          </p:cNvPr>
          <p:cNvSpPr>
            <a:spLocks xmlns:a="http://schemas.openxmlformats.org/drawingml/2006/main" noGrp="1"/>
          </p:cNvSpPr>
          <p:nvPr/>
        </p:nvSpPr>
        <p:spPr>
          <a:xfrm xmlns:a="http://schemas.openxmlformats.org/drawingml/2006/main">
            <a:off x="6601968" y="2331720"/>
            <a:ext cx="73152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The</a:t>
            </a:r>
          </a:p>
        </p:txBody>
      </p:sp>
      <p:sp>
        <p:nvSpPr>
          <p:cNvPr id="19" name="TextBox 18">
            <a:extLst xmlns:a="http://schemas.openxmlformats.org/drawingml/2006/main">
              <a:ext uri="{FF2B5EF4-FFF2-40B4-BE49-F238E27FC236}">
                <a16:creationId xmlns:a16="http://schemas.microsoft.com/office/drawing/2014/main" id="{D1DCCFA3-25BD-487D-8B01-BCCE2CBB512E}"/>
              </a:ext>
            </a:extLst>
          </p:cNvPr>
          <p:cNvSpPr>
            <a:spLocks xmlns:a="http://schemas.openxmlformats.org/drawingml/2006/main" noGrp="1"/>
          </p:cNvSpPr>
          <p:nvPr/>
        </p:nvSpPr>
        <p:spPr>
          <a:xfrm xmlns:a="http://schemas.openxmlformats.org/drawingml/2006/main">
            <a:off x="7479792" y="2331720"/>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0.14 contribution</a:t>
            </a:r>
          </a:p>
        </p:txBody>
      </p:sp>
      <p:sp>
        <p:nvSpPr>
          <p:cNvPr id="20" name="Connector 19">
            <a:extLst xmlns:a="http://schemas.openxmlformats.org/drawingml/2006/main">
              <a:ext uri="{FF2B5EF4-FFF2-40B4-BE49-F238E27FC236}">
                <a16:creationId xmlns:a16="http://schemas.microsoft.com/office/drawing/2014/main" id="{0B45A72F-85EF-4037-A6F5-059027B91C63}"/>
              </a:ext>
            </a:extLst>
          </p:cNvPr>
          <p:cNvSpPr>
            <a:spLocks xmlns:a="http://schemas.openxmlformats.org/drawingml/2006/main" noGrp="1"/>
          </p:cNvSpPr>
          <p:nvPr/>
        </p:nvSpPr>
        <p:spPr>
          <a:xfrm xmlns:a="http://schemas.openxmlformats.org/drawingml/2006/main">
            <a:off x="9454896" y="2487168"/>
            <a:ext cx="877824" cy="2066544"/>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1" name="Oval 20">
            <a:extLst xmlns:a="http://schemas.openxmlformats.org/drawingml/2006/main">
              <a:ext uri="{FF2B5EF4-FFF2-40B4-BE49-F238E27FC236}">
                <a16:creationId xmlns:a16="http://schemas.microsoft.com/office/drawing/2014/main" id="{9FF10443-E6ED-43DD-9D18-4EF1712CDAE1}"/>
              </a:ext>
            </a:extLst>
          </p:cNvPr>
          <p:cNvSpPr>
            <a:spLocks xmlns:a="http://schemas.openxmlformats.org/drawingml/2006/main" noGrp="1"/>
          </p:cNvSpPr>
          <p:nvPr/>
        </p:nvSpPr>
        <p:spPr>
          <a:xfrm xmlns:a="http://schemas.openxmlformats.org/drawingml/2006/main">
            <a:off x="5760720" y="3108960"/>
            <a:ext cx="547908" cy="547908"/>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37F015F6-F6B9-41DC-8FAB-A086821A7701}"/>
              </a:ext>
            </a:extLst>
          </p:cNvPr>
          <p:cNvSpPr>
            <a:spLocks xmlns:a="http://schemas.openxmlformats.org/drawingml/2006/main" noGrp="1"/>
          </p:cNvSpPr>
          <p:nvPr/>
        </p:nvSpPr>
        <p:spPr>
          <a:xfrm xmlns:a="http://schemas.openxmlformats.org/drawingml/2006/main">
            <a:off x="6601968" y="3154679"/>
            <a:ext cx="73152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cat</a:t>
            </a:r>
          </a:p>
        </p:txBody>
      </p:sp>
      <p:sp>
        <p:nvSpPr>
          <p:cNvPr id="23" name="TextBox 22">
            <a:extLst xmlns:a="http://schemas.openxmlformats.org/drawingml/2006/main">
              <a:ext uri="{FF2B5EF4-FFF2-40B4-BE49-F238E27FC236}">
                <a16:creationId xmlns:a16="http://schemas.microsoft.com/office/drawing/2014/main" id="{60D83DD9-4B96-4640-B266-98A334E55F80}"/>
              </a:ext>
            </a:extLst>
          </p:cNvPr>
          <p:cNvSpPr>
            <a:spLocks xmlns:a="http://schemas.openxmlformats.org/drawingml/2006/main" noGrp="1"/>
          </p:cNvSpPr>
          <p:nvPr/>
        </p:nvSpPr>
        <p:spPr>
          <a:xfrm xmlns:a="http://schemas.openxmlformats.org/drawingml/2006/main">
            <a:off x="7479792" y="3154679"/>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0.29 contribution</a:t>
            </a:r>
          </a:p>
        </p:txBody>
      </p:sp>
      <p:sp>
        <p:nvSpPr>
          <p:cNvPr id="24" name="Connector 23">
            <a:extLst xmlns:a="http://schemas.openxmlformats.org/drawingml/2006/main">
              <a:ext uri="{FF2B5EF4-FFF2-40B4-BE49-F238E27FC236}">
                <a16:creationId xmlns:a16="http://schemas.microsoft.com/office/drawing/2014/main" id="{52ED4DC6-A44A-4A90-9DCF-6B9BD051B3BB}"/>
              </a:ext>
            </a:extLst>
          </p:cNvPr>
          <p:cNvSpPr>
            <a:spLocks xmlns:a="http://schemas.openxmlformats.org/drawingml/2006/main" noGrp="1"/>
          </p:cNvSpPr>
          <p:nvPr/>
        </p:nvSpPr>
        <p:spPr>
          <a:xfrm xmlns:a="http://schemas.openxmlformats.org/drawingml/2006/main">
            <a:off x="9454896" y="3310128"/>
            <a:ext cx="877824" cy="1243584"/>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5" name="Oval 24">
            <a:extLst xmlns:a="http://schemas.openxmlformats.org/drawingml/2006/main">
              <a:ext uri="{FF2B5EF4-FFF2-40B4-BE49-F238E27FC236}">
                <a16:creationId xmlns:a16="http://schemas.microsoft.com/office/drawing/2014/main" id="{C35851D2-4993-4B2F-8047-AF82679371B7}"/>
              </a:ext>
            </a:extLst>
          </p:cNvPr>
          <p:cNvSpPr>
            <a:spLocks xmlns:a="http://schemas.openxmlformats.org/drawingml/2006/main" noGrp="1"/>
          </p:cNvSpPr>
          <p:nvPr/>
        </p:nvSpPr>
        <p:spPr>
          <a:xfrm xmlns:a="http://schemas.openxmlformats.org/drawingml/2006/main">
            <a:off x="5760720" y="3931920"/>
            <a:ext cx="670803" cy="670803"/>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5ABC651A-B5C8-4FD7-B099-684381B8ACDC}"/>
              </a:ext>
            </a:extLst>
          </p:cNvPr>
          <p:cNvSpPr>
            <a:spLocks xmlns:a="http://schemas.openxmlformats.org/drawingml/2006/main" noGrp="1"/>
          </p:cNvSpPr>
          <p:nvPr/>
        </p:nvSpPr>
        <p:spPr>
          <a:xfrm xmlns:a="http://schemas.openxmlformats.org/drawingml/2006/main">
            <a:off x="6601968" y="3977639"/>
            <a:ext cx="73152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sat</a:t>
            </a:r>
          </a:p>
        </p:txBody>
      </p:sp>
      <p:sp>
        <p:nvSpPr>
          <p:cNvPr id="27" name="TextBox 26">
            <a:extLst xmlns:a="http://schemas.openxmlformats.org/drawingml/2006/main">
              <a:ext uri="{FF2B5EF4-FFF2-40B4-BE49-F238E27FC236}">
                <a16:creationId xmlns:a16="http://schemas.microsoft.com/office/drawing/2014/main" id="{97940722-DF1A-44C2-B65B-F61BF05ED2AD}"/>
              </a:ext>
            </a:extLst>
          </p:cNvPr>
          <p:cNvSpPr>
            <a:spLocks xmlns:a="http://schemas.openxmlformats.org/drawingml/2006/main" noGrp="1"/>
          </p:cNvSpPr>
          <p:nvPr/>
        </p:nvSpPr>
        <p:spPr>
          <a:xfrm xmlns:a="http://schemas.openxmlformats.org/drawingml/2006/main">
            <a:off x="7479792" y="3977639"/>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0.57 contribution</a:t>
            </a:r>
          </a:p>
        </p:txBody>
      </p:sp>
      <p:sp>
        <p:nvSpPr>
          <p:cNvPr id="28" name="Connector 27">
            <a:extLst xmlns:a="http://schemas.openxmlformats.org/drawingml/2006/main">
              <a:ext uri="{FF2B5EF4-FFF2-40B4-BE49-F238E27FC236}">
                <a16:creationId xmlns:a16="http://schemas.microsoft.com/office/drawing/2014/main" id="{A32710C1-9842-4911-A888-8DB5DCF05285}"/>
              </a:ext>
            </a:extLst>
          </p:cNvPr>
          <p:cNvSpPr>
            <a:spLocks xmlns:a="http://schemas.openxmlformats.org/drawingml/2006/main" noGrp="1"/>
          </p:cNvSpPr>
          <p:nvPr/>
        </p:nvSpPr>
        <p:spPr>
          <a:xfrm xmlns:a="http://schemas.openxmlformats.org/drawingml/2006/main">
            <a:off x="9454896" y="4133087"/>
            <a:ext cx="877824" cy="420625"/>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9" name="Rounded Rectangle 28">
            <a:extLst xmlns:a="http://schemas.openxmlformats.org/drawingml/2006/main">
              <a:ext uri="{FF2B5EF4-FFF2-40B4-BE49-F238E27FC236}">
                <a16:creationId xmlns:a16="http://schemas.microsoft.com/office/drawing/2014/main" id="{8D5A8F30-23D2-42AF-8DD7-BF66B7BEEF2C}"/>
              </a:ext>
            </a:extLst>
          </p:cNvPr>
          <p:cNvSpPr>
            <a:spLocks xmlns:a="http://schemas.openxmlformats.org/drawingml/2006/main" noGrp="1"/>
          </p:cNvSpPr>
          <p:nvPr/>
        </p:nvSpPr>
        <p:spPr>
          <a:xfrm xmlns:a="http://schemas.openxmlformats.org/drawingml/2006/main">
            <a:off x="10040112" y="4297680"/>
            <a:ext cx="1078992" cy="107899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FFA643"/>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71AAB3CB-0E5C-41CC-B9DD-A2B9E606FE09}"/>
              </a:ext>
            </a:extLst>
          </p:cNvPr>
          <p:cNvSpPr>
            <a:spLocks xmlns:a="http://schemas.openxmlformats.org/drawingml/2006/main" noGrp="1"/>
          </p:cNvSpPr>
          <p:nvPr/>
        </p:nvSpPr>
        <p:spPr>
          <a:xfrm xmlns:a="http://schemas.openxmlformats.org/drawingml/2006/main">
            <a:off x="10040112" y="4425696"/>
            <a:ext cx="1078992" cy="7132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F7FAFC"/>
                </a:solidFill>
                <a:latin typeface="Avenir Next"/>
                <a:ea typeface="Avenir Next"/>
                <a:cs typeface="Avenir Next"/>
              </a:defRPr>
            </a:pPr>
            <a:r>
              <a:rPr>
                <a:solidFill>
                  <a:srgbClr val="D7E4EB"/>
                </a:solidFill>
              </a:rPr>
              <a:t>mixed</a:t>
            </a:r>
            <a:br/>
            <a:r>
              <a:rPr>
                <a:solidFill>
                  <a:srgbClr val="D7E4EB"/>
                </a:solidFill>
              </a:rPr>
              <a:t>state</a:t>
            </a:r>
          </a:p>
        </p:txBody>
      </p:sp>
      <p:sp>
        <p:nvSpPr>
          <p:cNvPr id="31" name="Deck progress 29/120">
            <a:extLst xmlns:a="http://schemas.openxmlformats.org/drawingml/2006/main">
              <a:ext uri="{FF2B5EF4-FFF2-40B4-BE49-F238E27FC236}">
                <a16:creationId xmlns:a16="http://schemas.microsoft.com/office/drawing/2014/main" id="{5C0606EA-66F0-44E3-B8D5-BCB2CE475737}"/>
              </a:ext>
            </a:extLst>
          </p:cNvPr>
          <p:cNvSpPr>
            <a:spLocks xmlns:a="http://schemas.openxmlformats.org/drawingml/2006/main" noGrp="1"/>
          </p:cNvSpPr>
          <p:nvPr/>
        </p:nvSpPr>
        <p:spPr>
          <a:xfrm xmlns:a="http://schemas.openxmlformats.org/drawingml/2006/main">
            <a:off x="530352" y="6473952"/>
            <a:ext cx="2522118"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2" name="Current page 29">
            <a:extLst xmlns:a="http://schemas.openxmlformats.org/drawingml/2006/main">
              <a:ext uri="{FF2B5EF4-FFF2-40B4-BE49-F238E27FC236}">
                <a16:creationId xmlns:a16="http://schemas.microsoft.com/office/drawing/2014/main" id="{C01A2A3F-805D-4303-8ACA-F6F78B7DAECA}"/>
              </a:ext>
            </a:extLst>
          </p:cNvPr>
          <p:cNvSpPr>
            <a:spLocks xmlns:a="http://schemas.openxmlformats.org/drawingml/2006/main" noGrp="1"/>
          </p:cNvSpPr>
          <p:nvPr/>
        </p:nvSpPr>
        <p:spPr>
          <a:xfrm xmlns:a="http://schemas.openxmlformats.org/drawingml/2006/main">
            <a:off x="3019133"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2074457378"/>
      </p:ext>
    </p:extLst>
  </p:cSld>
</p:sld>
</file>

<file path=ppt/slides/slide30.xml><?xml version="1.0" encoding="utf-8"?>
<p:sld xmlns:p="http://schemas.openxmlformats.org/presentationml/2006/main">
  <p:cSld>
    <p:bg>
      <p:bgPr>
        <a:solidFill xmlns:a="http://schemas.openxmlformats.org/drawingml/2006/main">
          <a:srgbClr val="EEF4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034F201F-5A28-4DC5-8A82-5502A6009612}"/>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E3A1DCBB-E33E-4B91-ABF2-0F3CDB59B817}"/>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05651540-A3B0-4D7D-86A3-55AAE7C8BC3F}"/>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996AC956-C458-4DB9-AE00-53130BE0CD8A}"/>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The model gathers the useful information</a:t>
            </a:r>
          </a:p>
        </p:txBody>
      </p:sp>
      <p:sp>
        <p:nvSpPr>
          <p:cNvPr id="6" name="TextBox 5">
            <a:extLst xmlns:a="http://schemas.openxmlformats.org/drawingml/2006/main">
              <a:ext uri="{FF2B5EF4-FFF2-40B4-BE49-F238E27FC236}">
                <a16:creationId xmlns:a16="http://schemas.microsoft.com/office/drawing/2014/main" id="{666F6259-D3EF-412B-ACCA-2447CE19D825}"/>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2/3</a:t>
            </a:r>
          </a:p>
        </p:txBody>
      </p:sp>
      <p:sp>
        <p:nvSpPr>
          <p:cNvPr id="7" name="Rectangle 6">
            <a:extLst xmlns:a="http://schemas.openxmlformats.org/drawingml/2006/main">
              <a:ext uri="{FF2B5EF4-FFF2-40B4-BE49-F238E27FC236}">
                <a16:creationId xmlns:a16="http://schemas.microsoft.com/office/drawing/2014/main" id="{D2A9A11D-BC01-4BF2-AC53-19D48D69BFEF}"/>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D081E387-B6EF-4A13-9A13-CA583F8AF18E}"/>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44F7F14F-37C8-4C25-87C5-3561E4E41FE8}"/>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A7294C0B-3C08-4514-96FD-279FB7CCE4A7}"/>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3A3D1025-21FF-4125-8A5E-D4C7DF0444FB}"/>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30/124</a:t>
            </a:r>
          </a:p>
        </p:txBody>
      </p:sp>
      <p:sp>
        <p:nvSpPr>
          <p:cNvPr id="12" name="Oval 11">
            <a:extLst xmlns:a="http://schemas.openxmlformats.org/drawingml/2006/main">
              <a:ext uri="{FF2B5EF4-FFF2-40B4-BE49-F238E27FC236}">
                <a16:creationId xmlns:a16="http://schemas.microsoft.com/office/drawing/2014/main" id="{161AD255-7117-4F36-9885-57C78B17065D}"/>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BB6433B7-7F57-4982-BC75-CC238A6E05A4}"/>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cat contributes an actor clue.</a:t>
            </a:r>
          </a:p>
        </p:txBody>
      </p:sp>
      <p:sp>
        <p:nvSpPr>
          <p:cNvPr id="14" name="Oval 13">
            <a:extLst xmlns:a="http://schemas.openxmlformats.org/drawingml/2006/main">
              <a:ext uri="{FF2B5EF4-FFF2-40B4-BE49-F238E27FC236}">
                <a16:creationId xmlns:a16="http://schemas.microsoft.com/office/drawing/2014/main" id="{B77444DF-FFA6-4B5C-AB38-23976639C804}"/>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0695A575-F537-4D3F-9172-B8B928975E5D}"/>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sat contributes an action clue.</a:t>
            </a:r>
          </a:p>
        </p:txBody>
      </p:sp>
      <p:sp>
        <p:nvSpPr>
          <p:cNvPr id="16" name="TextBox 15">
            <a:extLst xmlns:a="http://schemas.openxmlformats.org/drawingml/2006/main">
              <a:ext uri="{FF2B5EF4-FFF2-40B4-BE49-F238E27FC236}">
                <a16:creationId xmlns:a16="http://schemas.microsoft.com/office/drawing/2014/main" id="{C7A8D64A-D1B5-4ED1-B860-9ED8A10DFA50}"/>
              </a:ext>
            </a:extLst>
          </p:cNvPr>
          <p:cNvSpPr>
            <a:spLocks xmlns:a="http://schemas.openxmlformats.org/drawingml/2006/main" noGrp="1"/>
          </p:cNvSpPr>
          <p:nvPr/>
        </p:nvSpPr>
        <p:spPr>
          <a:xfrm xmlns:a="http://schemas.openxmlformats.org/drawingml/2006/main">
            <a:off x="5760720" y="1773936"/>
            <a:ext cx="29260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WEIGHTED VALUE MIX</a:t>
            </a:r>
          </a:p>
        </p:txBody>
      </p:sp>
      <p:sp>
        <p:nvSpPr>
          <p:cNvPr id="17" name="Oval 16">
            <a:extLst xmlns:a="http://schemas.openxmlformats.org/drawingml/2006/main">
              <a:ext uri="{FF2B5EF4-FFF2-40B4-BE49-F238E27FC236}">
                <a16:creationId xmlns:a16="http://schemas.microsoft.com/office/drawing/2014/main" id="{1CEA658E-F3D4-4F24-811F-44FA967DC6AB}"/>
              </a:ext>
            </a:extLst>
          </p:cNvPr>
          <p:cNvSpPr>
            <a:spLocks xmlns:a="http://schemas.openxmlformats.org/drawingml/2006/main" noGrp="1"/>
          </p:cNvSpPr>
          <p:nvPr/>
        </p:nvSpPr>
        <p:spPr>
          <a:xfrm xmlns:a="http://schemas.openxmlformats.org/drawingml/2006/main">
            <a:off x="5760720" y="2286000"/>
            <a:ext cx="482071" cy="482071"/>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TextBox 17">
            <a:extLst xmlns:a="http://schemas.openxmlformats.org/drawingml/2006/main">
              <a:ext uri="{FF2B5EF4-FFF2-40B4-BE49-F238E27FC236}">
                <a16:creationId xmlns:a16="http://schemas.microsoft.com/office/drawing/2014/main" id="{DE68AE1A-1AC2-4B03-9C40-A63CB6DA38C3}"/>
              </a:ext>
            </a:extLst>
          </p:cNvPr>
          <p:cNvSpPr>
            <a:spLocks xmlns:a="http://schemas.openxmlformats.org/drawingml/2006/main" noGrp="1"/>
          </p:cNvSpPr>
          <p:nvPr/>
        </p:nvSpPr>
        <p:spPr>
          <a:xfrm xmlns:a="http://schemas.openxmlformats.org/drawingml/2006/main">
            <a:off x="6601968" y="2331720"/>
            <a:ext cx="73152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The</a:t>
            </a:r>
          </a:p>
        </p:txBody>
      </p:sp>
      <p:sp>
        <p:nvSpPr>
          <p:cNvPr id="19" name="TextBox 18">
            <a:extLst xmlns:a="http://schemas.openxmlformats.org/drawingml/2006/main">
              <a:ext uri="{FF2B5EF4-FFF2-40B4-BE49-F238E27FC236}">
                <a16:creationId xmlns:a16="http://schemas.microsoft.com/office/drawing/2014/main" id="{9742A458-0CE9-4136-8239-83619D8AD82E}"/>
              </a:ext>
            </a:extLst>
          </p:cNvPr>
          <p:cNvSpPr>
            <a:spLocks xmlns:a="http://schemas.openxmlformats.org/drawingml/2006/main" noGrp="1"/>
          </p:cNvSpPr>
          <p:nvPr/>
        </p:nvSpPr>
        <p:spPr>
          <a:xfrm xmlns:a="http://schemas.openxmlformats.org/drawingml/2006/main">
            <a:off x="7479792" y="2331720"/>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0.14 contribution</a:t>
            </a:r>
          </a:p>
        </p:txBody>
      </p:sp>
      <p:sp>
        <p:nvSpPr>
          <p:cNvPr id="20" name="Connector 19">
            <a:extLst xmlns:a="http://schemas.openxmlformats.org/drawingml/2006/main">
              <a:ext uri="{FF2B5EF4-FFF2-40B4-BE49-F238E27FC236}">
                <a16:creationId xmlns:a16="http://schemas.microsoft.com/office/drawing/2014/main" id="{07B2D3EB-E943-42E2-96A0-D3D3F69351DE}"/>
              </a:ext>
            </a:extLst>
          </p:cNvPr>
          <p:cNvSpPr>
            <a:spLocks xmlns:a="http://schemas.openxmlformats.org/drawingml/2006/main" noGrp="1"/>
          </p:cNvSpPr>
          <p:nvPr/>
        </p:nvSpPr>
        <p:spPr>
          <a:xfrm xmlns:a="http://schemas.openxmlformats.org/drawingml/2006/main">
            <a:off x="9454896" y="2487168"/>
            <a:ext cx="877824" cy="2066544"/>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1" name="Oval 20">
            <a:extLst xmlns:a="http://schemas.openxmlformats.org/drawingml/2006/main">
              <a:ext uri="{FF2B5EF4-FFF2-40B4-BE49-F238E27FC236}">
                <a16:creationId xmlns:a16="http://schemas.microsoft.com/office/drawing/2014/main" id="{F6D5A5E0-0C04-49EB-8310-191D536D0B1B}"/>
              </a:ext>
            </a:extLst>
          </p:cNvPr>
          <p:cNvSpPr>
            <a:spLocks xmlns:a="http://schemas.openxmlformats.org/drawingml/2006/main" noGrp="1"/>
          </p:cNvSpPr>
          <p:nvPr/>
        </p:nvSpPr>
        <p:spPr>
          <a:xfrm xmlns:a="http://schemas.openxmlformats.org/drawingml/2006/main">
            <a:off x="5760720" y="3108960"/>
            <a:ext cx="547908" cy="547908"/>
          </a:xfrm>
          <a:prstGeom xmlns:a="http://schemas.openxmlformats.org/drawingml/2006/main" prst="ellipse">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111C0B3D-B20E-4ABC-B044-30B8FBC4B5D0}"/>
              </a:ext>
            </a:extLst>
          </p:cNvPr>
          <p:cNvSpPr>
            <a:spLocks xmlns:a="http://schemas.openxmlformats.org/drawingml/2006/main" noGrp="1"/>
          </p:cNvSpPr>
          <p:nvPr/>
        </p:nvSpPr>
        <p:spPr>
          <a:xfrm xmlns:a="http://schemas.openxmlformats.org/drawingml/2006/main">
            <a:off x="6601968" y="3154679"/>
            <a:ext cx="73152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cat</a:t>
            </a:r>
          </a:p>
        </p:txBody>
      </p:sp>
      <p:sp>
        <p:nvSpPr>
          <p:cNvPr id="23" name="TextBox 22">
            <a:extLst xmlns:a="http://schemas.openxmlformats.org/drawingml/2006/main">
              <a:ext uri="{FF2B5EF4-FFF2-40B4-BE49-F238E27FC236}">
                <a16:creationId xmlns:a16="http://schemas.microsoft.com/office/drawing/2014/main" id="{20422518-426E-4E8A-A2D2-E32A6F09F083}"/>
              </a:ext>
            </a:extLst>
          </p:cNvPr>
          <p:cNvSpPr>
            <a:spLocks xmlns:a="http://schemas.openxmlformats.org/drawingml/2006/main" noGrp="1"/>
          </p:cNvSpPr>
          <p:nvPr/>
        </p:nvSpPr>
        <p:spPr>
          <a:xfrm xmlns:a="http://schemas.openxmlformats.org/drawingml/2006/main">
            <a:off x="7479792" y="3154679"/>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0.29 contribution</a:t>
            </a:r>
          </a:p>
        </p:txBody>
      </p:sp>
      <p:sp>
        <p:nvSpPr>
          <p:cNvPr id="24" name="Connector 23">
            <a:extLst xmlns:a="http://schemas.openxmlformats.org/drawingml/2006/main">
              <a:ext uri="{FF2B5EF4-FFF2-40B4-BE49-F238E27FC236}">
                <a16:creationId xmlns:a16="http://schemas.microsoft.com/office/drawing/2014/main" id="{5BA7B70C-5D8B-4040-81DA-9C295F244BF2}"/>
              </a:ext>
            </a:extLst>
          </p:cNvPr>
          <p:cNvSpPr>
            <a:spLocks xmlns:a="http://schemas.openxmlformats.org/drawingml/2006/main" noGrp="1"/>
          </p:cNvSpPr>
          <p:nvPr/>
        </p:nvSpPr>
        <p:spPr>
          <a:xfrm xmlns:a="http://schemas.openxmlformats.org/drawingml/2006/main">
            <a:off x="9454896" y="3310128"/>
            <a:ext cx="877824" cy="1243584"/>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5" name="Oval 24">
            <a:extLst xmlns:a="http://schemas.openxmlformats.org/drawingml/2006/main">
              <a:ext uri="{FF2B5EF4-FFF2-40B4-BE49-F238E27FC236}">
                <a16:creationId xmlns:a16="http://schemas.microsoft.com/office/drawing/2014/main" id="{9F66A1C8-215D-45FE-B329-FF0EF92A0A9E}"/>
              </a:ext>
            </a:extLst>
          </p:cNvPr>
          <p:cNvSpPr>
            <a:spLocks xmlns:a="http://schemas.openxmlformats.org/drawingml/2006/main" noGrp="1"/>
          </p:cNvSpPr>
          <p:nvPr/>
        </p:nvSpPr>
        <p:spPr>
          <a:xfrm xmlns:a="http://schemas.openxmlformats.org/drawingml/2006/main">
            <a:off x="5760720" y="3931920"/>
            <a:ext cx="670803" cy="670803"/>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B9072840-9C52-47F7-B597-485A554AA01D}"/>
              </a:ext>
            </a:extLst>
          </p:cNvPr>
          <p:cNvSpPr>
            <a:spLocks xmlns:a="http://schemas.openxmlformats.org/drawingml/2006/main" noGrp="1"/>
          </p:cNvSpPr>
          <p:nvPr/>
        </p:nvSpPr>
        <p:spPr>
          <a:xfrm xmlns:a="http://schemas.openxmlformats.org/drawingml/2006/main">
            <a:off x="6601968" y="3977639"/>
            <a:ext cx="73152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sat</a:t>
            </a:r>
          </a:p>
        </p:txBody>
      </p:sp>
      <p:sp>
        <p:nvSpPr>
          <p:cNvPr id="27" name="TextBox 26">
            <a:extLst xmlns:a="http://schemas.openxmlformats.org/drawingml/2006/main">
              <a:ext uri="{FF2B5EF4-FFF2-40B4-BE49-F238E27FC236}">
                <a16:creationId xmlns:a16="http://schemas.microsoft.com/office/drawing/2014/main" id="{96214569-8813-4BC2-92B0-E4DAFC519C7A}"/>
              </a:ext>
            </a:extLst>
          </p:cNvPr>
          <p:cNvSpPr>
            <a:spLocks xmlns:a="http://schemas.openxmlformats.org/drawingml/2006/main" noGrp="1"/>
          </p:cNvSpPr>
          <p:nvPr/>
        </p:nvSpPr>
        <p:spPr>
          <a:xfrm xmlns:a="http://schemas.openxmlformats.org/drawingml/2006/main">
            <a:off x="7479792" y="3977639"/>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0.57 contribution</a:t>
            </a:r>
          </a:p>
        </p:txBody>
      </p:sp>
      <p:sp>
        <p:nvSpPr>
          <p:cNvPr id="28" name="Connector 27">
            <a:extLst xmlns:a="http://schemas.openxmlformats.org/drawingml/2006/main">
              <a:ext uri="{FF2B5EF4-FFF2-40B4-BE49-F238E27FC236}">
                <a16:creationId xmlns:a16="http://schemas.microsoft.com/office/drawing/2014/main" id="{6E2B354F-ADA4-401D-BF10-07990DEB11A1}"/>
              </a:ext>
            </a:extLst>
          </p:cNvPr>
          <p:cNvSpPr>
            <a:spLocks xmlns:a="http://schemas.openxmlformats.org/drawingml/2006/main" noGrp="1"/>
          </p:cNvSpPr>
          <p:nvPr/>
        </p:nvSpPr>
        <p:spPr>
          <a:xfrm xmlns:a="http://schemas.openxmlformats.org/drawingml/2006/main">
            <a:off x="9454896" y="4133087"/>
            <a:ext cx="877824" cy="420625"/>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9" name="Rounded Rectangle 28">
            <a:extLst xmlns:a="http://schemas.openxmlformats.org/drawingml/2006/main">
              <a:ext uri="{FF2B5EF4-FFF2-40B4-BE49-F238E27FC236}">
                <a16:creationId xmlns:a16="http://schemas.microsoft.com/office/drawing/2014/main" id="{65BEA74F-0C21-4F31-B508-C3651B7EF1CC}"/>
              </a:ext>
            </a:extLst>
          </p:cNvPr>
          <p:cNvSpPr>
            <a:spLocks xmlns:a="http://schemas.openxmlformats.org/drawingml/2006/main" noGrp="1"/>
          </p:cNvSpPr>
          <p:nvPr/>
        </p:nvSpPr>
        <p:spPr>
          <a:xfrm xmlns:a="http://schemas.openxmlformats.org/drawingml/2006/main">
            <a:off x="10040112" y="4297680"/>
            <a:ext cx="1078992" cy="107899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FFA643"/>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2E10822A-EDEE-48E8-8260-EBFDC1F54305}"/>
              </a:ext>
            </a:extLst>
          </p:cNvPr>
          <p:cNvSpPr>
            <a:spLocks xmlns:a="http://schemas.openxmlformats.org/drawingml/2006/main" noGrp="1"/>
          </p:cNvSpPr>
          <p:nvPr/>
        </p:nvSpPr>
        <p:spPr>
          <a:xfrm xmlns:a="http://schemas.openxmlformats.org/drawingml/2006/main">
            <a:off x="10040112" y="4425696"/>
            <a:ext cx="1078992" cy="7132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F7FAFC"/>
                </a:solidFill>
                <a:latin typeface="Avenir Next"/>
                <a:ea typeface="Avenir Next"/>
                <a:cs typeface="Avenir Next"/>
              </a:defRPr>
            </a:pPr>
            <a:r>
              <a:rPr>
                <a:solidFill>
                  <a:srgbClr val="D7E4EB"/>
                </a:solidFill>
              </a:rPr>
              <a:t>mixed</a:t>
            </a:r>
            <a:br/>
            <a:r>
              <a:rPr>
                <a:solidFill>
                  <a:srgbClr val="D7E4EB"/>
                </a:solidFill>
              </a:rPr>
              <a:t>state</a:t>
            </a:r>
          </a:p>
        </p:txBody>
      </p:sp>
      <p:sp>
        <p:nvSpPr>
          <p:cNvPr id="31" name="Deck progress 30/120">
            <a:extLst xmlns:a="http://schemas.openxmlformats.org/drawingml/2006/main">
              <a:ext uri="{FF2B5EF4-FFF2-40B4-BE49-F238E27FC236}">
                <a16:creationId xmlns:a16="http://schemas.microsoft.com/office/drawing/2014/main" id="{D870A430-0C9E-4E0F-A56D-049A71378D34}"/>
              </a:ext>
            </a:extLst>
          </p:cNvPr>
          <p:cNvSpPr>
            <a:spLocks xmlns:a="http://schemas.openxmlformats.org/drawingml/2006/main" noGrp="1"/>
          </p:cNvSpPr>
          <p:nvPr/>
        </p:nvSpPr>
        <p:spPr>
          <a:xfrm xmlns:a="http://schemas.openxmlformats.org/drawingml/2006/main">
            <a:off x="530352" y="6473952"/>
            <a:ext cx="2609088"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2" name="Current page 30">
            <a:extLst xmlns:a="http://schemas.openxmlformats.org/drawingml/2006/main">
              <a:ext uri="{FF2B5EF4-FFF2-40B4-BE49-F238E27FC236}">
                <a16:creationId xmlns:a16="http://schemas.microsoft.com/office/drawing/2014/main" id="{6F006C49-01B4-44A8-A4B4-610F5C2EBDA8}"/>
              </a:ext>
            </a:extLst>
          </p:cNvPr>
          <p:cNvSpPr>
            <a:spLocks xmlns:a="http://schemas.openxmlformats.org/drawingml/2006/main" noGrp="1"/>
          </p:cNvSpPr>
          <p:nvPr/>
        </p:nvSpPr>
        <p:spPr>
          <a:xfrm xmlns:a="http://schemas.openxmlformats.org/drawingml/2006/main">
            <a:off x="3106103"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2074457378"/>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6992DCFE-D2AE-4447-9D8E-609B0473E8FB}"/>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F289C11F-64FF-4040-BCC5-3F6B9A920DD2}"/>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27356ACA-90A4-4504-8704-E394A8B3C10C}"/>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EB4BC6A0-5210-4A5C-8C99-DD3A11B032CA}"/>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The model gathers the useful information</a:t>
            </a:r>
          </a:p>
        </p:txBody>
      </p:sp>
      <p:sp>
        <p:nvSpPr>
          <p:cNvPr id="6" name="TextBox 5">
            <a:extLst xmlns:a="http://schemas.openxmlformats.org/drawingml/2006/main">
              <a:ext uri="{FF2B5EF4-FFF2-40B4-BE49-F238E27FC236}">
                <a16:creationId xmlns:a16="http://schemas.microsoft.com/office/drawing/2014/main" id="{9A403A09-9C77-4978-B268-5800F76C5409}"/>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3/3</a:t>
            </a:r>
          </a:p>
        </p:txBody>
      </p:sp>
      <p:sp>
        <p:nvSpPr>
          <p:cNvPr id="7" name="Rectangle 6">
            <a:extLst xmlns:a="http://schemas.openxmlformats.org/drawingml/2006/main">
              <a:ext uri="{FF2B5EF4-FFF2-40B4-BE49-F238E27FC236}">
                <a16:creationId xmlns:a16="http://schemas.microsoft.com/office/drawing/2014/main" id="{8F00FBA8-6E99-4B88-8739-C8EDF0CE2B4D}"/>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41B8920F-B702-4C8C-940F-1D9D698BF7A4}"/>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6219BEB2-3C35-4876-8677-F627288640E4}"/>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DE67B353-C11A-453B-8087-FF9BE62FB153}"/>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73F5B50D-A868-4F35-83B8-8628BC806E63}"/>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31/124</a:t>
            </a:r>
          </a:p>
        </p:txBody>
      </p:sp>
      <p:sp>
        <p:nvSpPr>
          <p:cNvPr id="12" name="Oval 11">
            <a:extLst xmlns:a="http://schemas.openxmlformats.org/drawingml/2006/main">
              <a:ext uri="{FF2B5EF4-FFF2-40B4-BE49-F238E27FC236}">
                <a16:creationId xmlns:a16="http://schemas.microsoft.com/office/drawing/2014/main" id="{5BDF716D-6D2C-49C5-A7F8-C5626E515361}"/>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A49C3414-3FBB-417E-A840-74223B464C85}"/>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cat contributes an actor clue.</a:t>
            </a:r>
          </a:p>
        </p:txBody>
      </p:sp>
      <p:sp>
        <p:nvSpPr>
          <p:cNvPr id="14" name="Oval 13">
            <a:extLst xmlns:a="http://schemas.openxmlformats.org/drawingml/2006/main">
              <a:ext uri="{FF2B5EF4-FFF2-40B4-BE49-F238E27FC236}">
                <a16:creationId xmlns:a16="http://schemas.microsoft.com/office/drawing/2014/main" id="{8EB8F7BB-4E7C-47A4-B17F-BB89FE1BBA21}"/>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B0996904-A33F-402C-BE1A-5DCD818163D6}"/>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sat contributes an action clue.</a:t>
            </a:r>
          </a:p>
        </p:txBody>
      </p:sp>
      <p:sp>
        <p:nvSpPr>
          <p:cNvPr id="16" name="Oval 15">
            <a:extLst xmlns:a="http://schemas.openxmlformats.org/drawingml/2006/main">
              <a:ext uri="{FF2B5EF4-FFF2-40B4-BE49-F238E27FC236}">
                <a16:creationId xmlns:a16="http://schemas.microsoft.com/office/drawing/2014/main" id="{51287FAC-C693-46E8-AC66-464B69C5B532}"/>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6C630C4F-2FDB-48D5-8FB3-2B9D5959A820}"/>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The new sat representation carries both actor and action context.</a:t>
            </a:r>
          </a:p>
        </p:txBody>
      </p:sp>
      <p:sp>
        <p:nvSpPr>
          <p:cNvPr id="18" name="TextBox 17">
            <a:extLst xmlns:a="http://schemas.openxmlformats.org/drawingml/2006/main">
              <a:ext uri="{FF2B5EF4-FFF2-40B4-BE49-F238E27FC236}">
                <a16:creationId xmlns:a16="http://schemas.microsoft.com/office/drawing/2014/main" id="{2CC6F493-9B24-454A-B6D3-D7FD6F587BBC}"/>
              </a:ext>
            </a:extLst>
          </p:cNvPr>
          <p:cNvSpPr>
            <a:spLocks xmlns:a="http://schemas.openxmlformats.org/drawingml/2006/main" noGrp="1"/>
          </p:cNvSpPr>
          <p:nvPr/>
        </p:nvSpPr>
        <p:spPr>
          <a:xfrm xmlns:a="http://schemas.openxmlformats.org/drawingml/2006/main">
            <a:off x="5760720" y="1773936"/>
            <a:ext cx="29260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WEIGHTED VALUE MIX</a:t>
            </a:r>
          </a:p>
        </p:txBody>
      </p:sp>
      <p:sp>
        <p:nvSpPr>
          <p:cNvPr id="19" name="Oval 18">
            <a:extLst xmlns:a="http://schemas.openxmlformats.org/drawingml/2006/main">
              <a:ext uri="{FF2B5EF4-FFF2-40B4-BE49-F238E27FC236}">
                <a16:creationId xmlns:a16="http://schemas.microsoft.com/office/drawing/2014/main" id="{65FF88AE-B50A-4FFB-9B94-06198C8737A6}"/>
              </a:ext>
            </a:extLst>
          </p:cNvPr>
          <p:cNvSpPr>
            <a:spLocks xmlns:a="http://schemas.openxmlformats.org/drawingml/2006/main" noGrp="1"/>
          </p:cNvSpPr>
          <p:nvPr/>
        </p:nvSpPr>
        <p:spPr>
          <a:xfrm xmlns:a="http://schemas.openxmlformats.org/drawingml/2006/main">
            <a:off x="5760720" y="2286000"/>
            <a:ext cx="482071" cy="482071"/>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TextBox 19">
            <a:extLst xmlns:a="http://schemas.openxmlformats.org/drawingml/2006/main">
              <a:ext uri="{FF2B5EF4-FFF2-40B4-BE49-F238E27FC236}">
                <a16:creationId xmlns:a16="http://schemas.microsoft.com/office/drawing/2014/main" id="{82AB3E02-5FCB-4689-B658-866A6E7442B9}"/>
              </a:ext>
            </a:extLst>
          </p:cNvPr>
          <p:cNvSpPr>
            <a:spLocks xmlns:a="http://schemas.openxmlformats.org/drawingml/2006/main" noGrp="1"/>
          </p:cNvSpPr>
          <p:nvPr/>
        </p:nvSpPr>
        <p:spPr>
          <a:xfrm xmlns:a="http://schemas.openxmlformats.org/drawingml/2006/main">
            <a:off x="6601968" y="2331720"/>
            <a:ext cx="73152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The</a:t>
            </a:r>
          </a:p>
        </p:txBody>
      </p:sp>
      <p:sp>
        <p:nvSpPr>
          <p:cNvPr id="21" name="TextBox 20">
            <a:extLst xmlns:a="http://schemas.openxmlformats.org/drawingml/2006/main">
              <a:ext uri="{FF2B5EF4-FFF2-40B4-BE49-F238E27FC236}">
                <a16:creationId xmlns:a16="http://schemas.microsoft.com/office/drawing/2014/main" id="{11556D35-196C-4AD6-A5AF-F3447BA2C266}"/>
              </a:ext>
            </a:extLst>
          </p:cNvPr>
          <p:cNvSpPr>
            <a:spLocks xmlns:a="http://schemas.openxmlformats.org/drawingml/2006/main" noGrp="1"/>
          </p:cNvSpPr>
          <p:nvPr/>
        </p:nvSpPr>
        <p:spPr>
          <a:xfrm xmlns:a="http://schemas.openxmlformats.org/drawingml/2006/main">
            <a:off x="7479792" y="2331720"/>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0.14 contribution</a:t>
            </a:r>
          </a:p>
        </p:txBody>
      </p:sp>
      <p:sp>
        <p:nvSpPr>
          <p:cNvPr id="22" name="Connector 21">
            <a:extLst xmlns:a="http://schemas.openxmlformats.org/drawingml/2006/main">
              <a:ext uri="{FF2B5EF4-FFF2-40B4-BE49-F238E27FC236}">
                <a16:creationId xmlns:a16="http://schemas.microsoft.com/office/drawing/2014/main" id="{86234567-1DC1-4F9C-9EBE-CA859365FDE2}"/>
              </a:ext>
            </a:extLst>
          </p:cNvPr>
          <p:cNvSpPr>
            <a:spLocks xmlns:a="http://schemas.openxmlformats.org/drawingml/2006/main" noGrp="1"/>
          </p:cNvSpPr>
          <p:nvPr/>
        </p:nvSpPr>
        <p:spPr>
          <a:xfrm xmlns:a="http://schemas.openxmlformats.org/drawingml/2006/main">
            <a:off x="9454896" y="2487168"/>
            <a:ext cx="877824" cy="2066544"/>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3" name="Oval 22">
            <a:extLst xmlns:a="http://schemas.openxmlformats.org/drawingml/2006/main">
              <a:ext uri="{FF2B5EF4-FFF2-40B4-BE49-F238E27FC236}">
                <a16:creationId xmlns:a16="http://schemas.microsoft.com/office/drawing/2014/main" id="{31C65630-9A32-4D37-9F12-D271DEECEA73}"/>
              </a:ext>
            </a:extLst>
          </p:cNvPr>
          <p:cNvSpPr>
            <a:spLocks xmlns:a="http://schemas.openxmlformats.org/drawingml/2006/main" noGrp="1"/>
          </p:cNvSpPr>
          <p:nvPr/>
        </p:nvSpPr>
        <p:spPr>
          <a:xfrm xmlns:a="http://schemas.openxmlformats.org/drawingml/2006/main">
            <a:off x="5760720" y="3108960"/>
            <a:ext cx="547908" cy="547908"/>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2A342A28-AAB1-4260-9211-DFC01F0D4F0E}"/>
              </a:ext>
            </a:extLst>
          </p:cNvPr>
          <p:cNvSpPr>
            <a:spLocks xmlns:a="http://schemas.openxmlformats.org/drawingml/2006/main" noGrp="1"/>
          </p:cNvSpPr>
          <p:nvPr/>
        </p:nvSpPr>
        <p:spPr>
          <a:xfrm xmlns:a="http://schemas.openxmlformats.org/drawingml/2006/main">
            <a:off x="6601968" y="3154679"/>
            <a:ext cx="73152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cat</a:t>
            </a:r>
          </a:p>
        </p:txBody>
      </p:sp>
      <p:sp>
        <p:nvSpPr>
          <p:cNvPr id="25" name="TextBox 24">
            <a:extLst xmlns:a="http://schemas.openxmlformats.org/drawingml/2006/main">
              <a:ext uri="{FF2B5EF4-FFF2-40B4-BE49-F238E27FC236}">
                <a16:creationId xmlns:a16="http://schemas.microsoft.com/office/drawing/2014/main" id="{2C72BB8A-4222-4A24-B651-D57788774D5C}"/>
              </a:ext>
            </a:extLst>
          </p:cNvPr>
          <p:cNvSpPr>
            <a:spLocks xmlns:a="http://schemas.openxmlformats.org/drawingml/2006/main" noGrp="1"/>
          </p:cNvSpPr>
          <p:nvPr/>
        </p:nvSpPr>
        <p:spPr>
          <a:xfrm xmlns:a="http://schemas.openxmlformats.org/drawingml/2006/main">
            <a:off x="7479792" y="3154679"/>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0.29 contribution</a:t>
            </a:r>
          </a:p>
        </p:txBody>
      </p:sp>
      <p:sp>
        <p:nvSpPr>
          <p:cNvPr id="26" name="Connector 25">
            <a:extLst xmlns:a="http://schemas.openxmlformats.org/drawingml/2006/main">
              <a:ext uri="{FF2B5EF4-FFF2-40B4-BE49-F238E27FC236}">
                <a16:creationId xmlns:a16="http://schemas.microsoft.com/office/drawing/2014/main" id="{B6EFFC22-7F6D-4D6F-8210-A0DC04571FE8}"/>
              </a:ext>
            </a:extLst>
          </p:cNvPr>
          <p:cNvSpPr>
            <a:spLocks xmlns:a="http://schemas.openxmlformats.org/drawingml/2006/main" noGrp="1"/>
          </p:cNvSpPr>
          <p:nvPr/>
        </p:nvSpPr>
        <p:spPr>
          <a:xfrm xmlns:a="http://schemas.openxmlformats.org/drawingml/2006/main">
            <a:off x="9454896" y="3310128"/>
            <a:ext cx="877824" cy="1243584"/>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7" name="Oval 26">
            <a:extLst xmlns:a="http://schemas.openxmlformats.org/drawingml/2006/main">
              <a:ext uri="{FF2B5EF4-FFF2-40B4-BE49-F238E27FC236}">
                <a16:creationId xmlns:a16="http://schemas.microsoft.com/office/drawing/2014/main" id="{1A761B54-7A42-4B97-8EB0-1CEC4071B284}"/>
              </a:ext>
            </a:extLst>
          </p:cNvPr>
          <p:cNvSpPr>
            <a:spLocks xmlns:a="http://schemas.openxmlformats.org/drawingml/2006/main" noGrp="1"/>
          </p:cNvSpPr>
          <p:nvPr/>
        </p:nvSpPr>
        <p:spPr>
          <a:xfrm xmlns:a="http://schemas.openxmlformats.org/drawingml/2006/main">
            <a:off x="5760720" y="3931920"/>
            <a:ext cx="670803" cy="670803"/>
          </a:xfrm>
          <a:prstGeom xmlns:a="http://schemas.openxmlformats.org/drawingml/2006/main" prst="ellipse">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TextBox 27">
            <a:extLst xmlns:a="http://schemas.openxmlformats.org/drawingml/2006/main">
              <a:ext uri="{FF2B5EF4-FFF2-40B4-BE49-F238E27FC236}">
                <a16:creationId xmlns:a16="http://schemas.microsoft.com/office/drawing/2014/main" id="{576B1AF8-3EDC-44B4-9745-D5AFBD397CF2}"/>
              </a:ext>
            </a:extLst>
          </p:cNvPr>
          <p:cNvSpPr>
            <a:spLocks xmlns:a="http://schemas.openxmlformats.org/drawingml/2006/main" noGrp="1"/>
          </p:cNvSpPr>
          <p:nvPr/>
        </p:nvSpPr>
        <p:spPr>
          <a:xfrm xmlns:a="http://schemas.openxmlformats.org/drawingml/2006/main">
            <a:off x="6601968" y="3977639"/>
            <a:ext cx="73152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sat</a:t>
            </a:r>
          </a:p>
        </p:txBody>
      </p:sp>
      <p:sp>
        <p:nvSpPr>
          <p:cNvPr id="29" name="TextBox 28">
            <a:extLst xmlns:a="http://schemas.openxmlformats.org/drawingml/2006/main">
              <a:ext uri="{FF2B5EF4-FFF2-40B4-BE49-F238E27FC236}">
                <a16:creationId xmlns:a16="http://schemas.microsoft.com/office/drawing/2014/main" id="{A039FC16-3137-477F-91AF-161404CA8672}"/>
              </a:ext>
            </a:extLst>
          </p:cNvPr>
          <p:cNvSpPr>
            <a:spLocks xmlns:a="http://schemas.openxmlformats.org/drawingml/2006/main" noGrp="1"/>
          </p:cNvSpPr>
          <p:nvPr/>
        </p:nvSpPr>
        <p:spPr>
          <a:xfrm xmlns:a="http://schemas.openxmlformats.org/drawingml/2006/main">
            <a:off x="7479792" y="3977639"/>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0">
                <a:solidFill>
                  <a:srgbClr val="D5E4EC"/>
                </a:solidFill>
                <a:latin typeface="Avenir Next"/>
                <a:ea typeface="Avenir Next"/>
                <a:cs typeface="Avenir Next"/>
              </a:defRPr>
            </a:pPr>
            <a:r>
              <a:rPr>
                <a:solidFill>
                  <a:srgbClr val="D7E4EB"/>
                </a:solidFill>
              </a:rPr>
              <a:t>0.57 contribution</a:t>
            </a:r>
          </a:p>
        </p:txBody>
      </p:sp>
      <p:sp>
        <p:nvSpPr>
          <p:cNvPr id="30" name="Connector 29">
            <a:extLst xmlns:a="http://schemas.openxmlformats.org/drawingml/2006/main">
              <a:ext uri="{FF2B5EF4-FFF2-40B4-BE49-F238E27FC236}">
                <a16:creationId xmlns:a16="http://schemas.microsoft.com/office/drawing/2014/main" id="{8D4D1331-A2F8-4886-810E-CD6ACF573F4E}"/>
              </a:ext>
            </a:extLst>
          </p:cNvPr>
          <p:cNvSpPr>
            <a:spLocks xmlns:a="http://schemas.openxmlformats.org/drawingml/2006/main" noGrp="1"/>
          </p:cNvSpPr>
          <p:nvPr/>
        </p:nvSpPr>
        <p:spPr>
          <a:xfrm xmlns:a="http://schemas.openxmlformats.org/drawingml/2006/main">
            <a:off x="9454896" y="4133087"/>
            <a:ext cx="877824" cy="420625"/>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1" name="Rounded Rectangle 30">
            <a:extLst xmlns:a="http://schemas.openxmlformats.org/drawingml/2006/main">
              <a:ext uri="{FF2B5EF4-FFF2-40B4-BE49-F238E27FC236}">
                <a16:creationId xmlns:a16="http://schemas.microsoft.com/office/drawing/2014/main" id="{6120FAA7-8D27-4726-9B49-DD14A0504256}"/>
              </a:ext>
            </a:extLst>
          </p:cNvPr>
          <p:cNvSpPr>
            <a:spLocks xmlns:a="http://schemas.openxmlformats.org/drawingml/2006/main" noGrp="1"/>
          </p:cNvSpPr>
          <p:nvPr/>
        </p:nvSpPr>
        <p:spPr>
          <a:xfrm xmlns:a="http://schemas.openxmlformats.org/drawingml/2006/main">
            <a:off x="10040112" y="4297680"/>
            <a:ext cx="1078992" cy="107899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FFA643"/>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TextBox 31">
            <a:extLst xmlns:a="http://schemas.openxmlformats.org/drawingml/2006/main">
              <a:ext uri="{FF2B5EF4-FFF2-40B4-BE49-F238E27FC236}">
                <a16:creationId xmlns:a16="http://schemas.microsoft.com/office/drawing/2014/main" id="{9E6E1FB6-04AC-427C-AAB1-836141F34EE2}"/>
              </a:ext>
            </a:extLst>
          </p:cNvPr>
          <p:cNvSpPr>
            <a:spLocks xmlns:a="http://schemas.openxmlformats.org/drawingml/2006/main" noGrp="1"/>
          </p:cNvSpPr>
          <p:nvPr/>
        </p:nvSpPr>
        <p:spPr>
          <a:xfrm xmlns:a="http://schemas.openxmlformats.org/drawingml/2006/main">
            <a:off x="10040112" y="4425696"/>
            <a:ext cx="1078992" cy="7132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F7FAFC"/>
                </a:solidFill>
                <a:latin typeface="Avenir Next"/>
                <a:ea typeface="Avenir Next"/>
                <a:cs typeface="Avenir Next"/>
              </a:defRPr>
            </a:pPr>
            <a:r>
              <a:rPr>
                <a:solidFill>
                  <a:srgbClr val="D7E4EB"/>
                </a:solidFill>
              </a:rPr>
              <a:t>mixed</a:t>
            </a:r>
            <a:br/>
            <a:r>
              <a:rPr>
                <a:solidFill>
                  <a:srgbClr val="D7E4EB"/>
                </a:solidFill>
              </a:rPr>
              <a:t>state</a:t>
            </a:r>
          </a:p>
        </p:txBody>
      </p:sp>
      <p:sp>
        <p:nvSpPr>
          <p:cNvPr id="33" name="Deck progress 31/120">
            <a:extLst xmlns:a="http://schemas.openxmlformats.org/drawingml/2006/main">
              <a:ext uri="{FF2B5EF4-FFF2-40B4-BE49-F238E27FC236}">
                <a16:creationId xmlns:a16="http://schemas.microsoft.com/office/drawing/2014/main" id="{4AB5A9D4-70E8-495A-9EE4-BE4705467E0B}"/>
              </a:ext>
            </a:extLst>
          </p:cNvPr>
          <p:cNvSpPr>
            <a:spLocks xmlns:a="http://schemas.openxmlformats.org/drawingml/2006/main" noGrp="1"/>
          </p:cNvSpPr>
          <p:nvPr/>
        </p:nvSpPr>
        <p:spPr>
          <a:xfrm xmlns:a="http://schemas.openxmlformats.org/drawingml/2006/main">
            <a:off x="530352" y="6473952"/>
            <a:ext cx="2696058"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4" name="Current page 31">
            <a:extLst xmlns:a="http://schemas.openxmlformats.org/drawingml/2006/main">
              <a:ext uri="{FF2B5EF4-FFF2-40B4-BE49-F238E27FC236}">
                <a16:creationId xmlns:a16="http://schemas.microsoft.com/office/drawing/2014/main" id="{089A925A-D24A-4D3B-B3AF-DD85AF721EFC}"/>
              </a:ext>
            </a:extLst>
          </p:cNvPr>
          <p:cNvSpPr>
            <a:spLocks xmlns:a="http://schemas.openxmlformats.org/drawingml/2006/main" noGrp="1"/>
          </p:cNvSpPr>
          <p:nvPr/>
        </p:nvSpPr>
        <p:spPr>
          <a:xfrm xmlns:a="http://schemas.openxmlformats.org/drawingml/2006/main">
            <a:off x="3193072"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2074457378"/>
      </p:ext>
    </p:extLst>
  </p:cSld>
</p:sld>
</file>

<file path=ppt/slides/slide32.xml><?xml version="1.0" encoding="utf-8"?>
<p:sld xmlns:p="http://schemas.openxmlformats.org/presentationml/2006/main">
  <p:cSld>
    <p:bg>
      <p:bgPr>
        <a:gradFill xmlns:a="http://schemas.openxmlformats.org/drawingml/2006/main">
          <a:gsLst>
            <a:gs pos="0">
              <a:srgbClr val="061F45"/>
            </a:gs>
            <a:gs pos="100000">
              <a:srgbClr val="0B4AA2"/>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E67A1DF6-EAAC-4D9B-82EF-F72C42638D09}"/>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DFDC64DC-0C3C-47EF-BF6C-74D1FE0DD88F}"/>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816A9157-D3AE-4C28-9A95-C48BBE88F946}"/>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C8D6F6CD-38F1-49BE-A1AE-C0B4254C2483}"/>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Several readers inspect the same sentence</a:t>
            </a:r>
          </a:p>
        </p:txBody>
      </p:sp>
      <p:sp>
        <p:nvSpPr>
          <p:cNvPr id="6" name="TextBox 5">
            <a:extLst xmlns:a="http://schemas.openxmlformats.org/drawingml/2006/main">
              <a:ext uri="{FF2B5EF4-FFF2-40B4-BE49-F238E27FC236}">
                <a16:creationId xmlns:a16="http://schemas.microsoft.com/office/drawing/2014/main" id="{B2D8DF8D-042E-4D79-8A8D-46646A5DD9C7}"/>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1/3</a:t>
            </a:r>
          </a:p>
        </p:txBody>
      </p:sp>
      <p:sp>
        <p:nvSpPr>
          <p:cNvPr id="7" name="Rectangle 6">
            <a:extLst xmlns:a="http://schemas.openxmlformats.org/drawingml/2006/main">
              <a:ext uri="{FF2B5EF4-FFF2-40B4-BE49-F238E27FC236}">
                <a16:creationId xmlns:a16="http://schemas.microsoft.com/office/drawing/2014/main" id="{7CE01B25-3E7A-42DF-86E2-856E6FF4D701}"/>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91D000D0-F259-4467-A406-1A9D4758EB4A}"/>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09782955-5FFA-44EF-B6BF-8A2769AA50B2}"/>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C69B6A98-00A2-49A4-8F1E-AA874FE0A73D}"/>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2D6E90F2-68F3-4E0D-A03F-9761DAEFFB27}"/>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32/124</a:t>
            </a:r>
          </a:p>
        </p:txBody>
      </p:sp>
      <p:sp>
        <p:nvSpPr>
          <p:cNvPr id="12" name="Oval 11">
            <a:extLst xmlns:a="http://schemas.openxmlformats.org/drawingml/2006/main">
              <a:ext uri="{FF2B5EF4-FFF2-40B4-BE49-F238E27FC236}">
                <a16:creationId xmlns:a16="http://schemas.microsoft.com/office/drawing/2014/main" id="{8840EDD3-760C-48D7-98E7-974A82F556DF}"/>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DCF61D1F-2B79-4094-B38C-B9BCBB117AAA}"/>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One head may track the actor.</a:t>
            </a:r>
          </a:p>
        </p:txBody>
      </p:sp>
      <p:sp>
        <p:nvSpPr>
          <p:cNvPr id="14" name="Oval 13">
            <a:extLst xmlns:a="http://schemas.openxmlformats.org/drawingml/2006/main">
              <a:ext uri="{FF2B5EF4-FFF2-40B4-BE49-F238E27FC236}">
                <a16:creationId xmlns:a16="http://schemas.microsoft.com/office/drawing/2014/main" id="{30386D3A-6316-4173-B82D-A39B8E15DB70}"/>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5153FC98-BF66-424F-BD29-012FA5B96B35}"/>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Another may track position.</a:t>
            </a:r>
          </a:p>
        </p:txBody>
      </p:sp>
      <p:sp>
        <p:nvSpPr>
          <p:cNvPr id="16" name="Oval 15">
            <a:extLst xmlns:a="http://schemas.openxmlformats.org/drawingml/2006/main">
              <a:ext uri="{FF2B5EF4-FFF2-40B4-BE49-F238E27FC236}">
                <a16:creationId xmlns:a16="http://schemas.microsoft.com/office/drawing/2014/main" id="{9D45A3B8-30AE-4976-9216-40D138464D47}"/>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34A5EE32-A396-4E30-A184-48D22F554B11}"/>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Outputs reunite at model width.</a:t>
            </a:r>
          </a:p>
        </p:txBody>
      </p:sp>
      <p:sp>
        <p:nvSpPr>
          <p:cNvPr id="18" name="TextBox 17">
            <a:extLst xmlns:a="http://schemas.openxmlformats.org/drawingml/2006/main">
              <a:ext uri="{FF2B5EF4-FFF2-40B4-BE49-F238E27FC236}">
                <a16:creationId xmlns:a16="http://schemas.microsoft.com/office/drawing/2014/main" id="{8FC941DA-D951-4752-A591-D83CA97E2865}"/>
              </a:ext>
            </a:extLst>
          </p:cNvPr>
          <p:cNvSpPr>
            <a:spLocks xmlns:a="http://schemas.openxmlformats.org/drawingml/2006/main" noGrp="1"/>
          </p:cNvSpPr>
          <p:nvPr/>
        </p:nvSpPr>
        <p:spPr>
          <a:xfrm xmlns:a="http://schemas.openxmlformats.org/drawingml/2006/main">
            <a:off x="5532120" y="1773936"/>
            <a:ext cx="53035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THREE READERS, DIFFERENT QUESTIONS</a:t>
            </a:r>
          </a:p>
        </p:txBody>
      </p:sp>
      <p:sp>
        <p:nvSpPr>
          <p:cNvPr id="19" name="Oval 18">
            <a:extLst xmlns:a="http://schemas.openxmlformats.org/drawingml/2006/main">
              <a:ext uri="{FF2B5EF4-FFF2-40B4-BE49-F238E27FC236}">
                <a16:creationId xmlns:a16="http://schemas.microsoft.com/office/drawing/2014/main" id="{453F57C5-F401-4149-ACD0-30C32E6F9A12}"/>
              </a:ext>
            </a:extLst>
          </p:cNvPr>
          <p:cNvSpPr>
            <a:spLocks xmlns:a="http://schemas.openxmlformats.org/drawingml/2006/main" noGrp="1"/>
          </p:cNvSpPr>
          <p:nvPr/>
        </p:nvSpPr>
        <p:spPr>
          <a:xfrm xmlns:a="http://schemas.openxmlformats.org/drawingml/2006/main">
            <a:off x="5559552" y="2395728"/>
            <a:ext cx="1353312" cy="1353312"/>
          </a:xfrm>
          <a:prstGeom xmlns:a="http://schemas.openxmlformats.org/drawingml/2006/main" prst="ellipse">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Oval 19">
            <a:extLst xmlns:a="http://schemas.openxmlformats.org/drawingml/2006/main">
              <a:ext uri="{FF2B5EF4-FFF2-40B4-BE49-F238E27FC236}">
                <a16:creationId xmlns:a16="http://schemas.microsoft.com/office/drawing/2014/main" id="{E1C22C33-C4C7-4339-A5A5-2A472266749F}"/>
              </a:ext>
            </a:extLst>
          </p:cNvPr>
          <p:cNvSpPr>
            <a:spLocks xmlns:a="http://schemas.openxmlformats.org/drawingml/2006/main" noGrp="1"/>
          </p:cNvSpPr>
          <p:nvPr/>
        </p:nvSpPr>
        <p:spPr>
          <a:xfrm xmlns:a="http://schemas.openxmlformats.org/drawingml/2006/main">
            <a:off x="5971032" y="2807208"/>
            <a:ext cx="530352" cy="530352"/>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2C3EE3B8-4E9B-40F4-9708-E19A1A40B95C}"/>
              </a:ext>
            </a:extLst>
          </p:cNvPr>
          <p:cNvSpPr>
            <a:spLocks xmlns:a="http://schemas.openxmlformats.org/drawingml/2006/main" noGrp="1"/>
          </p:cNvSpPr>
          <p:nvPr/>
        </p:nvSpPr>
        <p:spPr>
          <a:xfrm xmlns:a="http://schemas.openxmlformats.org/drawingml/2006/main">
            <a:off x="5559552" y="3968496"/>
            <a:ext cx="1353312"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43BEE8"/>
                </a:solidFill>
                <a:latin typeface="Avenir Next"/>
                <a:ea typeface="Avenir Next"/>
                <a:cs typeface="Avenir Next"/>
              </a:defRPr>
            </a:pPr>
            <a:r>
              <a:rPr>
                <a:solidFill>
                  <a:srgbClr val="D7E4EB"/>
                </a:solidFill>
              </a:rPr>
              <a:t>HEAD A</a:t>
            </a:r>
          </a:p>
        </p:txBody>
      </p:sp>
      <p:sp>
        <p:nvSpPr>
          <p:cNvPr id="22" name="TextBox 21">
            <a:extLst xmlns:a="http://schemas.openxmlformats.org/drawingml/2006/main">
              <a:ext uri="{FF2B5EF4-FFF2-40B4-BE49-F238E27FC236}">
                <a16:creationId xmlns:a16="http://schemas.microsoft.com/office/drawing/2014/main" id="{9D86AF2F-393E-4130-A0C8-483FC5EC8D67}"/>
              </a:ext>
            </a:extLst>
          </p:cNvPr>
          <p:cNvSpPr>
            <a:spLocks xmlns:a="http://schemas.openxmlformats.org/drawingml/2006/main" noGrp="1"/>
          </p:cNvSpPr>
          <p:nvPr/>
        </p:nvSpPr>
        <p:spPr>
          <a:xfrm xmlns:a="http://schemas.openxmlformats.org/drawingml/2006/main">
            <a:off x="5559552" y="4315968"/>
            <a:ext cx="135331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actor</a:t>
            </a:r>
          </a:p>
        </p:txBody>
      </p:sp>
      <p:sp>
        <p:nvSpPr>
          <p:cNvPr id="23" name="Oval 22">
            <a:extLst xmlns:a="http://schemas.openxmlformats.org/drawingml/2006/main">
              <a:ext uri="{FF2B5EF4-FFF2-40B4-BE49-F238E27FC236}">
                <a16:creationId xmlns:a16="http://schemas.microsoft.com/office/drawing/2014/main" id="{40135AD6-D498-4F97-8D27-AF36D16B48F6}"/>
              </a:ext>
            </a:extLst>
          </p:cNvPr>
          <p:cNvSpPr>
            <a:spLocks xmlns:a="http://schemas.openxmlformats.org/drawingml/2006/main" noGrp="1"/>
          </p:cNvSpPr>
          <p:nvPr/>
        </p:nvSpPr>
        <p:spPr>
          <a:xfrm xmlns:a="http://schemas.openxmlformats.org/drawingml/2006/main">
            <a:off x="7434071" y="2395728"/>
            <a:ext cx="1353312" cy="1353312"/>
          </a:xfrm>
          <a:prstGeom xmlns:a="http://schemas.openxmlformats.org/drawingml/2006/main" prst="ellipse">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Oval 23">
            <a:extLst xmlns:a="http://schemas.openxmlformats.org/drawingml/2006/main">
              <a:ext uri="{FF2B5EF4-FFF2-40B4-BE49-F238E27FC236}">
                <a16:creationId xmlns:a16="http://schemas.microsoft.com/office/drawing/2014/main" id="{F260EF7A-DC9C-4288-A3FB-DEC359C24194}"/>
              </a:ext>
            </a:extLst>
          </p:cNvPr>
          <p:cNvSpPr>
            <a:spLocks xmlns:a="http://schemas.openxmlformats.org/drawingml/2006/main" noGrp="1"/>
          </p:cNvSpPr>
          <p:nvPr/>
        </p:nvSpPr>
        <p:spPr>
          <a:xfrm xmlns:a="http://schemas.openxmlformats.org/drawingml/2006/main">
            <a:off x="7845551" y="2807208"/>
            <a:ext cx="530352" cy="530352"/>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F098BB76-68D4-40D6-8A9C-FC7597C5F326}"/>
              </a:ext>
            </a:extLst>
          </p:cNvPr>
          <p:cNvSpPr>
            <a:spLocks xmlns:a="http://schemas.openxmlformats.org/drawingml/2006/main" noGrp="1"/>
          </p:cNvSpPr>
          <p:nvPr/>
        </p:nvSpPr>
        <p:spPr>
          <a:xfrm xmlns:a="http://schemas.openxmlformats.org/drawingml/2006/main">
            <a:off x="7434071" y="3968496"/>
            <a:ext cx="1353312"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D5E4EC"/>
                </a:solidFill>
                <a:latin typeface="Avenir Next"/>
                <a:ea typeface="Avenir Next"/>
                <a:cs typeface="Avenir Next"/>
              </a:defRPr>
            </a:pPr>
            <a:r>
              <a:rPr>
                <a:solidFill>
                  <a:srgbClr val="D7E4EB"/>
                </a:solidFill>
              </a:rPr>
              <a:t>HEAD B</a:t>
            </a:r>
          </a:p>
        </p:txBody>
      </p:sp>
      <p:sp>
        <p:nvSpPr>
          <p:cNvPr id="26" name="TextBox 25">
            <a:extLst xmlns:a="http://schemas.openxmlformats.org/drawingml/2006/main">
              <a:ext uri="{FF2B5EF4-FFF2-40B4-BE49-F238E27FC236}">
                <a16:creationId xmlns:a16="http://schemas.microsoft.com/office/drawing/2014/main" id="{FB247385-6661-4C9C-9EA6-95DC388D8FDC}"/>
              </a:ext>
            </a:extLst>
          </p:cNvPr>
          <p:cNvSpPr>
            <a:spLocks xmlns:a="http://schemas.openxmlformats.org/drawingml/2006/main" noGrp="1"/>
          </p:cNvSpPr>
          <p:nvPr/>
        </p:nvSpPr>
        <p:spPr>
          <a:xfrm xmlns:a="http://schemas.openxmlformats.org/drawingml/2006/main">
            <a:off x="7434071" y="4315968"/>
            <a:ext cx="135331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D5E4EC"/>
                </a:solidFill>
                <a:latin typeface="Avenir Next"/>
                <a:ea typeface="Avenir Next"/>
                <a:cs typeface="Avenir Next"/>
              </a:defRPr>
            </a:pPr>
            <a:r>
              <a:rPr>
                <a:solidFill>
                  <a:srgbClr val="D7E4EB"/>
                </a:solidFill>
              </a:rPr>
              <a:t>action</a:t>
            </a:r>
          </a:p>
        </p:txBody>
      </p:sp>
      <p:sp>
        <p:nvSpPr>
          <p:cNvPr id="27" name="Oval 26">
            <a:extLst xmlns:a="http://schemas.openxmlformats.org/drawingml/2006/main">
              <a:ext uri="{FF2B5EF4-FFF2-40B4-BE49-F238E27FC236}">
                <a16:creationId xmlns:a16="http://schemas.microsoft.com/office/drawing/2014/main" id="{DDA68A18-8A6A-4835-80C4-C7BF7EED7E59}"/>
              </a:ext>
            </a:extLst>
          </p:cNvPr>
          <p:cNvSpPr>
            <a:spLocks xmlns:a="http://schemas.openxmlformats.org/drawingml/2006/main" noGrp="1"/>
          </p:cNvSpPr>
          <p:nvPr/>
        </p:nvSpPr>
        <p:spPr>
          <a:xfrm xmlns:a="http://schemas.openxmlformats.org/drawingml/2006/main">
            <a:off x="9308592" y="2395728"/>
            <a:ext cx="1353312" cy="1353312"/>
          </a:xfrm>
          <a:prstGeom xmlns:a="http://schemas.openxmlformats.org/drawingml/2006/main" prst="ellipse">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Oval 27">
            <a:extLst xmlns:a="http://schemas.openxmlformats.org/drawingml/2006/main">
              <a:ext uri="{FF2B5EF4-FFF2-40B4-BE49-F238E27FC236}">
                <a16:creationId xmlns:a16="http://schemas.microsoft.com/office/drawing/2014/main" id="{EFB51CB2-473D-40EC-8F04-5553639B757C}"/>
              </a:ext>
            </a:extLst>
          </p:cNvPr>
          <p:cNvSpPr>
            <a:spLocks xmlns:a="http://schemas.openxmlformats.org/drawingml/2006/main" noGrp="1"/>
          </p:cNvSpPr>
          <p:nvPr/>
        </p:nvSpPr>
        <p:spPr>
          <a:xfrm xmlns:a="http://schemas.openxmlformats.org/drawingml/2006/main">
            <a:off x="9720072" y="2807208"/>
            <a:ext cx="530352" cy="530352"/>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TextBox 28">
            <a:extLst xmlns:a="http://schemas.openxmlformats.org/drawingml/2006/main">
              <a:ext uri="{FF2B5EF4-FFF2-40B4-BE49-F238E27FC236}">
                <a16:creationId xmlns:a16="http://schemas.microsoft.com/office/drawing/2014/main" id="{396872EC-8E28-49BA-AF7E-EF8ED4134958}"/>
              </a:ext>
            </a:extLst>
          </p:cNvPr>
          <p:cNvSpPr>
            <a:spLocks xmlns:a="http://schemas.openxmlformats.org/drawingml/2006/main" noGrp="1"/>
          </p:cNvSpPr>
          <p:nvPr/>
        </p:nvSpPr>
        <p:spPr>
          <a:xfrm xmlns:a="http://schemas.openxmlformats.org/drawingml/2006/main">
            <a:off x="9308592" y="3968496"/>
            <a:ext cx="1353312"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D5E4EC"/>
                </a:solidFill>
                <a:latin typeface="Avenir Next"/>
                <a:ea typeface="Avenir Next"/>
                <a:cs typeface="Avenir Next"/>
              </a:defRPr>
            </a:pPr>
            <a:r>
              <a:rPr>
                <a:solidFill>
                  <a:srgbClr val="D7E4EB"/>
                </a:solidFill>
              </a:rPr>
              <a:t>HEAD C</a:t>
            </a:r>
          </a:p>
        </p:txBody>
      </p:sp>
      <p:sp>
        <p:nvSpPr>
          <p:cNvPr id="30" name="TextBox 29">
            <a:extLst xmlns:a="http://schemas.openxmlformats.org/drawingml/2006/main">
              <a:ext uri="{FF2B5EF4-FFF2-40B4-BE49-F238E27FC236}">
                <a16:creationId xmlns:a16="http://schemas.microsoft.com/office/drawing/2014/main" id="{2A043AAB-B75B-4880-A78A-BDA274620BFC}"/>
              </a:ext>
            </a:extLst>
          </p:cNvPr>
          <p:cNvSpPr>
            <a:spLocks xmlns:a="http://schemas.openxmlformats.org/drawingml/2006/main" noGrp="1"/>
          </p:cNvSpPr>
          <p:nvPr/>
        </p:nvSpPr>
        <p:spPr>
          <a:xfrm xmlns:a="http://schemas.openxmlformats.org/drawingml/2006/main">
            <a:off x="9308592" y="4315968"/>
            <a:ext cx="135331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D5E4EC"/>
                </a:solidFill>
                <a:latin typeface="Avenir Next"/>
                <a:ea typeface="Avenir Next"/>
                <a:cs typeface="Avenir Next"/>
              </a:defRPr>
            </a:pPr>
            <a:r>
              <a:rPr>
                <a:solidFill>
                  <a:srgbClr val="D7E4EB"/>
                </a:solidFill>
              </a:rPr>
              <a:t>position</a:t>
            </a:r>
          </a:p>
        </p:txBody>
      </p:sp>
      <p:sp>
        <p:nvSpPr>
          <p:cNvPr id="31" name="TextBox 30">
            <a:extLst xmlns:a="http://schemas.openxmlformats.org/drawingml/2006/main">
              <a:ext uri="{FF2B5EF4-FFF2-40B4-BE49-F238E27FC236}">
                <a16:creationId xmlns:a16="http://schemas.microsoft.com/office/drawing/2014/main" id="{53126106-937D-4920-8AEB-1B0229C2A2AD}"/>
              </a:ext>
            </a:extLst>
          </p:cNvPr>
          <p:cNvSpPr>
            <a:spLocks xmlns:a="http://schemas.openxmlformats.org/drawingml/2006/main" noGrp="1"/>
          </p:cNvSpPr>
          <p:nvPr/>
        </p:nvSpPr>
        <p:spPr>
          <a:xfrm xmlns:a="http://schemas.openxmlformats.org/drawingml/2006/main">
            <a:off x="5559552" y="5230368"/>
            <a:ext cx="557784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Their outputs are concatenated, then projected back to the model width.</a:t>
            </a:r>
          </a:p>
        </p:txBody>
      </p:sp>
      <p:sp>
        <p:nvSpPr>
          <p:cNvPr id="32" name="Deck progress 32/120">
            <a:extLst xmlns:a="http://schemas.openxmlformats.org/drawingml/2006/main">
              <a:ext uri="{FF2B5EF4-FFF2-40B4-BE49-F238E27FC236}">
                <a16:creationId xmlns:a16="http://schemas.microsoft.com/office/drawing/2014/main" id="{266E34D8-780A-4A37-83AC-64B801AEDE5F}"/>
              </a:ext>
            </a:extLst>
          </p:cNvPr>
          <p:cNvSpPr>
            <a:spLocks xmlns:a="http://schemas.openxmlformats.org/drawingml/2006/main" noGrp="1"/>
          </p:cNvSpPr>
          <p:nvPr/>
        </p:nvSpPr>
        <p:spPr>
          <a:xfrm xmlns:a="http://schemas.openxmlformats.org/drawingml/2006/main">
            <a:off x="530352" y="6473952"/>
            <a:ext cx="2783027"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3" name="Current page 32">
            <a:extLst xmlns:a="http://schemas.openxmlformats.org/drawingml/2006/main">
              <a:ext uri="{FF2B5EF4-FFF2-40B4-BE49-F238E27FC236}">
                <a16:creationId xmlns:a16="http://schemas.microsoft.com/office/drawing/2014/main" id="{08C60757-0189-4002-9FFA-E7F91C6FFCB6}"/>
              </a:ext>
            </a:extLst>
          </p:cNvPr>
          <p:cNvSpPr>
            <a:spLocks xmlns:a="http://schemas.openxmlformats.org/drawingml/2006/main" noGrp="1"/>
          </p:cNvSpPr>
          <p:nvPr/>
        </p:nvSpPr>
        <p:spPr>
          <a:xfrm xmlns:a="http://schemas.openxmlformats.org/drawingml/2006/main">
            <a:off x="3280042"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583390924"/>
      </p:ext>
    </p:extLst>
  </p:cSld>
</p:sld>
</file>

<file path=ppt/slides/slide33.xml><?xml version="1.0" encoding="utf-8"?>
<p:sld xmlns:p="http://schemas.openxmlformats.org/presentationml/2006/main">
  <p:cSld>
    <p:bg>
      <p:bgPr>
        <a:solidFill xmlns:a="http://schemas.openxmlformats.org/drawingml/2006/main">
          <a:srgbClr val="EEF4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98FCEC55-9FB9-449A-97EB-C932F3B6941D}"/>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FD3D7ECA-0C31-4CEE-8F80-8F3823A9FD3C}"/>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2F9A4849-0254-4383-8411-658C0C46540F}"/>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C704C90A-EA34-48F3-BBD3-BB5D0B676A57}"/>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Several readers inspect the same sentence</a:t>
            </a:r>
          </a:p>
        </p:txBody>
      </p:sp>
      <p:sp>
        <p:nvSpPr>
          <p:cNvPr id="6" name="TextBox 5">
            <a:extLst xmlns:a="http://schemas.openxmlformats.org/drawingml/2006/main">
              <a:ext uri="{FF2B5EF4-FFF2-40B4-BE49-F238E27FC236}">
                <a16:creationId xmlns:a16="http://schemas.microsoft.com/office/drawing/2014/main" id="{7DDA398A-9B0E-4ED8-82AE-632772C0372B}"/>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2/3</a:t>
            </a:r>
          </a:p>
        </p:txBody>
      </p:sp>
      <p:sp>
        <p:nvSpPr>
          <p:cNvPr id="7" name="Rectangle 6">
            <a:extLst xmlns:a="http://schemas.openxmlformats.org/drawingml/2006/main">
              <a:ext uri="{FF2B5EF4-FFF2-40B4-BE49-F238E27FC236}">
                <a16:creationId xmlns:a16="http://schemas.microsoft.com/office/drawing/2014/main" id="{519A1840-9EE3-47E2-B695-75AEA4BA0553}"/>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0181E013-906D-4253-8FD7-19CF2033065B}"/>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08E30E47-2A1D-485E-9F48-8B186CC7764C}"/>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CBBFDB36-FF83-43D5-8EA2-75880BEA065C}"/>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55A77624-40F5-4176-83FE-BC7AB02FC2FD}"/>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33/124</a:t>
            </a:r>
          </a:p>
        </p:txBody>
      </p:sp>
      <p:sp>
        <p:nvSpPr>
          <p:cNvPr id="12" name="Oval 11">
            <a:extLst xmlns:a="http://schemas.openxmlformats.org/drawingml/2006/main">
              <a:ext uri="{FF2B5EF4-FFF2-40B4-BE49-F238E27FC236}">
                <a16:creationId xmlns:a16="http://schemas.microsoft.com/office/drawing/2014/main" id="{29290134-7D6D-4A33-A6C5-4BFABCA917E0}"/>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F3D24DDE-EA6A-4359-8C11-A126B6992B48}"/>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One head may track the actor.</a:t>
            </a:r>
          </a:p>
        </p:txBody>
      </p:sp>
      <p:sp>
        <p:nvSpPr>
          <p:cNvPr id="14" name="Oval 13">
            <a:extLst xmlns:a="http://schemas.openxmlformats.org/drawingml/2006/main">
              <a:ext uri="{FF2B5EF4-FFF2-40B4-BE49-F238E27FC236}">
                <a16:creationId xmlns:a16="http://schemas.microsoft.com/office/drawing/2014/main" id="{623D5BB2-A185-46E0-A5AB-FD6604647334}"/>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83C386F1-2794-455E-9149-CED4E7E4AFB4}"/>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Another may track position.</a:t>
            </a:r>
          </a:p>
        </p:txBody>
      </p:sp>
      <p:sp>
        <p:nvSpPr>
          <p:cNvPr id="16" name="Oval 15">
            <a:extLst xmlns:a="http://schemas.openxmlformats.org/drawingml/2006/main">
              <a:ext uri="{FF2B5EF4-FFF2-40B4-BE49-F238E27FC236}">
                <a16:creationId xmlns:a16="http://schemas.microsoft.com/office/drawing/2014/main" id="{5FB0A9A5-2949-4984-A31E-E3045B307201}"/>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1AF0C78D-F063-4237-9906-6F6A808E6CA1}"/>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Outputs reunite at model width.</a:t>
            </a:r>
          </a:p>
        </p:txBody>
      </p:sp>
      <p:sp>
        <p:nvSpPr>
          <p:cNvPr id="18" name="TextBox 17">
            <a:extLst xmlns:a="http://schemas.openxmlformats.org/drawingml/2006/main">
              <a:ext uri="{FF2B5EF4-FFF2-40B4-BE49-F238E27FC236}">
                <a16:creationId xmlns:a16="http://schemas.microsoft.com/office/drawing/2014/main" id="{5E38C44D-87B7-4C1F-B435-9E8D019C8045}"/>
              </a:ext>
            </a:extLst>
          </p:cNvPr>
          <p:cNvSpPr>
            <a:spLocks xmlns:a="http://schemas.openxmlformats.org/drawingml/2006/main" noGrp="1"/>
          </p:cNvSpPr>
          <p:nvPr/>
        </p:nvSpPr>
        <p:spPr>
          <a:xfrm xmlns:a="http://schemas.openxmlformats.org/drawingml/2006/main">
            <a:off x="5532120" y="1773936"/>
            <a:ext cx="53035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THREE READERS, DIFFERENT QUESTIONS</a:t>
            </a:r>
          </a:p>
        </p:txBody>
      </p:sp>
      <p:sp>
        <p:nvSpPr>
          <p:cNvPr id="19" name="Oval 18">
            <a:extLst xmlns:a="http://schemas.openxmlformats.org/drawingml/2006/main">
              <a:ext uri="{FF2B5EF4-FFF2-40B4-BE49-F238E27FC236}">
                <a16:creationId xmlns:a16="http://schemas.microsoft.com/office/drawing/2014/main" id="{77B8663A-A0E4-4368-80D8-117D2F91129B}"/>
              </a:ext>
            </a:extLst>
          </p:cNvPr>
          <p:cNvSpPr>
            <a:spLocks xmlns:a="http://schemas.openxmlformats.org/drawingml/2006/main" noGrp="1"/>
          </p:cNvSpPr>
          <p:nvPr/>
        </p:nvSpPr>
        <p:spPr>
          <a:xfrm xmlns:a="http://schemas.openxmlformats.org/drawingml/2006/main">
            <a:off x="5559552" y="2395728"/>
            <a:ext cx="1353312" cy="1353312"/>
          </a:xfrm>
          <a:prstGeom xmlns:a="http://schemas.openxmlformats.org/drawingml/2006/main" prst="ellipse">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Oval 19">
            <a:extLst xmlns:a="http://schemas.openxmlformats.org/drawingml/2006/main">
              <a:ext uri="{FF2B5EF4-FFF2-40B4-BE49-F238E27FC236}">
                <a16:creationId xmlns:a16="http://schemas.microsoft.com/office/drawing/2014/main" id="{6FECA3D2-9CF9-404A-B733-FD765BD092BD}"/>
              </a:ext>
            </a:extLst>
          </p:cNvPr>
          <p:cNvSpPr>
            <a:spLocks xmlns:a="http://schemas.openxmlformats.org/drawingml/2006/main" noGrp="1"/>
          </p:cNvSpPr>
          <p:nvPr/>
        </p:nvSpPr>
        <p:spPr>
          <a:xfrm xmlns:a="http://schemas.openxmlformats.org/drawingml/2006/main">
            <a:off x="5971032" y="2807208"/>
            <a:ext cx="530352" cy="530352"/>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88601BCB-B49B-46A6-9E60-634F16C3A50E}"/>
              </a:ext>
            </a:extLst>
          </p:cNvPr>
          <p:cNvSpPr>
            <a:spLocks xmlns:a="http://schemas.openxmlformats.org/drawingml/2006/main" noGrp="1"/>
          </p:cNvSpPr>
          <p:nvPr/>
        </p:nvSpPr>
        <p:spPr>
          <a:xfrm xmlns:a="http://schemas.openxmlformats.org/drawingml/2006/main">
            <a:off x="5559552" y="3968496"/>
            <a:ext cx="1353312"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43BEE8"/>
                </a:solidFill>
                <a:latin typeface="Avenir Next"/>
                <a:ea typeface="Avenir Next"/>
                <a:cs typeface="Avenir Next"/>
              </a:defRPr>
            </a:pPr>
            <a:r>
              <a:rPr>
                <a:solidFill>
                  <a:srgbClr val="D7E4EB"/>
                </a:solidFill>
              </a:rPr>
              <a:t>HEAD A</a:t>
            </a:r>
          </a:p>
        </p:txBody>
      </p:sp>
      <p:sp>
        <p:nvSpPr>
          <p:cNvPr id="22" name="TextBox 21">
            <a:extLst xmlns:a="http://schemas.openxmlformats.org/drawingml/2006/main">
              <a:ext uri="{FF2B5EF4-FFF2-40B4-BE49-F238E27FC236}">
                <a16:creationId xmlns:a16="http://schemas.microsoft.com/office/drawing/2014/main" id="{215B6359-1BF8-4D2E-B292-629D25C095E5}"/>
              </a:ext>
            </a:extLst>
          </p:cNvPr>
          <p:cNvSpPr>
            <a:spLocks xmlns:a="http://schemas.openxmlformats.org/drawingml/2006/main" noGrp="1"/>
          </p:cNvSpPr>
          <p:nvPr/>
        </p:nvSpPr>
        <p:spPr>
          <a:xfrm xmlns:a="http://schemas.openxmlformats.org/drawingml/2006/main">
            <a:off x="5559552" y="4315968"/>
            <a:ext cx="135331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actor</a:t>
            </a:r>
          </a:p>
        </p:txBody>
      </p:sp>
      <p:sp>
        <p:nvSpPr>
          <p:cNvPr id="23" name="Oval 22">
            <a:extLst xmlns:a="http://schemas.openxmlformats.org/drawingml/2006/main">
              <a:ext uri="{FF2B5EF4-FFF2-40B4-BE49-F238E27FC236}">
                <a16:creationId xmlns:a16="http://schemas.microsoft.com/office/drawing/2014/main" id="{2AFC23BC-F867-4F3E-BC0E-D7D096E40F3C}"/>
              </a:ext>
            </a:extLst>
          </p:cNvPr>
          <p:cNvSpPr>
            <a:spLocks xmlns:a="http://schemas.openxmlformats.org/drawingml/2006/main" noGrp="1"/>
          </p:cNvSpPr>
          <p:nvPr/>
        </p:nvSpPr>
        <p:spPr>
          <a:xfrm xmlns:a="http://schemas.openxmlformats.org/drawingml/2006/main">
            <a:off x="7434071" y="2395728"/>
            <a:ext cx="1353312" cy="1353312"/>
          </a:xfrm>
          <a:prstGeom xmlns:a="http://schemas.openxmlformats.org/drawingml/2006/main" prst="ellipse">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Oval 23">
            <a:extLst xmlns:a="http://schemas.openxmlformats.org/drawingml/2006/main">
              <a:ext uri="{FF2B5EF4-FFF2-40B4-BE49-F238E27FC236}">
                <a16:creationId xmlns:a16="http://schemas.microsoft.com/office/drawing/2014/main" id="{31BE92FC-90A7-4A8E-8FE3-42EF99A55466}"/>
              </a:ext>
            </a:extLst>
          </p:cNvPr>
          <p:cNvSpPr>
            <a:spLocks xmlns:a="http://schemas.openxmlformats.org/drawingml/2006/main" noGrp="1"/>
          </p:cNvSpPr>
          <p:nvPr/>
        </p:nvSpPr>
        <p:spPr>
          <a:xfrm xmlns:a="http://schemas.openxmlformats.org/drawingml/2006/main">
            <a:off x="7845551" y="2807208"/>
            <a:ext cx="530352" cy="530352"/>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0CEF2FC5-3690-4AA3-BCDC-CBAC58EDA3C5}"/>
              </a:ext>
            </a:extLst>
          </p:cNvPr>
          <p:cNvSpPr>
            <a:spLocks xmlns:a="http://schemas.openxmlformats.org/drawingml/2006/main" noGrp="1"/>
          </p:cNvSpPr>
          <p:nvPr/>
        </p:nvSpPr>
        <p:spPr>
          <a:xfrm xmlns:a="http://schemas.openxmlformats.org/drawingml/2006/main">
            <a:off x="7434071" y="3968496"/>
            <a:ext cx="1353312"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43BEE8"/>
                </a:solidFill>
                <a:latin typeface="Avenir Next"/>
                <a:ea typeface="Avenir Next"/>
                <a:cs typeface="Avenir Next"/>
              </a:defRPr>
            </a:pPr>
            <a:r>
              <a:rPr>
                <a:solidFill>
                  <a:srgbClr val="D7E4EB"/>
                </a:solidFill>
              </a:rPr>
              <a:t>HEAD B</a:t>
            </a:r>
          </a:p>
        </p:txBody>
      </p:sp>
      <p:sp>
        <p:nvSpPr>
          <p:cNvPr id="26" name="TextBox 25">
            <a:extLst xmlns:a="http://schemas.openxmlformats.org/drawingml/2006/main">
              <a:ext uri="{FF2B5EF4-FFF2-40B4-BE49-F238E27FC236}">
                <a16:creationId xmlns:a16="http://schemas.microsoft.com/office/drawing/2014/main" id="{D9090264-3FC8-40D5-81A0-AA7AF1DFC0AA}"/>
              </a:ext>
            </a:extLst>
          </p:cNvPr>
          <p:cNvSpPr>
            <a:spLocks xmlns:a="http://schemas.openxmlformats.org/drawingml/2006/main" noGrp="1"/>
          </p:cNvSpPr>
          <p:nvPr/>
        </p:nvSpPr>
        <p:spPr>
          <a:xfrm xmlns:a="http://schemas.openxmlformats.org/drawingml/2006/main">
            <a:off x="7434071" y="4315968"/>
            <a:ext cx="135331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action</a:t>
            </a:r>
          </a:p>
        </p:txBody>
      </p:sp>
      <p:sp>
        <p:nvSpPr>
          <p:cNvPr id="27" name="Oval 26">
            <a:extLst xmlns:a="http://schemas.openxmlformats.org/drawingml/2006/main">
              <a:ext uri="{FF2B5EF4-FFF2-40B4-BE49-F238E27FC236}">
                <a16:creationId xmlns:a16="http://schemas.microsoft.com/office/drawing/2014/main" id="{E1059FE6-3AF8-4A1A-BD42-B4FA98019EA9}"/>
              </a:ext>
            </a:extLst>
          </p:cNvPr>
          <p:cNvSpPr>
            <a:spLocks xmlns:a="http://schemas.openxmlformats.org/drawingml/2006/main" noGrp="1"/>
          </p:cNvSpPr>
          <p:nvPr/>
        </p:nvSpPr>
        <p:spPr>
          <a:xfrm xmlns:a="http://schemas.openxmlformats.org/drawingml/2006/main">
            <a:off x="9308592" y="2395728"/>
            <a:ext cx="1353312" cy="1353312"/>
          </a:xfrm>
          <a:prstGeom xmlns:a="http://schemas.openxmlformats.org/drawingml/2006/main" prst="ellipse">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Oval 27">
            <a:extLst xmlns:a="http://schemas.openxmlformats.org/drawingml/2006/main">
              <a:ext uri="{FF2B5EF4-FFF2-40B4-BE49-F238E27FC236}">
                <a16:creationId xmlns:a16="http://schemas.microsoft.com/office/drawing/2014/main" id="{1E702F55-3996-463A-854D-54218DF7398A}"/>
              </a:ext>
            </a:extLst>
          </p:cNvPr>
          <p:cNvSpPr>
            <a:spLocks xmlns:a="http://schemas.openxmlformats.org/drawingml/2006/main" noGrp="1"/>
          </p:cNvSpPr>
          <p:nvPr/>
        </p:nvSpPr>
        <p:spPr>
          <a:xfrm xmlns:a="http://schemas.openxmlformats.org/drawingml/2006/main">
            <a:off x="9720072" y="2807208"/>
            <a:ext cx="530352" cy="530352"/>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TextBox 28">
            <a:extLst xmlns:a="http://schemas.openxmlformats.org/drawingml/2006/main">
              <a:ext uri="{FF2B5EF4-FFF2-40B4-BE49-F238E27FC236}">
                <a16:creationId xmlns:a16="http://schemas.microsoft.com/office/drawing/2014/main" id="{6A5C305F-A0F5-4619-8BD8-EF512F322210}"/>
              </a:ext>
            </a:extLst>
          </p:cNvPr>
          <p:cNvSpPr>
            <a:spLocks xmlns:a="http://schemas.openxmlformats.org/drawingml/2006/main" noGrp="1"/>
          </p:cNvSpPr>
          <p:nvPr/>
        </p:nvSpPr>
        <p:spPr>
          <a:xfrm xmlns:a="http://schemas.openxmlformats.org/drawingml/2006/main">
            <a:off x="9308592" y="3968496"/>
            <a:ext cx="1353312"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D5E4EC"/>
                </a:solidFill>
                <a:latin typeface="Avenir Next"/>
                <a:ea typeface="Avenir Next"/>
                <a:cs typeface="Avenir Next"/>
              </a:defRPr>
            </a:pPr>
            <a:r>
              <a:rPr>
                <a:solidFill>
                  <a:srgbClr val="D7E4EB"/>
                </a:solidFill>
              </a:rPr>
              <a:t>HEAD C</a:t>
            </a:r>
          </a:p>
        </p:txBody>
      </p:sp>
      <p:sp>
        <p:nvSpPr>
          <p:cNvPr id="30" name="TextBox 29">
            <a:extLst xmlns:a="http://schemas.openxmlformats.org/drawingml/2006/main">
              <a:ext uri="{FF2B5EF4-FFF2-40B4-BE49-F238E27FC236}">
                <a16:creationId xmlns:a16="http://schemas.microsoft.com/office/drawing/2014/main" id="{825E02BB-F2F9-40D5-BE8D-656DB5FC145B}"/>
              </a:ext>
            </a:extLst>
          </p:cNvPr>
          <p:cNvSpPr>
            <a:spLocks xmlns:a="http://schemas.openxmlformats.org/drawingml/2006/main" noGrp="1"/>
          </p:cNvSpPr>
          <p:nvPr/>
        </p:nvSpPr>
        <p:spPr>
          <a:xfrm xmlns:a="http://schemas.openxmlformats.org/drawingml/2006/main">
            <a:off x="9308592" y="4315968"/>
            <a:ext cx="135331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D5E4EC"/>
                </a:solidFill>
                <a:latin typeface="Avenir Next"/>
                <a:ea typeface="Avenir Next"/>
                <a:cs typeface="Avenir Next"/>
              </a:defRPr>
            </a:pPr>
            <a:r>
              <a:rPr>
                <a:solidFill>
                  <a:srgbClr val="D7E4EB"/>
                </a:solidFill>
              </a:rPr>
              <a:t>position</a:t>
            </a:r>
          </a:p>
        </p:txBody>
      </p:sp>
      <p:sp>
        <p:nvSpPr>
          <p:cNvPr id="31" name="TextBox 30">
            <a:extLst xmlns:a="http://schemas.openxmlformats.org/drawingml/2006/main">
              <a:ext uri="{FF2B5EF4-FFF2-40B4-BE49-F238E27FC236}">
                <a16:creationId xmlns:a16="http://schemas.microsoft.com/office/drawing/2014/main" id="{1C36785E-77D4-442A-B4D2-9DD55CDC3346}"/>
              </a:ext>
            </a:extLst>
          </p:cNvPr>
          <p:cNvSpPr>
            <a:spLocks xmlns:a="http://schemas.openxmlformats.org/drawingml/2006/main" noGrp="1"/>
          </p:cNvSpPr>
          <p:nvPr/>
        </p:nvSpPr>
        <p:spPr>
          <a:xfrm xmlns:a="http://schemas.openxmlformats.org/drawingml/2006/main">
            <a:off x="5559552" y="5230368"/>
            <a:ext cx="557784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Their outputs are concatenated, then projected back to the model width.</a:t>
            </a:r>
          </a:p>
        </p:txBody>
      </p:sp>
      <p:sp>
        <p:nvSpPr>
          <p:cNvPr id="32" name="Deck progress 33/120">
            <a:extLst xmlns:a="http://schemas.openxmlformats.org/drawingml/2006/main">
              <a:ext uri="{FF2B5EF4-FFF2-40B4-BE49-F238E27FC236}">
                <a16:creationId xmlns:a16="http://schemas.microsoft.com/office/drawing/2014/main" id="{FCAAA6A2-8339-452C-B306-2D80BB0ED6DC}"/>
              </a:ext>
            </a:extLst>
          </p:cNvPr>
          <p:cNvSpPr>
            <a:spLocks xmlns:a="http://schemas.openxmlformats.org/drawingml/2006/main" noGrp="1"/>
          </p:cNvSpPr>
          <p:nvPr/>
        </p:nvSpPr>
        <p:spPr>
          <a:xfrm xmlns:a="http://schemas.openxmlformats.org/drawingml/2006/main">
            <a:off x="530352" y="6473952"/>
            <a:ext cx="2869997"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3" name="Current page 33">
            <a:extLst xmlns:a="http://schemas.openxmlformats.org/drawingml/2006/main">
              <a:ext uri="{FF2B5EF4-FFF2-40B4-BE49-F238E27FC236}">
                <a16:creationId xmlns:a16="http://schemas.microsoft.com/office/drawing/2014/main" id="{3C7BD64B-16C6-4F5B-875D-CDD9E83AF227}"/>
              </a:ext>
            </a:extLst>
          </p:cNvPr>
          <p:cNvSpPr>
            <a:spLocks xmlns:a="http://schemas.openxmlformats.org/drawingml/2006/main" noGrp="1"/>
          </p:cNvSpPr>
          <p:nvPr/>
        </p:nvSpPr>
        <p:spPr>
          <a:xfrm xmlns:a="http://schemas.openxmlformats.org/drawingml/2006/main">
            <a:off x="3367011"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583390924"/>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DD05ABB4-247E-4FEE-9EE4-2FDFEFF3D483}"/>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C10E22A1-2872-4040-8162-6F5EB3DE8436}"/>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5EB84965-F7BB-42CF-8C61-17212DD47430}"/>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23541010-9AC7-4401-BFBA-1C3E7E84AA7A}"/>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Several readers inspect the same sentence</a:t>
            </a:r>
          </a:p>
        </p:txBody>
      </p:sp>
      <p:sp>
        <p:nvSpPr>
          <p:cNvPr id="6" name="TextBox 5">
            <a:extLst xmlns:a="http://schemas.openxmlformats.org/drawingml/2006/main">
              <a:ext uri="{FF2B5EF4-FFF2-40B4-BE49-F238E27FC236}">
                <a16:creationId xmlns:a16="http://schemas.microsoft.com/office/drawing/2014/main" id="{DF7DE945-813B-4824-98E8-94319032FA7A}"/>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3/3</a:t>
            </a:r>
          </a:p>
        </p:txBody>
      </p:sp>
      <p:sp>
        <p:nvSpPr>
          <p:cNvPr id="7" name="Rectangle 6">
            <a:extLst xmlns:a="http://schemas.openxmlformats.org/drawingml/2006/main">
              <a:ext uri="{FF2B5EF4-FFF2-40B4-BE49-F238E27FC236}">
                <a16:creationId xmlns:a16="http://schemas.microsoft.com/office/drawing/2014/main" id="{B959E6F1-9C56-4FC7-B464-6E114C358FFC}"/>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17ABFF1B-FEC8-46B1-82F1-193E3946C12D}"/>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9E79F3D2-1A6D-44B3-8079-0D656CF26C25}"/>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6CCE12BF-77BE-40E4-BDAF-6E6CA0C809C1}"/>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5FDBA2D8-EEED-48D2-BA08-97E5AC44DF07}"/>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34/124</a:t>
            </a:r>
          </a:p>
        </p:txBody>
      </p:sp>
      <p:sp>
        <p:nvSpPr>
          <p:cNvPr id="12" name="Oval 11">
            <a:extLst xmlns:a="http://schemas.openxmlformats.org/drawingml/2006/main">
              <a:ext uri="{FF2B5EF4-FFF2-40B4-BE49-F238E27FC236}">
                <a16:creationId xmlns:a16="http://schemas.microsoft.com/office/drawing/2014/main" id="{972B6F88-1F2D-4EC9-8383-90D6A32E6945}"/>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F2D5AB5B-BAC8-43C5-9637-2A7D6031FFCE}"/>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One head may track the actor.</a:t>
            </a:r>
          </a:p>
        </p:txBody>
      </p:sp>
      <p:sp>
        <p:nvSpPr>
          <p:cNvPr id="14" name="Oval 13">
            <a:extLst xmlns:a="http://schemas.openxmlformats.org/drawingml/2006/main">
              <a:ext uri="{FF2B5EF4-FFF2-40B4-BE49-F238E27FC236}">
                <a16:creationId xmlns:a16="http://schemas.microsoft.com/office/drawing/2014/main" id="{149CDEC3-A24F-4010-BB3C-3D1F73275ADB}"/>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6058AB5E-FDE7-4168-8BA0-1283F26F48B7}"/>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Another may track position.</a:t>
            </a:r>
          </a:p>
        </p:txBody>
      </p:sp>
      <p:sp>
        <p:nvSpPr>
          <p:cNvPr id="16" name="Oval 15">
            <a:extLst xmlns:a="http://schemas.openxmlformats.org/drawingml/2006/main">
              <a:ext uri="{FF2B5EF4-FFF2-40B4-BE49-F238E27FC236}">
                <a16:creationId xmlns:a16="http://schemas.microsoft.com/office/drawing/2014/main" id="{07ACD3CE-7DBA-4AE2-82E2-C98F9F61CF9B}"/>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540BE9A7-96C0-48F7-9CEC-3A06A37037DC}"/>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Outputs reunite at model width.</a:t>
            </a:r>
          </a:p>
        </p:txBody>
      </p:sp>
      <p:sp>
        <p:nvSpPr>
          <p:cNvPr id="18" name="Oval 17">
            <a:extLst xmlns:a="http://schemas.openxmlformats.org/drawingml/2006/main">
              <a:ext uri="{FF2B5EF4-FFF2-40B4-BE49-F238E27FC236}">
                <a16:creationId xmlns:a16="http://schemas.microsoft.com/office/drawing/2014/main" id="{78AE9450-9CBF-4F00-ABA1-08C4DC3909DA}"/>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DAE8E2CD-89C7-45EC-BB93-0D7DBDE85B42}"/>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Same token cards, different learned matching codes.</a:t>
            </a:r>
          </a:p>
        </p:txBody>
      </p:sp>
      <p:sp>
        <p:nvSpPr>
          <p:cNvPr id="20" name="TextBox 19">
            <a:extLst xmlns:a="http://schemas.openxmlformats.org/drawingml/2006/main">
              <a:ext uri="{FF2B5EF4-FFF2-40B4-BE49-F238E27FC236}">
                <a16:creationId xmlns:a16="http://schemas.microsoft.com/office/drawing/2014/main" id="{6172B712-8DB1-40BB-B936-59986E53B796}"/>
              </a:ext>
            </a:extLst>
          </p:cNvPr>
          <p:cNvSpPr>
            <a:spLocks xmlns:a="http://schemas.openxmlformats.org/drawingml/2006/main" noGrp="1"/>
          </p:cNvSpPr>
          <p:nvPr/>
        </p:nvSpPr>
        <p:spPr>
          <a:xfrm xmlns:a="http://schemas.openxmlformats.org/drawingml/2006/main">
            <a:off x="5532120" y="1773936"/>
            <a:ext cx="53035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THREE READERS, DIFFERENT QUESTIONS</a:t>
            </a:r>
          </a:p>
        </p:txBody>
      </p:sp>
      <p:sp>
        <p:nvSpPr>
          <p:cNvPr id="21" name="Oval 20">
            <a:extLst xmlns:a="http://schemas.openxmlformats.org/drawingml/2006/main">
              <a:ext uri="{FF2B5EF4-FFF2-40B4-BE49-F238E27FC236}">
                <a16:creationId xmlns:a16="http://schemas.microsoft.com/office/drawing/2014/main" id="{639A473F-7FB1-4FAE-AB1B-3C34213FCEC0}"/>
              </a:ext>
            </a:extLst>
          </p:cNvPr>
          <p:cNvSpPr>
            <a:spLocks xmlns:a="http://schemas.openxmlformats.org/drawingml/2006/main" noGrp="1"/>
          </p:cNvSpPr>
          <p:nvPr/>
        </p:nvSpPr>
        <p:spPr>
          <a:xfrm xmlns:a="http://schemas.openxmlformats.org/drawingml/2006/main">
            <a:off x="5559552" y="2395728"/>
            <a:ext cx="1353312" cy="1353312"/>
          </a:xfrm>
          <a:prstGeom xmlns:a="http://schemas.openxmlformats.org/drawingml/2006/main" prst="ellipse">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Oval 21">
            <a:extLst xmlns:a="http://schemas.openxmlformats.org/drawingml/2006/main">
              <a:ext uri="{FF2B5EF4-FFF2-40B4-BE49-F238E27FC236}">
                <a16:creationId xmlns:a16="http://schemas.microsoft.com/office/drawing/2014/main" id="{A59F04A7-1B8A-4457-BF58-8FF99F597892}"/>
              </a:ext>
            </a:extLst>
          </p:cNvPr>
          <p:cNvSpPr>
            <a:spLocks xmlns:a="http://schemas.openxmlformats.org/drawingml/2006/main" noGrp="1"/>
          </p:cNvSpPr>
          <p:nvPr/>
        </p:nvSpPr>
        <p:spPr>
          <a:xfrm xmlns:a="http://schemas.openxmlformats.org/drawingml/2006/main">
            <a:off x="5971032" y="2807208"/>
            <a:ext cx="530352" cy="530352"/>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TextBox 22">
            <a:extLst xmlns:a="http://schemas.openxmlformats.org/drawingml/2006/main">
              <a:ext uri="{FF2B5EF4-FFF2-40B4-BE49-F238E27FC236}">
                <a16:creationId xmlns:a16="http://schemas.microsoft.com/office/drawing/2014/main" id="{C8A2CBD7-3F19-4389-AE9E-CE1F0C282B0F}"/>
              </a:ext>
            </a:extLst>
          </p:cNvPr>
          <p:cNvSpPr>
            <a:spLocks xmlns:a="http://schemas.openxmlformats.org/drawingml/2006/main" noGrp="1"/>
          </p:cNvSpPr>
          <p:nvPr/>
        </p:nvSpPr>
        <p:spPr>
          <a:xfrm xmlns:a="http://schemas.openxmlformats.org/drawingml/2006/main">
            <a:off x="5559552" y="3968496"/>
            <a:ext cx="1353312"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43BEE8"/>
                </a:solidFill>
                <a:latin typeface="Avenir Next"/>
                <a:ea typeface="Avenir Next"/>
                <a:cs typeface="Avenir Next"/>
              </a:defRPr>
            </a:pPr>
            <a:r>
              <a:rPr>
                <a:solidFill>
                  <a:srgbClr val="D7E4EB"/>
                </a:solidFill>
              </a:rPr>
              <a:t>HEAD A</a:t>
            </a:r>
          </a:p>
        </p:txBody>
      </p:sp>
      <p:sp>
        <p:nvSpPr>
          <p:cNvPr id="24" name="TextBox 23">
            <a:extLst xmlns:a="http://schemas.openxmlformats.org/drawingml/2006/main">
              <a:ext uri="{FF2B5EF4-FFF2-40B4-BE49-F238E27FC236}">
                <a16:creationId xmlns:a16="http://schemas.microsoft.com/office/drawing/2014/main" id="{806B5446-4612-48A6-BD5D-E5AF39123975}"/>
              </a:ext>
            </a:extLst>
          </p:cNvPr>
          <p:cNvSpPr>
            <a:spLocks xmlns:a="http://schemas.openxmlformats.org/drawingml/2006/main" noGrp="1"/>
          </p:cNvSpPr>
          <p:nvPr/>
        </p:nvSpPr>
        <p:spPr>
          <a:xfrm xmlns:a="http://schemas.openxmlformats.org/drawingml/2006/main">
            <a:off x="5559552" y="4315968"/>
            <a:ext cx="135331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actor</a:t>
            </a:r>
          </a:p>
        </p:txBody>
      </p:sp>
      <p:sp>
        <p:nvSpPr>
          <p:cNvPr id="25" name="Oval 24">
            <a:extLst xmlns:a="http://schemas.openxmlformats.org/drawingml/2006/main">
              <a:ext uri="{FF2B5EF4-FFF2-40B4-BE49-F238E27FC236}">
                <a16:creationId xmlns:a16="http://schemas.microsoft.com/office/drawing/2014/main" id="{279E8E65-60F0-4A33-9DD5-23D6F5F5DFA2}"/>
              </a:ext>
            </a:extLst>
          </p:cNvPr>
          <p:cNvSpPr>
            <a:spLocks xmlns:a="http://schemas.openxmlformats.org/drawingml/2006/main" noGrp="1"/>
          </p:cNvSpPr>
          <p:nvPr/>
        </p:nvSpPr>
        <p:spPr>
          <a:xfrm xmlns:a="http://schemas.openxmlformats.org/drawingml/2006/main">
            <a:off x="7434071" y="2395728"/>
            <a:ext cx="1353312" cy="1353312"/>
          </a:xfrm>
          <a:prstGeom xmlns:a="http://schemas.openxmlformats.org/drawingml/2006/main" prst="ellipse">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Oval 25">
            <a:extLst xmlns:a="http://schemas.openxmlformats.org/drawingml/2006/main">
              <a:ext uri="{FF2B5EF4-FFF2-40B4-BE49-F238E27FC236}">
                <a16:creationId xmlns:a16="http://schemas.microsoft.com/office/drawing/2014/main" id="{26166F94-B10E-49D7-934F-C528CF02E3FA}"/>
              </a:ext>
            </a:extLst>
          </p:cNvPr>
          <p:cNvSpPr>
            <a:spLocks xmlns:a="http://schemas.openxmlformats.org/drawingml/2006/main" noGrp="1"/>
          </p:cNvSpPr>
          <p:nvPr/>
        </p:nvSpPr>
        <p:spPr>
          <a:xfrm xmlns:a="http://schemas.openxmlformats.org/drawingml/2006/main">
            <a:off x="7845551" y="2807208"/>
            <a:ext cx="530352" cy="530352"/>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TextBox 26">
            <a:extLst xmlns:a="http://schemas.openxmlformats.org/drawingml/2006/main">
              <a:ext uri="{FF2B5EF4-FFF2-40B4-BE49-F238E27FC236}">
                <a16:creationId xmlns:a16="http://schemas.microsoft.com/office/drawing/2014/main" id="{006A4EC0-4C0B-44D3-B830-1C3A7740B5E4}"/>
              </a:ext>
            </a:extLst>
          </p:cNvPr>
          <p:cNvSpPr>
            <a:spLocks xmlns:a="http://schemas.openxmlformats.org/drawingml/2006/main" noGrp="1"/>
          </p:cNvSpPr>
          <p:nvPr/>
        </p:nvSpPr>
        <p:spPr>
          <a:xfrm xmlns:a="http://schemas.openxmlformats.org/drawingml/2006/main">
            <a:off x="7434071" y="3968496"/>
            <a:ext cx="1353312"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43BEE8"/>
                </a:solidFill>
                <a:latin typeface="Avenir Next"/>
                <a:ea typeface="Avenir Next"/>
                <a:cs typeface="Avenir Next"/>
              </a:defRPr>
            </a:pPr>
            <a:r>
              <a:rPr>
                <a:solidFill>
                  <a:srgbClr val="D7E4EB"/>
                </a:solidFill>
              </a:rPr>
              <a:t>HEAD B</a:t>
            </a:r>
          </a:p>
        </p:txBody>
      </p:sp>
      <p:sp>
        <p:nvSpPr>
          <p:cNvPr id="28" name="TextBox 27">
            <a:extLst xmlns:a="http://schemas.openxmlformats.org/drawingml/2006/main">
              <a:ext uri="{FF2B5EF4-FFF2-40B4-BE49-F238E27FC236}">
                <a16:creationId xmlns:a16="http://schemas.microsoft.com/office/drawing/2014/main" id="{641FC231-40A9-44D0-9435-33E21854E6AF}"/>
              </a:ext>
            </a:extLst>
          </p:cNvPr>
          <p:cNvSpPr>
            <a:spLocks xmlns:a="http://schemas.openxmlformats.org/drawingml/2006/main" noGrp="1"/>
          </p:cNvSpPr>
          <p:nvPr/>
        </p:nvSpPr>
        <p:spPr>
          <a:xfrm xmlns:a="http://schemas.openxmlformats.org/drawingml/2006/main">
            <a:off x="7434071" y="4315968"/>
            <a:ext cx="135331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action</a:t>
            </a:r>
          </a:p>
        </p:txBody>
      </p:sp>
      <p:sp>
        <p:nvSpPr>
          <p:cNvPr id="29" name="Oval 28">
            <a:extLst xmlns:a="http://schemas.openxmlformats.org/drawingml/2006/main">
              <a:ext uri="{FF2B5EF4-FFF2-40B4-BE49-F238E27FC236}">
                <a16:creationId xmlns:a16="http://schemas.microsoft.com/office/drawing/2014/main" id="{C5907CB5-CB0F-4FDC-90D9-1C8882E6E626}"/>
              </a:ext>
            </a:extLst>
          </p:cNvPr>
          <p:cNvSpPr>
            <a:spLocks xmlns:a="http://schemas.openxmlformats.org/drawingml/2006/main" noGrp="1"/>
          </p:cNvSpPr>
          <p:nvPr/>
        </p:nvSpPr>
        <p:spPr>
          <a:xfrm xmlns:a="http://schemas.openxmlformats.org/drawingml/2006/main">
            <a:off x="9308592" y="2395728"/>
            <a:ext cx="1353312" cy="1353312"/>
          </a:xfrm>
          <a:prstGeom xmlns:a="http://schemas.openxmlformats.org/drawingml/2006/main" prst="ellipse">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Oval 29">
            <a:extLst xmlns:a="http://schemas.openxmlformats.org/drawingml/2006/main">
              <a:ext uri="{FF2B5EF4-FFF2-40B4-BE49-F238E27FC236}">
                <a16:creationId xmlns:a16="http://schemas.microsoft.com/office/drawing/2014/main" id="{5A9503E4-6846-471E-9E63-9E411FDF6666}"/>
              </a:ext>
            </a:extLst>
          </p:cNvPr>
          <p:cNvSpPr>
            <a:spLocks xmlns:a="http://schemas.openxmlformats.org/drawingml/2006/main" noGrp="1"/>
          </p:cNvSpPr>
          <p:nvPr/>
        </p:nvSpPr>
        <p:spPr>
          <a:xfrm xmlns:a="http://schemas.openxmlformats.org/drawingml/2006/main">
            <a:off x="9720072" y="2807208"/>
            <a:ext cx="530352" cy="530352"/>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TextBox 30">
            <a:extLst xmlns:a="http://schemas.openxmlformats.org/drawingml/2006/main">
              <a:ext uri="{FF2B5EF4-FFF2-40B4-BE49-F238E27FC236}">
                <a16:creationId xmlns:a16="http://schemas.microsoft.com/office/drawing/2014/main" id="{9B77B369-053B-473E-BE3F-E327AA16DE9D}"/>
              </a:ext>
            </a:extLst>
          </p:cNvPr>
          <p:cNvSpPr>
            <a:spLocks xmlns:a="http://schemas.openxmlformats.org/drawingml/2006/main" noGrp="1"/>
          </p:cNvSpPr>
          <p:nvPr/>
        </p:nvSpPr>
        <p:spPr>
          <a:xfrm xmlns:a="http://schemas.openxmlformats.org/drawingml/2006/main">
            <a:off x="9308592" y="3968496"/>
            <a:ext cx="1353312"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43BEE8"/>
                </a:solidFill>
                <a:latin typeface="Avenir Next"/>
                <a:ea typeface="Avenir Next"/>
                <a:cs typeface="Avenir Next"/>
              </a:defRPr>
            </a:pPr>
            <a:r>
              <a:rPr>
                <a:solidFill>
                  <a:srgbClr val="D7E4EB"/>
                </a:solidFill>
              </a:rPr>
              <a:t>HEAD C</a:t>
            </a:r>
          </a:p>
        </p:txBody>
      </p:sp>
      <p:sp>
        <p:nvSpPr>
          <p:cNvPr id="32" name="TextBox 31">
            <a:extLst xmlns:a="http://schemas.openxmlformats.org/drawingml/2006/main">
              <a:ext uri="{FF2B5EF4-FFF2-40B4-BE49-F238E27FC236}">
                <a16:creationId xmlns:a16="http://schemas.microsoft.com/office/drawing/2014/main" id="{C4AA6F88-6A09-467C-B6E5-1757797818DF}"/>
              </a:ext>
            </a:extLst>
          </p:cNvPr>
          <p:cNvSpPr>
            <a:spLocks xmlns:a="http://schemas.openxmlformats.org/drawingml/2006/main" noGrp="1"/>
          </p:cNvSpPr>
          <p:nvPr/>
        </p:nvSpPr>
        <p:spPr>
          <a:xfrm xmlns:a="http://schemas.openxmlformats.org/drawingml/2006/main">
            <a:off x="9308592" y="4315968"/>
            <a:ext cx="1353312"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position</a:t>
            </a:r>
          </a:p>
        </p:txBody>
      </p:sp>
      <p:sp>
        <p:nvSpPr>
          <p:cNvPr id="33" name="TextBox 32">
            <a:extLst xmlns:a="http://schemas.openxmlformats.org/drawingml/2006/main">
              <a:ext uri="{FF2B5EF4-FFF2-40B4-BE49-F238E27FC236}">
                <a16:creationId xmlns:a16="http://schemas.microsoft.com/office/drawing/2014/main" id="{829F1D69-1C6A-4791-8D23-A90696A94915}"/>
              </a:ext>
            </a:extLst>
          </p:cNvPr>
          <p:cNvSpPr>
            <a:spLocks xmlns:a="http://schemas.openxmlformats.org/drawingml/2006/main" noGrp="1"/>
          </p:cNvSpPr>
          <p:nvPr/>
        </p:nvSpPr>
        <p:spPr>
          <a:xfrm xmlns:a="http://schemas.openxmlformats.org/drawingml/2006/main">
            <a:off x="5559552" y="5230368"/>
            <a:ext cx="557784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Their outputs are concatenated, then projected back to the model width.</a:t>
            </a:r>
          </a:p>
        </p:txBody>
      </p:sp>
      <p:sp>
        <p:nvSpPr>
          <p:cNvPr id="34" name="Deck progress 34/120">
            <a:extLst xmlns:a="http://schemas.openxmlformats.org/drawingml/2006/main">
              <a:ext uri="{FF2B5EF4-FFF2-40B4-BE49-F238E27FC236}">
                <a16:creationId xmlns:a16="http://schemas.microsoft.com/office/drawing/2014/main" id="{B2CFF310-A199-494B-BECD-C12327C6E72B}"/>
              </a:ext>
            </a:extLst>
          </p:cNvPr>
          <p:cNvSpPr>
            <a:spLocks xmlns:a="http://schemas.openxmlformats.org/drawingml/2006/main" noGrp="1"/>
          </p:cNvSpPr>
          <p:nvPr/>
        </p:nvSpPr>
        <p:spPr>
          <a:xfrm xmlns:a="http://schemas.openxmlformats.org/drawingml/2006/main">
            <a:off x="530352" y="6473952"/>
            <a:ext cx="2956966"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5" name="Current page 34">
            <a:extLst xmlns:a="http://schemas.openxmlformats.org/drawingml/2006/main">
              <a:ext uri="{FF2B5EF4-FFF2-40B4-BE49-F238E27FC236}">
                <a16:creationId xmlns:a16="http://schemas.microsoft.com/office/drawing/2014/main" id="{408DEB45-94CB-433A-B369-01106C6C2B53}"/>
              </a:ext>
            </a:extLst>
          </p:cNvPr>
          <p:cNvSpPr>
            <a:spLocks xmlns:a="http://schemas.openxmlformats.org/drawingml/2006/main" noGrp="1"/>
          </p:cNvSpPr>
          <p:nvPr/>
        </p:nvSpPr>
        <p:spPr>
          <a:xfrm xmlns:a="http://schemas.openxmlformats.org/drawingml/2006/main">
            <a:off x="3453981"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583390924"/>
      </p:ext>
    </p:extLst>
  </p:cSld>
</p:sld>
</file>

<file path=ppt/slides/slide35.xml><?xml version="1.0" encoding="utf-8"?>
<p:sld xmlns:p="http://schemas.openxmlformats.org/presentationml/2006/main">
  <p:cSld>
    <p:bg>
      <p:bgPr>
        <a:solidFill xmlns:a="http://schemas.openxmlformats.org/drawingml/2006/main">
          <a:srgbClr val="071223"/>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84396E7-743D-4ADD-8FEB-B87C2100BE1C}"/>
              </a:ext>
            </a:extLst>
          </p:cNvPr>
          <p:cNvSpPr>
            <a:spLocks xmlns:a="http://schemas.openxmlformats.org/drawingml/2006/main" noGrp="1"/>
          </p:cNvSpPr>
          <p:nvPr/>
        </p:nvSpPr>
        <p:spPr>
          <a:xfrm xmlns:a="http://schemas.openxmlformats.org/drawingml/2006/main">
            <a:off x="419100" y="400050"/>
            <a:ext cx="11049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900" b="1" i="0">
                <a:solidFill>
                  <a:srgbClr val="F7FAFC"/>
                </a:solidFill>
              </a:defRPr>
            </a:pPr>
            <a:r>
              <a:rPr sz="3000" b="1" i="0">
                <a:solidFill>
                  <a:srgbClr val="F7FAFC"/>
                </a:solidFill>
              </a:rPr>
              <a:t>A Transformer block mixes, then transforms</a:t>
            </a:r>
          </a:p>
        </p:txBody>
      </p:sp>
      <p:sp>
        <p:nvSpPr>
          <p:cNvPr id="2" name="">
            <a:extLst xmlns:a="http://schemas.openxmlformats.org/drawingml/2006/main">
              <a:ext uri="{FF2B5EF4-FFF2-40B4-BE49-F238E27FC236}">
                <a16:creationId xmlns:a16="http://schemas.microsoft.com/office/drawing/2014/main" id="{829A3E2A-F164-4B2F-9D8B-4F26AC209E75}"/>
              </a:ext>
            </a:extLst>
          </p:cNvPr>
          <p:cNvSpPr>
            <a:spLocks xmlns:a="http://schemas.openxmlformats.org/drawingml/2006/main" noGrp="1"/>
          </p:cNvSpPr>
          <p:nvPr/>
        </p:nvSpPr>
        <p:spPr>
          <a:xfrm xmlns:a="http://schemas.openxmlformats.org/drawingml/2006/main">
            <a:off x="0" y="895350"/>
            <a:ext cx="12192000" cy="19050"/>
          </a:xfrm>
          <a:prstGeom xmlns:a="http://schemas.openxmlformats.org/drawingml/2006/main" prst="rect">
            <a:avLst/>
          </a:prstGeom>
          <a:solidFill xmlns:a="http://schemas.openxmlformats.org/drawingml/2006/main">
            <a:srgbClr val="A9C0E3"/>
          </a:solidFill>
          <a:ln xmlns:a="http://schemas.openxmlformats.org/drawingml/2006/main" w="0">
            <a:solidFill>
              <a:srgbClr val="A9C0E3"/>
            </a:solidFill>
            <a:prstDash val="solid"/>
          </a:ln>
        </p:spPr>
        <p:txBody>
          <a:bodyPr xmlns:a="http://schemas.openxmlformats.org/drawingml/2006/main"/>
          <a:lstStyle xmlns:a="http://schemas.openxmlformats.org/drawingml/2006/main"/>
          <a:p xmlns:a="http://schemas.openxmlformats.org/drawingml/2006/main"/>
        </p:txBody>
      </p:sp>
      <p:sp>
        <p:nvSpPr>
          <p:cNvPr id="3" name="">
            <a:extLst xmlns:a="http://schemas.openxmlformats.org/drawingml/2006/main">
              <a:ext uri="{FF2B5EF4-FFF2-40B4-BE49-F238E27FC236}">
                <a16:creationId xmlns:a16="http://schemas.microsoft.com/office/drawing/2014/main" id="{D1D2571C-5E70-49A0-A393-7C2408CEE069}"/>
              </a:ext>
            </a:extLst>
          </p:cNvPr>
          <p:cNvSpPr>
            <a:spLocks xmlns:a="http://schemas.openxmlformats.org/drawingml/2006/main" noGrp="1"/>
          </p:cNvSpPr>
          <p:nvPr/>
        </p:nvSpPr>
        <p:spPr>
          <a:xfrm xmlns:a="http://schemas.openxmlformats.org/drawingml/2006/main">
            <a:off x="0" y="895350"/>
            <a:ext cx="2095500" cy="28575"/>
          </a:xfrm>
          <a:prstGeom xmlns:a="http://schemas.openxmlformats.org/drawingml/2006/main" prst="rect">
            <a:avLst/>
          </a:prstGeom>
          <a:solidFill xmlns:a="http://schemas.openxmlformats.org/drawingml/2006/main">
            <a:srgbClr val="FFFFFF">
              <a:alpha val="70000"/>
            </a:srgbClr>
          </a:solidFill>
          <a:ln xmlns:a="http://schemas.openxmlformats.org/drawingml/2006/main" w="0">
            <a:solidFill>
              <a:srgbClr val="0B4AA2"/>
            </a:solidFill>
            <a:prstDash val="solid"/>
          </a:ln>
        </p:spPr>
        <p:txBody>
          <a:bodyPr xmlns:a="http://schemas.openxmlformats.org/drawingml/2006/main"/>
          <a:lstStyle xmlns:a="http://schemas.openxmlformats.org/drawingml/2006/main"/>
          <a:p xmlns:a="http://schemas.openxmlformats.org/drawingml/2006/main"/>
        </p:txBody>
      </p:sp>
      <p:sp>
        <p:nvSpPr>
          <p:cNvPr id="4" name="">
            <a:extLst xmlns:a="http://schemas.openxmlformats.org/drawingml/2006/main">
              <a:ext uri="{FF2B5EF4-FFF2-40B4-BE49-F238E27FC236}">
                <a16:creationId xmlns:a16="http://schemas.microsoft.com/office/drawing/2014/main" id="{CF1042DD-B18E-4801-AA5C-5EB69510B8D0}"/>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35/124</a:t>
            </a:r>
          </a:p>
        </p:txBody>
      </p:sp>
      <p:sp>
        <p:nvSpPr>
          <p:cNvPr id="6" name="">
            <a:extLst xmlns:a="http://schemas.openxmlformats.org/drawingml/2006/main">
              <a:ext uri="{FF2B5EF4-FFF2-40B4-BE49-F238E27FC236}">
                <a16:creationId xmlns:a16="http://schemas.microsoft.com/office/drawing/2014/main" id="{E5CB3E75-A91F-4D51-A6FB-52A0559B352E}"/>
              </a:ext>
            </a:extLst>
          </p:cNvPr>
          <p:cNvSpPr>
            <a:spLocks xmlns:a="http://schemas.openxmlformats.org/drawingml/2006/main" noGrp="1"/>
          </p:cNvSpPr>
          <p:nvPr/>
        </p:nvSpPr>
        <p:spPr>
          <a:xfrm xmlns:a="http://schemas.openxmlformats.org/drawingml/2006/main">
            <a:off x="1219200" y="1476375"/>
            <a:ext cx="41338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875" b="1" i="0">
                <a:solidFill>
                  <a:srgbClr val="111827"/>
                </a:solidFill>
              </a:defRPr>
            </a:pPr>
            <a:r>
              <a:rPr sz="1875" b="1" i="0">
                <a:solidFill>
                  <a:srgbClr val="FFFFFF"/>
                </a:solidFill>
              </a:rPr>
              <a:t>Attention mixes positions; the MLP transforms each position.</a:t>
            </a:r>
          </a:p>
        </p:txBody>
      </p:sp>
      <p:sp>
        <p:nvSpPr>
          <p:cNvPr id="19" name="">
            <a:extLst xmlns:a="http://schemas.openxmlformats.org/drawingml/2006/main">
              <a:ext uri="{FF2B5EF4-FFF2-40B4-BE49-F238E27FC236}">
                <a16:creationId xmlns:a16="http://schemas.microsoft.com/office/drawing/2014/main" id="{148C261E-8F7F-485A-ACFB-BBE64EFE9B0A}"/>
              </a:ext>
            </a:extLst>
          </p:cNvPr>
          <p:cNvSpPr>
            <a:spLocks xmlns:a="http://schemas.openxmlformats.org/drawingml/2006/main" noGrp="1"/>
          </p:cNvSpPr>
          <p:nvPr/>
        </p:nvSpPr>
        <p:spPr>
          <a:xfrm xmlns:a="http://schemas.openxmlformats.org/drawingml/2006/main">
            <a:off x="530352" y="6199632"/>
            <a:ext cx="109728" cy="109728"/>
          </a:xfrm>
          <a:prstGeom xmlns:a="http://schemas.openxmlformats.org/drawingml/2006/main" prst="roundRect">
            <a:avLst>
              <a:gd name="adj" fmla="val 16000"/>
            </a:avLst>
          </a:prstGeom>
          <a:solidFill xmlns:a="http://schemas.openxmlformats.org/drawingml/2006/main">
            <a:srgbClr val="43BEE8"/>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p:txBody>
      </p:sp>
      <p:sp>
        <p:nvSpPr>
          <p:cNvPr id="20" name="">
            <a:extLst xmlns:a="http://schemas.openxmlformats.org/drawingml/2006/main">
              <a:ext uri="{FF2B5EF4-FFF2-40B4-BE49-F238E27FC236}">
                <a16:creationId xmlns:a16="http://schemas.microsoft.com/office/drawing/2014/main" id="{DE04B54A-29ED-43D8-9238-0FC09F7D8F70}"/>
              </a:ext>
            </a:extLst>
          </p:cNvPr>
          <p:cNvSpPr>
            <a:spLocks xmlns:a="http://schemas.openxmlformats.org/drawingml/2006/main" noGrp="1"/>
          </p:cNvSpPr>
          <p:nvPr/>
        </p:nvSpPr>
        <p:spPr>
          <a:xfrm xmlns:a="http://schemas.openxmlformats.org/drawingml/2006/main">
            <a:off x="786384" y="5684520"/>
            <a:ext cx="3886200" cy="29260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00" b="1" i="0">
                <a:solidFill>
                  <a:srgbClr val="D7E4EB"/>
                </a:solidFill>
              </a:defRPr>
            </a:pPr>
            <a:r>
              <a:rPr sz="1300" b="1" i="0">
                <a:solidFill>
                  <a:srgbClr val="D7E4EB"/>
                </a:solidFill>
              </a:rPr>
              <a:t>RUNNING EXAMPLE</a:t>
            </a:r>
          </a:p>
        </p:txBody>
      </p:sp>
      <p:sp>
        <p:nvSpPr>
          <p:cNvPr id="21" name="">
            <a:extLst xmlns:a="http://schemas.openxmlformats.org/drawingml/2006/main">
              <a:ext uri="{FF2B5EF4-FFF2-40B4-BE49-F238E27FC236}">
                <a16:creationId xmlns:a16="http://schemas.microsoft.com/office/drawing/2014/main" id="{183E38E5-096A-453E-8128-6F10E1799B34}"/>
              </a:ext>
            </a:extLst>
          </p:cNvPr>
          <p:cNvSpPr>
            <a:spLocks xmlns:a="http://schemas.openxmlformats.org/drawingml/2006/main" noGrp="1"/>
          </p:cNvSpPr>
          <p:nvPr/>
        </p:nvSpPr>
        <p:spPr>
          <a:xfrm xmlns:a="http://schemas.openxmlformats.org/drawingml/2006/main">
            <a:off x="786384" y="5986272"/>
            <a:ext cx="9921240" cy="3108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300" b="1" i="0">
                <a:solidFill>
                  <a:srgbClr val="D7E4EB"/>
                </a:solidFill>
              </a:defRPr>
            </a:pPr>
            <a:r>
              <a:rPr sz="1300" b="1" i="0">
                <a:solidFill>
                  <a:srgbClr val="D7E4EB"/>
                </a:solidFill>
              </a:rPr>
              <a:t>The three prompt vectors pass through every block without changing sequence length.</a:t>
            </a:r>
          </a:p>
        </p:txBody>
      </p:sp>
      <p:sp>
        <p:nvSpPr>
          <p:cNvPr id="22" name="">
            <a:extLst xmlns:a="http://schemas.openxmlformats.org/drawingml/2006/main">
              <a:ext uri="{FF2B5EF4-FFF2-40B4-BE49-F238E27FC236}">
                <a16:creationId xmlns:a16="http://schemas.microsoft.com/office/drawing/2014/main" id="{EE039EEE-FD01-4787-9968-9F8CCF236890}"/>
              </a:ext>
            </a:extLst>
          </p:cNvPr>
          <p:cNvSpPr>
            <a:spLocks xmlns:a="http://schemas.openxmlformats.org/drawingml/2006/main" noGrp="1"/>
          </p:cNvSpPr>
          <p:nvPr/>
        </p:nvSpPr>
        <p:spPr>
          <a:xfrm xmlns:a="http://schemas.openxmlformats.org/drawingml/2006/main">
            <a:off x="10934700" y="6400800"/>
            <a:ext cx="9239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1350" b="0" i="0">
                <a:solidFill>
                  <a:srgbClr val="5B667A"/>
                </a:solidFill>
              </a:defRPr>
            </a:pPr>
            <a:r>
              <a:rPr sz="1350" b="0" i="0">
                <a:solidFill>
                  <a:srgbClr val="FFFFFF"/>
                </a:solidFill>
              </a:rPr>
              <a:t/>
            </a:r>
          </a:p>
        </p:txBody>
      </p:sp>
      <p:pic>
        <p:nvPicPr>
          <p:cNvPr id="53" name=""/>
          <p:cNvPicPr>
            <a:picLocks xmlns:a="http://schemas.openxmlformats.org/drawingml/2006/main" noChangeAspect="1"/>
          </p:cNvPicPr>
          <p:nvPr/>
        </p:nvPicPr>
        <p:blipFill>
          <a:blip xmlns:r="http://schemas.openxmlformats.org/officeDocument/2006/relationships" xmlns:a="http://schemas.openxmlformats.org/drawingml/2006/main" r:embed="Rd9cd23557c514e2e"/>
          <a:srcRect xmlns:a="http://schemas.openxmlformats.org/drawingml/2006/main" l="9979" t="0" r="9979" b="0"/>
          <a:stretch xmlns:a="http://schemas.openxmlformats.org/drawingml/2006/main">
            <a:fillRect l="0" t="0" r="0" b="0"/>
          </a:stretch>
        </p:blipFill>
        <p:spPr>
          <a:xfrm xmlns:a="http://schemas.openxmlformats.org/drawingml/2006/main">
            <a:off x="5476875" y="1190625"/>
            <a:ext cx="6096000" cy="4286250"/>
          </a:xfrm>
          <a:prstGeom xmlns:a="http://schemas.openxmlformats.org/drawingml/2006/main" prst="roundRect">
            <a:avLst>
              <a:gd name="adj" fmla="val 3556"/>
            </a:avLst>
          </a:prstGeom>
        </p:spPr>
      </p:pic>
      <p:sp>
        <p:nvSpPr>
          <p:cNvPr id="25" name="Deck progress track">
            <a:extLst xmlns:a="http://schemas.openxmlformats.org/drawingml/2006/main">
              <a:ext uri="{FF2B5EF4-FFF2-40B4-BE49-F238E27FC236}">
                <a16:creationId xmlns:a16="http://schemas.microsoft.com/office/drawing/2014/main" id="{38DC8D51-02F3-49F1-9DFB-510D278744F1}"/>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p>
      <p:sp>
        <p:nvSpPr>
          <p:cNvPr id="26" name="Deck progress 35/120">
            <a:extLst xmlns:a="http://schemas.openxmlformats.org/drawingml/2006/main">
              <a:ext uri="{FF2B5EF4-FFF2-40B4-BE49-F238E27FC236}">
                <a16:creationId xmlns:a16="http://schemas.microsoft.com/office/drawing/2014/main" id="{A76E7A3F-EF0E-4FC4-9407-D3CD9DB19F59}"/>
              </a:ext>
            </a:extLst>
          </p:cNvPr>
          <p:cNvSpPr>
            <a:spLocks xmlns:a="http://schemas.openxmlformats.org/drawingml/2006/main" noGrp="1"/>
          </p:cNvSpPr>
          <p:nvPr/>
        </p:nvSpPr>
        <p:spPr>
          <a:xfrm xmlns:a="http://schemas.openxmlformats.org/drawingml/2006/main">
            <a:off x="530352" y="6473952"/>
            <a:ext cx="3043936"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7" name="Current page 35">
            <a:extLst xmlns:a="http://schemas.openxmlformats.org/drawingml/2006/main">
              <a:ext uri="{FF2B5EF4-FFF2-40B4-BE49-F238E27FC236}">
                <a16:creationId xmlns:a16="http://schemas.microsoft.com/office/drawing/2014/main" id="{5B402EE5-15BB-4BCB-BA30-1FFFB5A4B3CA}"/>
              </a:ext>
            </a:extLst>
          </p:cNvPr>
          <p:cNvSpPr>
            <a:spLocks xmlns:a="http://schemas.openxmlformats.org/drawingml/2006/main" noGrp="1"/>
          </p:cNvSpPr>
          <p:nvPr/>
        </p:nvSpPr>
        <p:spPr>
          <a:xfrm xmlns:a="http://schemas.openxmlformats.org/drawingml/2006/main">
            <a:off x="3540951"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29" name="Slide 35 key idea">
            <a:extLst xmlns:a="http://schemas.openxmlformats.org/drawingml/2006/main">
              <a:ext uri="{FF2B5EF4-FFF2-40B4-BE49-F238E27FC236}">
                <a16:creationId xmlns:a16="http://schemas.microsoft.com/office/drawing/2014/main" id="{8C2E8B02-29F3-4897-92F2-7FBEFC552FF6}"/>
              </a:ext>
            </a:extLst>
          </p:cNvPr>
          <p:cNvSpPr>
            <a:spLocks xmlns:a="http://schemas.openxmlformats.org/drawingml/2006/main" noGrp="1"/>
          </p:cNvSpPr>
          <p:nvPr/>
        </p:nvSpPr>
        <p:spPr>
          <a:xfrm xmlns:a="http://schemas.openxmlformats.org/drawingml/2006/main">
            <a:off x="457200" y="1638300"/>
            <a:ext cx="76200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900" b="1">
                <a:solidFill>
                  <a:srgbClr val="071223"/>
                </a:solidFill>
              </a:defRPr>
            </a:pPr>
            <a:r>
              <a:rPr sz="1150" b="1">
                <a:solidFill>
                  <a:srgbClr val="071223"/>
                </a:solidFill>
              </a:rPr>
              <a:t>KEY IDEA</a:t>
            </a:r>
          </a:p>
        </p:txBody>
      </p:sp>
      <p:sp>
        <p:nvSpPr>
          <p:cNvPr id="31" name="Process label 35">
            <a:extLst xmlns:a="http://schemas.openxmlformats.org/drawingml/2006/main">
              <a:ext uri="{FF2B5EF4-FFF2-40B4-BE49-F238E27FC236}">
                <a16:creationId xmlns:a16="http://schemas.microsoft.com/office/drawing/2014/main" id="{5B4E917A-430A-4C5D-8CCB-BDF8FBCF1569}"/>
              </a:ext>
            </a:extLst>
          </p:cNvPr>
          <p:cNvSpPr>
            <a:spLocks xmlns:a="http://schemas.openxmlformats.org/drawingml/2006/main" noGrp="1"/>
          </p:cNvSpPr>
          <p:nvPr/>
        </p:nvSpPr>
        <p:spPr>
          <a:xfrm xmlns:a="http://schemas.openxmlformats.org/drawingml/2006/main">
            <a:off x="10332720" y="365760"/>
            <a:ext cx="132588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1/3</a:t>
            </a:r>
          </a:p>
        </p:txBody>
      </p:sp>
      <p:sp>
        <p:nvSpPr>
          <p:cNvPr id="32" name="Process bar 35-1">
            <a:extLst xmlns:a="http://schemas.openxmlformats.org/drawingml/2006/main">
              <a:ext uri="{FF2B5EF4-FFF2-40B4-BE49-F238E27FC236}">
                <a16:creationId xmlns:a16="http://schemas.microsoft.com/office/drawing/2014/main" id="{18DA065D-7ADC-47FE-9C77-F8355B7A9191}"/>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33" name="Process bar 35-2">
            <a:extLst xmlns:a="http://schemas.openxmlformats.org/drawingml/2006/main">
              <a:ext uri="{FF2B5EF4-FFF2-40B4-BE49-F238E27FC236}">
                <a16:creationId xmlns:a16="http://schemas.microsoft.com/office/drawing/2014/main" id="{85E34358-6D88-4930-92DF-DED484C7DE27}"/>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4" name="Process bar 35-3">
            <a:extLst xmlns:a="http://schemas.openxmlformats.org/drawingml/2006/main">
              <a:ext uri="{FF2B5EF4-FFF2-40B4-BE49-F238E27FC236}">
                <a16:creationId xmlns:a16="http://schemas.microsoft.com/office/drawing/2014/main" id="{D6E01FEC-B6B3-4097-A29F-8F65294CC63A}"/>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6" name="Process bar 35-1">
            <a:extLst xmlns:a="http://schemas.openxmlformats.org/drawingml/2006/main">
              <a:ext uri="{FF2B5EF4-FFF2-40B4-BE49-F238E27FC236}">
                <a16:creationId xmlns:a16="http://schemas.microsoft.com/office/drawing/2014/main" id="{A4B1C1AE-1DCF-4873-8082-2D2A6D9C1F29}"/>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37" name="Process bar 35-2">
            <a:extLst xmlns:a="http://schemas.openxmlformats.org/drawingml/2006/main">
              <a:ext uri="{FF2B5EF4-FFF2-40B4-BE49-F238E27FC236}">
                <a16:creationId xmlns:a16="http://schemas.microsoft.com/office/drawing/2014/main" id="{72D8A8FA-1988-4566-BD14-9DC21792B9F0}"/>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8" name="Process bar 35-3">
            <a:extLst xmlns:a="http://schemas.openxmlformats.org/drawingml/2006/main">
              <a:ext uri="{FF2B5EF4-FFF2-40B4-BE49-F238E27FC236}">
                <a16:creationId xmlns:a16="http://schemas.microsoft.com/office/drawing/2014/main" id="{12207F7D-FBE8-45DF-9020-0BE3CCC52E71}"/>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40" name="Process bar 35-1">
            <a:extLst xmlns:a="http://schemas.openxmlformats.org/drawingml/2006/main">
              <a:ext uri="{FF2B5EF4-FFF2-40B4-BE49-F238E27FC236}">
                <a16:creationId xmlns:a16="http://schemas.microsoft.com/office/drawing/2014/main" id="{32D2FAF1-0105-4F6E-B2E2-2B19C40FA5CE}"/>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41" name="Process bar 35-2">
            <a:extLst xmlns:a="http://schemas.openxmlformats.org/drawingml/2006/main">
              <a:ext uri="{FF2B5EF4-FFF2-40B4-BE49-F238E27FC236}">
                <a16:creationId xmlns:a16="http://schemas.microsoft.com/office/drawing/2014/main" id="{ED44FD57-179A-45F5-9A99-5310CA6C3EC9}"/>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42" name="Process bar 35-3">
            <a:extLst xmlns:a="http://schemas.openxmlformats.org/drawingml/2006/main">
              <a:ext uri="{FF2B5EF4-FFF2-40B4-BE49-F238E27FC236}">
                <a16:creationId xmlns:a16="http://schemas.microsoft.com/office/drawing/2014/main" id="{143FAA1F-5C6C-4297-8DE9-297340132C8F}"/>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Tree>
    <p:extLst>
      <p:ext uri="{BB962C8B-B14F-4D97-AF65-F5344CB8AC3E}">
        <p14:creationId xmlns:p14="http://schemas.microsoft.com/office/powerpoint/2010/main" val="1518408265"/>
      </p:ext>
    </p:extLst>
  </p:cSld>
</p:sld>
</file>

<file path=ppt/slides/slide36.xml><?xml version="1.0" encoding="utf-8"?>
<p:sld xmlns:p="http://schemas.openxmlformats.org/presentationml/2006/main">
  <p:cSld>
    <p:bg>
      <p:bgPr>
        <a:solidFill xmlns:a="http://schemas.openxmlformats.org/drawingml/2006/main">
          <a:srgbClr val="EEF4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10D0D172-A5A0-4E90-A4B5-836E828BA983}"/>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5C3097D0-8BBF-400A-831B-832D06EE217B}"/>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A97E7A5C-00A7-4A9B-8A5F-371328F1315A}"/>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9495AAA8-BB83-4118-8627-B81C00282B47}"/>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Inside one block, attention and the MLP take turns</a:t>
            </a:r>
          </a:p>
        </p:txBody>
      </p:sp>
      <p:sp>
        <p:nvSpPr>
          <p:cNvPr id="6" name="TextBox 5">
            <a:extLst xmlns:a="http://schemas.openxmlformats.org/drawingml/2006/main">
              <a:ext uri="{FF2B5EF4-FFF2-40B4-BE49-F238E27FC236}">
                <a16:creationId xmlns:a16="http://schemas.microsoft.com/office/drawing/2014/main" id="{7DCF99AD-00A5-4938-840D-D0D51E28B25F}"/>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2/3</a:t>
            </a:r>
          </a:p>
        </p:txBody>
      </p:sp>
      <p:sp>
        <p:nvSpPr>
          <p:cNvPr id="7" name="Rectangle 6">
            <a:extLst xmlns:a="http://schemas.openxmlformats.org/drawingml/2006/main">
              <a:ext uri="{FF2B5EF4-FFF2-40B4-BE49-F238E27FC236}">
                <a16:creationId xmlns:a16="http://schemas.microsoft.com/office/drawing/2014/main" id="{3F2A04F6-548F-4F50-A1AB-21663F499E8F}"/>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C8E8DE9D-3D8E-472D-89B3-4AEFBF0C4BA3}"/>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9A7FD8A2-83E7-49B7-A1D1-A525C2634927}"/>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FE9FBEBB-B011-478D-8ADD-710FAD30098B}"/>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95D4FDB2-E10F-497D-8A9D-2526EB89125A}"/>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36/124</a:t>
            </a:r>
          </a:p>
        </p:txBody>
      </p:sp>
      <p:sp>
        <p:nvSpPr>
          <p:cNvPr id="12" name="Oval 11">
            <a:extLst xmlns:a="http://schemas.openxmlformats.org/drawingml/2006/main">
              <a:ext uri="{FF2B5EF4-FFF2-40B4-BE49-F238E27FC236}">
                <a16:creationId xmlns:a16="http://schemas.microsoft.com/office/drawing/2014/main" id="{E806DE21-112C-4DB2-B15B-4A2E9C4B3DBD}"/>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667F0114-BD65-4457-B3BF-1E7E1E76A612}"/>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Attention mixes positions; the MLP transforms features.</a:t>
            </a:r>
          </a:p>
        </p:txBody>
      </p:sp>
      <p:sp>
        <p:nvSpPr>
          <p:cNvPr id="14" name="Oval 13">
            <a:extLst xmlns:a="http://schemas.openxmlformats.org/drawingml/2006/main">
              <a:ext uri="{FF2B5EF4-FFF2-40B4-BE49-F238E27FC236}">
                <a16:creationId xmlns:a16="http://schemas.microsoft.com/office/drawing/2014/main" id="{2D5DA7F3-911A-46EA-B092-05BC3CFA2C2B}"/>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904A0868-1E4F-40F6-862E-5E97A500B375}"/>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Residual paths preserve the main stream.</a:t>
            </a:r>
          </a:p>
        </p:txBody>
      </p:sp>
      <p:sp>
        <p:nvSpPr>
          <p:cNvPr id="16" name="TextBox 15">
            <a:extLst xmlns:a="http://schemas.openxmlformats.org/drawingml/2006/main">
              <a:ext uri="{FF2B5EF4-FFF2-40B4-BE49-F238E27FC236}">
                <a16:creationId xmlns:a16="http://schemas.microsoft.com/office/drawing/2014/main" id="{F7563E06-61E7-45D0-B479-E9F1DBBDEF8E}"/>
              </a:ext>
            </a:extLst>
          </p:cNvPr>
          <p:cNvSpPr>
            <a:spLocks xmlns:a="http://schemas.openxmlformats.org/drawingml/2006/main" noGrp="1"/>
          </p:cNvSpPr>
          <p:nvPr/>
        </p:nvSpPr>
        <p:spPr>
          <a:xfrm xmlns:a="http://schemas.openxmlformats.org/drawingml/2006/main">
            <a:off x="5806440" y="1773936"/>
            <a:ext cx="43891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ONE TRANSFORMER STATION</a:t>
            </a:r>
          </a:p>
        </p:txBody>
      </p:sp>
      <p:sp>
        <p:nvSpPr>
          <p:cNvPr id="17" name="Rounded Rectangle 16">
            <a:extLst xmlns:a="http://schemas.openxmlformats.org/drawingml/2006/main">
              <a:ext uri="{FF2B5EF4-FFF2-40B4-BE49-F238E27FC236}">
                <a16:creationId xmlns:a16="http://schemas.microsoft.com/office/drawing/2014/main" id="{F0C99A3C-6045-4C83-9967-1F441B95BDDE}"/>
              </a:ext>
            </a:extLst>
          </p:cNvPr>
          <p:cNvSpPr>
            <a:spLocks xmlns:a="http://schemas.openxmlformats.org/drawingml/2006/main" noGrp="1"/>
          </p:cNvSpPr>
          <p:nvPr/>
        </p:nvSpPr>
        <p:spPr>
          <a:xfrm xmlns:a="http://schemas.openxmlformats.org/drawingml/2006/main">
            <a:off x="6400800" y="2157984"/>
            <a:ext cx="3886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TextBox 17">
            <a:extLst xmlns:a="http://schemas.openxmlformats.org/drawingml/2006/main">
              <a:ext uri="{FF2B5EF4-FFF2-40B4-BE49-F238E27FC236}">
                <a16:creationId xmlns:a16="http://schemas.microsoft.com/office/drawing/2014/main" id="{01E5083A-CA0A-473E-B14E-5EEA06ACDDC8}"/>
              </a:ext>
            </a:extLst>
          </p:cNvPr>
          <p:cNvSpPr>
            <a:spLocks xmlns:a="http://schemas.openxmlformats.org/drawingml/2006/main" noGrp="1"/>
          </p:cNvSpPr>
          <p:nvPr/>
        </p:nvSpPr>
        <p:spPr>
          <a:xfrm xmlns:a="http://schemas.openxmlformats.org/drawingml/2006/main">
            <a:off x="6400800" y="2194560"/>
            <a:ext cx="38862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Normalize</a:t>
            </a:r>
          </a:p>
        </p:txBody>
      </p:sp>
      <p:sp>
        <p:nvSpPr>
          <p:cNvPr id="19" name="Connector 18">
            <a:extLst xmlns:a="http://schemas.openxmlformats.org/drawingml/2006/main">
              <a:ext uri="{FF2B5EF4-FFF2-40B4-BE49-F238E27FC236}">
                <a16:creationId xmlns:a16="http://schemas.microsoft.com/office/drawing/2014/main" id="{55289707-96B8-4B02-A578-FE1D40F943B2}"/>
              </a:ext>
            </a:extLst>
          </p:cNvPr>
          <p:cNvSpPr>
            <a:spLocks xmlns:a="http://schemas.openxmlformats.org/drawingml/2006/main" noGrp="1"/>
          </p:cNvSpPr>
          <p:nvPr/>
        </p:nvSpPr>
        <p:spPr>
          <a:xfrm xmlns:a="http://schemas.openxmlformats.org/drawingml/2006/main">
            <a:off x="8339327" y="2596896"/>
            <a:ext cx="0" cy="201167"/>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0" name="Rounded Rectangle 19">
            <a:extLst xmlns:a="http://schemas.openxmlformats.org/drawingml/2006/main">
              <a:ext uri="{FF2B5EF4-FFF2-40B4-BE49-F238E27FC236}">
                <a16:creationId xmlns:a16="http://schemas.microsoft.com/office/drawing/2014/main" id="{0B86C927-1EDA-41FE-B1F7-F4ADB99B2BBB}"/>
              </a:ext>
            </a:extLst>
          </p:cNvPr>
          <p:cNvSpPr>
            <a:spLocks xmlns:a="http://schemas.openxmlformats.org/drawingml/2006/main" noGrp="1"/>
          </p:cNvSpPr>
          <p:nvPr/>
        </p:nvSpPr>
        <p:spPr>
          <a:xfrm xmlns:a="http://schemas.openxmlformats.org/drawingml/2006/main">
            <a:off x="6400800" y="2816352"/>
            <a:ext cx="3886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1D158AB2-72CD-44FA-A3C2-E598CD104E48}"/>
              </a:ext>
            </a:extLst>
          </p:cNvPr>
          <p:cNvSpPr>
            <a:spLocks xmlns:a="http://schemas.openxmlformats.org/drawingml/2006/main" noGrp="1"/>
          </p:cNvSpPr>
          <p:nvPr/>
        </p:nvSpPr>
        <p:spPr>
          <a:xfrm xmlns:a="http://schemas.openxmlformats.org/drawingml/2006/main">
            <a:off x="6400800" y="2852928"/>
            <a:ext cx="38862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Attention</a:t>
            </a:r>
          </a:p>
        </p:txBody>
      </p:sp>
      <p:sp>
        <p:nvSpPr>
          <p:cNvPr id="22" name="Connector 21">
            <a:extLst xmlns:a="http://schemas.openxmlformats.org/drawingml/2006/main">
              <a:ext uri="{FF2B5EF4-FFF2-40B4-BE49-F238E27FC236}">
                <a16:creationId xmlns:a16="http://schemas.microsoft.com/office/drawing/2014/main" id="{F22972E8-0D52-42FF-93DD-863C6EE8BD63}"/>
              </a:ext>
            </a:extLst>
          </p:cNvPr>
          <p:cNvSpPr>
            <a:spLocks xmlns:a="http://schemas.openxmlformats.org/drawingml/2006/main" noGrp="1"/>
          </p:cNvSpPr>
          <p:nvPr/>
        </p:nvSpPr>
        <p:spPr>
          <a:xfrm xmlns:a="http://schemas.openxmlformats.org/drawingml/2006/main">
            <a:off x="8339327" y="3255264"/>
            <a:ext cx="0" cy="201168"/>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3" name="Rounded Rectangle 22">
            <a:extLst xmlns:a="http://schemas.openxmlformats.org/drawingml/2006/main">
              <a:ext uri="{FF2B5EF4-FFF2-40B4-BE49-F238E27FC236}">
                <a16:creationId xmlns:a16="http://schemas.microsoft.com/office/drawing/2014/main" id="{6421BA19-3D08-47C7-BFEA-F0C85C6BF9EC}"/>
              </a:ext>
            </a:extLst>
          </p:cNvPr>
          <p:cNvSpPr>
            <a:spLocks xmlns:a="http://schemas.openxmlformats.org/drawingml/2006/main" noGrp="1"/>
          </p:cNvSpPr>
          <p:nvPr/>
        </p:nvSpPr>
        <p:spPr>
          <a:xfrm xmlns:a="http://schemas.openxmlformats.org/drawingml/2006/main">
            <a:off x="6400800" y="3474720"/>
            <a:ext cx="3886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C77D671E-B59F-4BE7-90A9-ED9A5933A078}"/>
              </a:ext>
            </a:extLst>
          </p:cNvPr>
          <p:cNvSpPr>
            <a:spLocks xmlns:a="http://schemas.openxmlformats.org/drawingml/2006/main" noGrp="1"/>
          </p:cNvSpPr>
          <p:nvPr/>
        </p:nvSpPr>
        <p:spPr>
          <a:xfrm xmlns:a="http://schemas.openxmlformats.org/drawingml/2006/main">
            <a:off x="6400800" y="3511296"/>
            <a:ext cx="38862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Residual add</a:t>
            </a:r>
          </a:p>
        </p:txBody>
      </p:sp>
      <p:sp>
        <p:nvSpPr>
          <p:cNvPr id="25" name="Connector 24">
            <a:extLst xmlns:a="http://schemas.openxmlformats.org/drawingml/2006/main">
              <a:ext uri="{FF2B5EF4-FFF2-40B4-BE49-F238E27FC236}">
                <a16:creationId xmlns:a16="http://schemas.microsoft.com/office/drawing/2014/main" id="{0174EC33-0EF6-4869-8974-F9029D785CF7}"/>
              </a:ext>
            </a:extLst>
          </p:cNvPr>
          <p:cNvSpPr>
            <a:spLocks xmlns:a="http://schemas.openxmlformats.org/drawingml/2006/main" noGrp="1"/>
          </p:cNvSpPr>
          <p:nvPr/>
        </p:nvSpPr>
        <p:spPr>
          <a:xfrm xmlns:a="http://schemas.openxmlformats.org/drawingml/2006/main">
            <a:off x="8339327" y="3913631"/>
            <a:ext cx="0" cy="201169"/>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6" name="Rounded Rectangle 25">
            <a:extLst xmlns:a="http://schemas.openxmlformats.org/drawingml/2006/main">
              <a:ext uri="{FF2B5EF4-FFF2-40B4-BE49-F238E27FC236}">
                <a16:creationId xmlns:a16="http://schemas.microsoft.com/office/drawing/2014/main" id="{57123B4C-D43B-4747-A452-8082F71C7FE1}"/>
              </a:ext>
            </a:extLst>
          </p:cNvPr>
          <p:cNvSpPr>
            <a:spLocks xmlns:a="http://schemas.openxmlformats.org/drawingml/2006/main" noGrp="1"/>
          </p:cNvSpPr>
          <p:nvPr/>
        </p:nvSpPr>
        <p:spPr>
          <a:xfrm xmlns:a="http://schemas.openxmlformats.org/drawingml/2006/main">
            <a:off x="6400800" y="4133087"/>
            <a:ext cx="3886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TextBox 26">
            <a:extLst xmlns:a="http://schemas.openxmlformats.org/drawingml/2006/main">
              <a:ext uri="{FF2B5EF4-FFF2-40B4-BE49-F238E27FC236}">
                <a16:creationId xmlns:a16="http://schemas.microsoft.com/office/drawing/2014/main" id="{5CB48643-E9A7-4FB6-9E63-5E0C44D180B8}"/>
              </a:ext>
            </a:extLst>
          </p:cNvPr>
          <p:cNvSpPr>
            <a:spLocks xmlns:a="http://schemas.openxmlformats.org/drawingml/2006/main" noGrp="1"/>
          </p:cNvSpPr>
          <p:nvPr/>
        </p:nvSpPr>
        <p:spPr>
          <a:xfrm xmlns:a="http://schemas.openxmlformats.org/drawingml/2006/main">
            <a:off x="6400800" y="4169663"/>
            <a:ext cx="38862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MLP</a:t>
            </a:r>
          </a:p>
        </p:txBody>
      </p:sp>
      <p:sp>
        <p:nvSpPr>
          <p:cNvPr id="28" name="Connector 27">
            <a:extLst xmlns:a="http://schemas.openxmlformats.org/drawingml/2006/main">
              <a:ext uri="{FF2B5EF4-FFF2-40B4-BE49-F238E27FC236}">
                <a16:creationId xmlns:a16="http://schemas.microsoft.com/office/drawing/2014/main" id="{B82D9B27-95CA-4414-9F21-606F056BEA9C}"/>
              </a:ext>
            </a:extLst>
          </p:cNvPr>
          <p:cNvSpPr>
            <a:spLocks xmlns:a="http://schemas.openxmlformats.org/drawingml/2006/main" noGrp="1"/>
          </p:cNvSpPr>
          <p:nvPr/>
        </p:nvSpPr>
        <p:spPr>
          <a:xfrm xmlns:a="http://schemas.openxmlformats.org/drawingml/2006/main">
            <a:off x="8339327" y="4572000"/>
            <a:ext cx="0" cy="201168"/>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9" name="Rounded Rectangle 28">
            <a:extLst xmlns:a="http://schemas.openxmlformats.org/drawingml/2006/main">
              <a:ext uri="{FF2B5EF4-FFF2-40B4-BE49-F238E27FC236}">
                <a16:creationId xmlns:a16="http://schemas.microsoft.com/office/drawing/2014/main" id="{C16875B1-C373-446A-B6D5-0709784AD5CB}"/>
              </a:ext>
            </a:extLst>
          </p:cNvPr>
          <p:cNvSpPr>
            <a:spLocks xmlns:a="http://schemas.openxmlformats.org/drawingml/2006/main" noGrp="1"/>
          </p:cNvSpPr>
          <p:nvPr/>
        </p:nvSpPr>
        <p:spPr>
          <a:xfrm xmlns:a="http://schemas.openxmlformats.org/drawingml/2006/main">
            <a:off x="6400800" y="4791456"/>
            <a:ext cx="3886200" cy="438912"/>
          </a:xfrm>
          <a:prstGeom xmlns:a="http://schemas.openxmlformats.org/drawingml/2006/main" prst="roundRect">
            <a:avLst/>
          </a:prstGeom>
          <a:solidFill xmlns:a="http://schemas.openxmlformats.org/drawingml/2006/main">
            <a:srgbClr val="071223"/>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CA83BFC0-6BC3-4716-A831-F8710CE17F23}"/>
              </a:ext>
            </a:extLst>
          </p:cNvPr>
          <p:cNvSpPr>
            <a:spLocks xmlns:a="http://schemas.openxmlformats.org/drawingml/2006/main" noGrp="1"/>
          </p:cNvSpPr>
          <p:nvPr/>
        </p:nvSpPr>
        <p:spPr>
          <a:xfrm xmlns:a="http://schemas.openxmlformats.org/drawingml/2006/main">
            <a:off x="6400800" y="4828032"/>
            <a:ext cx="38862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0">
                <a:solidFill>
                  <a:srgbClr val="D5E4EC"/>
                </a:solidFill>
                <a:latin typeface="Avenir Next"/>
                <a:ea typeface="Avenir Next"/>
                <a:cs typeface="Avenir Next"/>
              </a:defRPr>
            </a:pPr>
            <a:r>
              <a:rPr>
                <a:solidFill>
                  <a:srgbClr val="D7E4EB"/>
                </a:solidFill>
              </a:rPr>
              <a:t>Residual add</a:t>
            </a:r>
          </a:p>
        </p:txBody>
      </p:sp>
      <p:sp>
        <p:nvSpPr>
          <p:cNvPr id="31" name="Deck progress 36/120">
            <a:extLst xmlns:a="http://schemas.openxmlformats.org/drawingml/2006/main">
              <a:ext uri="{FF2B5EF4-FFF2-40B4-BE49-F238E27FC236}">
                <a16:creationId xmlns:a16="http://schemas.microsoft.com/office/drawing/2014/main" id="{348DFF00-5B2F-42DD-BF66-4E94523CFAD2}"/>
              </a:ext>
            </a:extLst>
          </p:cNvPr>
          <p:cNvSpPr>
            <a:spLocks xmlns:a="http://schemas.openxmlformats.org/drawingml/2006/main" noGrp="1"/>
          </p:cNvSpPr>
          <p:nvPr/>
        </p:nvSpPr>
        <p:spPr>
          <a:xfrm xmlns:a="http://schemas.openxmlformats.org/drawingml/2006/main">
            <a:off x="530352" y="6473952"/>
            <a:ext cx="3130906"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2" name="Current page 36">
            <a:extLst xmlns:a="http://schemas.openxmlformats.org/drawingml/2006/main">
              <a:ext uri="{FF2B5EF4-FFF2-40B4-BE49-F238E27FC236}">
                <a16:creationId xmlns:a16="http://schemas.microsoft.com/office/drawing/2014/main" id="{81A0375D-A0AB-409D-9331-936B4DCBE6B6}"/>
              </a:ext>
            </a:extLst>
          </p:cNvPr>
          <p:cNvSpPr>
            <a:spLocks xmlns:a="http://schemas.openxmlformats.org/drawingml/2006/main" noGrp="1"/>
          </p:cNvSpPr>
          <p:nvPr/>
        </p:nvSpPr>
        <p:spPr>
          <a:xfrm xmlns:a="http://schemas.openxmlformats.org/drawingml/2006/main">
            <a:off x="3627920"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518408265"/>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B3CB5D73-4540-4A74-B38E-7464253E9DE7}"/>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C27C142F-FDFD-4638-B744-A2D68E2620AE}"/>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5880B3B7-AAC7-424B-9B8B-5B12BD28C2D7}"/>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F67A078A-BE87-4589-924B-D19583E755F0}"/>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The block returns the same shape, so layers can stack</a:t>
            </a:r>
          </a:p>
        </p:txBody>
      </p:sp>
      <p:sp>
        <p:nvSpPr>
          <p:cNvPr id="6" name="TextBox 5">
            <a:extLst xmlns:a="http://schemas.openxmlformats.org/drawingml/2006/main">
              <a:ext uri="{FF2B5EF4-FFF2-40B4-BE49-F238E27FC236}">
                <a16:creationId xmlns:a16="http://schemas.microsoft.com/office/drawing/2014/main" id="{BA113E72-2A5B-4666-A406-F302BAD7ABC3}"/>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3/3</a:t>
            </a:r>
          </a:p>
        </p:txBody>
      </p:sp>
      <p:sp>
        <p:nvSpPr>
          <p:cNvPr id="7" name="Rectangle 6">
            <a:extLst xmlns:a="http://schemas.openxmlformats.org/drawingml/2006/main">
              <a:ext uri="{FF2B5EF4-FFF2-40B4-BE49-F238E27FC236}">
                <a16:creationId xmlns:a16="http://schemas.microsoft.com/office/drawing/2014/main" id="{6ED88A6E-873A-4773-8D51-7BADAC92175C}"/>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B2DB8B44-B869-4675-A969-956A320247BC}"/>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40888884-1431-4AD7-B6FC-491E9A79FBAA}"/>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3A800A21-A567-4E7D-8276-F86ACFE847EA}"/>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C13751A2-D935-4C7B-A3E1-C8723AD71217}"/>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37/124</a:t>
            </a:r>
          </a:p>
        </p:txBody>
      </p:sp>
      <p:sp>
        <p:nvSpPr>
          <p:cNvPr id="12" name="Oval 11">
            <a:extLst xmlns:a="http://schemas.openxmlformats.org/drawingml/2006/main">
              <a:ext uri="{FF2B5EF4-FFF2-40B4-BE49-F238E27FC236}">
                <a16:creationId xmlns:a16="http://schemas.microsoft.com/office/drawing/2014/main" id="{A969A2D9-1B59-4E08-8A05-D9F21AD8F0A3}"/>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2B4E3852-B8AE-47AD-9827-A09DD3AD1A36}"/>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The MLP transforms features.</a:t>
            </a:r>
          </a:p>
        </p:txBody>
      </p:sp>
      <p:sp>
        <p:nvSpPr>
          <p:cNvPr id="14" name="Oval 13">
            <a:extLst xmlns:a="http://schemas.openxmlformats.org/drawingml/2006/main">
              <a:ext uri="{FF2B5EF4-FFF2-40B4-BE49-F238E27FC236}">
                <a16:creationId xmlns:a16="http://schemas.microsoft.com/office/drawing/2014/main" id="{37A5FDAE-12FB-4E85-A510-1D146EA4E648}"/>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BEF1ED9D-8E82-48BB-88F3-69DC75990A54}"/>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Residual paths preserve the main stream.</a:t>
            </a:r>
          </a:p>
        </p:txBody>
      </p:sp>
      <p:sp>
        <p:nvSpPr>
          <p:cNvPr id="16" name="Oval 15">
            <a:extLst xmlns:a="http://schemas.openxmlformats.org/drawingml/2006/main">
              <a:ext uri="{FF2B5EF4-FFF2-40B4-BE49-F238E27FC236}">
                <a16:creationId xmlns:a16="http://schemas.microsoft.com/office/drawing/2014/main" id="{117B92EE-5836-423A-98D9-368FAC378FC6}"/>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119D2092-4566-4CD4-AEDE-E260ACFEE0E0}"/>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Input and output remain B × S × model width.</a:t>
            </a:r>
          </a:p>
        </p:txBody>
      </p:sp>
      <p:sp>
        <p:nvSpPr>
          <p:cNvPr id="18" name="Oval 17">
            <a:extLst xmlns:a="http://schemas.openxmlformats.org/drawingml/2006/main">
              <a:ext uri="{FF2B5EF4-FFF2-40B4-BE49-F238E27FC236}">
                <a16:creationId xmlns:a16="http://schemas.microsoft.com/office/drawing/2014/main" id="{924FF410-A58D-47F2-AA49-FFB3F79DEB65}"/>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5087DC32-5E16-4BA5-B524-32A7EC80DB8B}"/>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KEY DEFINITION • Residual paths keep the representation stable while each sublayer adds information.</a:t>
            </a:r>
          </a:p>
        </p:txBody>
      </p:sp>
      <p:sp>
        <p:nvSpPr>
          <p:cNvPr id="20" name="TextBox 19">
            <a:extLst xmlns:a="http://schemas.openxmlformats.org/drawingml/2006/main">
              <a:ext uri="{FF2B5EF4-FFF2-40B4-BE49-F238E27FC236}">
                <a16:creationId xmlns:a16="http://schemas.microsoft.com/office/drawing/2014/main" id="{2834DAD0-0FD4-4D7D-BF23-658AC0C6A414}"/>
              </a:ext>
            </a:extLst>
          </p:cNvPr>
          <p:cNvSpPr>
            <a:spLocks xmlns:a="http://schemas.openxmlformats.org/drawingml/2006/main" noGrp="1"/>
          </p:cNvSpPr>
          <p:nvPr/>
        </p:nvSpPr>
        <p:spPr>
          <a:xfrm xmlns:a="http://schemas.openxmlformats.org/drawingml/2006/main">
            <a:off x="5806440" y="1773936"/>
            <a:ext cx="43891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ONE TRANSFORMER STATION</a:t>
            </a:r>
          </a:p>
        </p:txBody>
      </p:sp>
      <p:sp>
        <p:nvSpPr>
          <p:cNvPr id="21" name="Rounded Rectangle 20">
            <a:extLst xmlns:a="http://schemas.openxmlformats.org/drawingml/2006/main">
              <a:ext uri="{FF2B5EF4-FFF2-40B4-BE49-F238E27FC236}">
                <a16:creationId xmlns:a16="http://schemas.microsoft.com/office/drawing/2014/main" id="{E86DD8CC-303E-4EF5-82FD-9304050DDD60}"/>
              </a:ext>
            </a:extLst>
          </p:cNvPr>
          <p:cNvSpPr>
            <a:spLocks xmlns:a="http://schemas.openxmlformats.org/drawingml/2006/main" noGrp="1"/>
          </p:cNvSpPr>
          <p:nvPr/>
        </p:nvSpPr>
        <p:spPr>
          <a:xfrm xmlns:a="http://schemas.openxmlformats.org/drawingml/2006/main">
            <a:off x="6400800" y="2157984"/>
            <a:ext cx="3886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EBBCEB05-A9EC-4D28-8A80-48DD35F138EE}"/>
              </a:ext>
            </a:extLst>
          </p:cNvPr>
          <p:cNvSpPr>
            <a:spLocks xmlns:a="http://schemas.openxmlformats.org/drawingml/2006/main" noGrp="1"/>
          </p:cNvSpPr>
          <p:nvPr/>
        </p:nvSpPr>
        <p:spPr>
          <a:xfrm xmlns:a="http://schemas.openxmlformats.org/drawingml/2006/main">
            <a:off x="6400800" y="2194560"/>
            <a:ext cx="38862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Normalize</a:t>
            </a:r>
          </a:p>
        </p:txBody>
      </p:sp>
      <p:sp>
        <p:nvSpPr>
          <p:cNvPr id="23" name="Connector 22">
            <a:extLst xmlns:a="http://schemas.openxmlformats.org/drawingml/2006/main">
              <a:ext uri="{FF2B5EF4-FFF2-40B4-BE49-F238E27FC236}">
                <a16:creationId xmlns:a16="http://schemas.microsoft.com/office/drawing/2014/main" id="{ECEF4F6E-CBC2-4DB0-9119-B4F05A7AEEF2}"/>
              </a:ext>
            </a:extLst>
          </p:cNvPr>
          <p:cNvSpPr>
            <a:spLocks xmlns:a="http://schemas.openxmlformats.org/drawingml/2006/main" noGrp="1"/>
          </p:cNvSpPr>
          <p:nvPr/>
        </p:nvSpPr>
        <p:spPr>
          <a:xfrm xmlns:a="http://schemas.openxmlformats.org/drawingml/2006/main">
            <a:off x="8339327" y="2596896"/>
            <a:ext cx="0" cy="201167"/>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4" name="Rounded Rectangle 23">
            <a:extLst xmlns:a="http://schemas.openxmlformats.org/drawingml/2006/main">
              <a:ext uri="{FF2B5EF4-FFF2-40B4-BE49-F238E27FC236}">
                <a16:creationId xmlns:a16="http://schemas.microsoft.com/office/drawing/2014/main" id="{5ED431A1-D8DC-4488-8FCA-05624F29F1CA}"/>
              </a:ext>
            </a:extLst>
          </p:cNvPr>
          <p:cNvSpPr>
            <a:spLocks xmlns:a="http://schemas.openxmlformats.org/drawingml/2006/main" noGrp="1"/>
          </p:cNvSpPr>
          <p:nvPr/>
        </p:nvSpPr>
        <p:spPr>
          <a:xfrm xmlns:a="http://schemas.openxmlformats.org/drawingml/2006/main">
            <a:off x="6400800" y="2816352"/>
            <a:ext cx="3886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D7CC35E6-24BD-479D-91F6-5FDF4F1B6311}"/>
              </a:ext>
            </a:extLst>
          </p:cNvPr>
          <p:cNvSpPr>
            <a:spLocks xmlns:a="http://schemas.openxmlformats.org/drawingml/2006/main" noGrp="1"/>
          </p:cNvSpPr>
          <p:nvPr/>
        </p:nvSpPr>
        <p:spPr>
          <a:xfrm xmlns:a="http://schemas.openxmlformats.org/drawingml/2006/main">
            <a:off x="6400800" y="2852928"/>
            <a:ext cx="38862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Attention</a:t>
            </a:r>
          </a:p>
        </p:txBody>
      </p:sp>
      <p:sp>
        <p:nvSpPr>
          <p:cNvPr id="26" name="Connector 25">
            <a:extLst xmlns:a="http://schemas.openxmlformats.org/drawingml/2006/main">
              <a:ext uri="{FF2B5EF4-FFF2-40B4-BE49-F238E27FC236}">
                <a16:creationId xmlns:a16="http://schemas.microsoft.com/office/drawing/2014/main" id="{6F6CE027-6663-4F31-B7A3-8180FFFB3C1B}"/>
              </a:ext>
            </a:extLst>
          </p:cNvPr>
          <p:cNvSpPr>
            <a:spLocks xmlns:a="http://schemas.openxmlformats.org/drawingml/2006/main" noGrp="1"/>
          </p:cNvSpPr>
          <p:nvPr/>
        </p:nvSpPr>
        <p:spPr>
          <a:xfrm xmlns:a="http://schemas.openxmlformats.org/drawingml/2006/main">
            <a:off x="8339327" y="3255264"/>
            <a:ext cx="0" cy="201168"/>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7" name="Rounded Rectangle 26">
            <a:extLst xmlns:a="http://schemas.openxmlformats.org/drawingml/2006/main">
              <a:ext uri="{FF2B5EF4-FFF2-40B4-BE49-F238E27FC236}">
                <a16:creationId xmlns:a16="http://schemas.microsoft.com/office/drawing/2014/main" id="{18918F3D-2C70-44E7-9438-3B51A7B49539}"/>
              </a:ext>
            </a:extLst>
          </p:cNvPr>
          <p:cNvSpPr>
            <a:spLocks xmlns:a="http://schemas.openxmlformats.org/drawingml/2006/main" noGrp="1"/>
          </p:cNvSpPr>
          <p:nvPr/>
        </p:nvSpPr>
        <p:spPr>
          <a:xfrm xmlns:a="http://schemas.openxmlformats.org/drawingml/2006/main">
            <a:off x="6400800" y="3474720"/>
            <a:ext cx="3886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TextBox 27">
            <a:extLst xmlns:a="http://schemas.openxmlformats.org/drawingml/2006/main">
              <a:ext uri="{FF2B5EF4-FFF2-40B4-BE49-F238E27FC236}">
                <a16:creationId xmlns:a16="http://schemas.microsoft.com/office/drawing/2014/main" id="{6A3BE68F-D4E4-4E22-85FF-13EB8B895635}"/>
              </a:ext>
            </a:extLst>
          </p:cNvPr>
          <p:cNvSpPr>
            <a:spLocks xmlns:a="http://schemas.openxmlformats.org/drawingml/2006/main" noGrp="1"/>
          </p:cNvSpPr>
          <p:nvPr/>
        </p:nvSpPr>
        <p:spPr>
          <a:xfrm xmlns:a="http://schemas.openxmlformats.org/drawingml/2006/main">
            <a:off x="6400800" y="3511296"/>
            <a:ext cx="38862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Residual add</a:t>
            </a:r>
          </a:p>
        </p:txBody>
      </p:sp>
      <p:sp>
        <p:nvSpPr>
          <p:cNvPr id="29" name="Connector 28">
            <a:extLst xmlns:a="http://schemas.openxmlformats.org/drawingml/2006/main">
              <a:ext uri="{FF2B5EF4-FFF2-40B4-BE49-F238E27FC236}">
                <a16:creationId xmlns:a16="http://schemas.microsoft.com/office/drawing/2014/main" id="{EA75FB36-16D2-4908-9696-8334AD997147}"/>
              </a:ext>
            </a:extLst>
          </p:cNvPr>
          <p:cNvSpPr>
            <a:spLocks xmlns:a="http://schemas.openxmlformats.org/drawingml/2006/main" noGrp="1"/>
          </p:cNvSpPr>
          <p:nvPr/>
        </p:nvSpPr>
        <p:spPr>
          <a:xfrm xmlns:a="http://schemas.openxmlformats.org/drawingml/2006/main">
            <a:off x="8339327" y="3913631"/>
            <a:ext cx="0" cy="201169"/>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0" name="Rounded Rectangle 29">
            <a:extLst xmlns:a="http://schemas.openxmlformats.org/drawingml/2006/main">
              <a:ext uri="{FF2B5EF4-FFF2-40B4-BE49-F238E27FC236}">
                <a16:creationId xmlns:a16="http://schemas.microsoft.com/office/drawing/2014/main" id="{6673F7D2-86B7-4634-A782-244AEA702C24}"/>
              </a:ext>
            </a:extLst>
          </p:cNvPr>
          <p:cNvSpPr>
            <a:spLocks xmlns:a="http://schemas.openxmlformats.org/drawingml/2006/main" noGrp="1"/>
          </p:cNvSpPr>
          <p:nvPr/>
        </p:nvSpPr>
        <p:spPr>
          <a:xfrm xmlns:a="http://schemas.openxmlformats.org/drawingml/2006/main">
            <a:off x="6400800" y="4133087"/>
            <a:ext cx="3886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TextBox 30">
            <a:extLst xmlns:a="http://schemas.openxmlformats.org/drawingml/2006/main">
              <a:ext uri="{FF2B5EF4-FFF2-40B4-BE49-F238E27FC236}">
                <a16:creationId xmlns:a16="http://schemas.microsoft.com/office/drawing/2014/main" id="{3218FBD5-8971-4C2C-828F-D3F9EC533A24}"/>
              </a:ext>
            </a:extLst>
          </p:cNvPr>
          <p:cNvSpPr>
            <a:spLocks xmlns:a="http://schemas.openxmlformats.org/drawingml/2006/main" noGrp="1"/>
          </p:cNvSpPr>
          <p:nvPr/>
        </p:nvSpPr>
        <p:spPr>
          <a:xfrm xmlns:a="http://schemas.openxmlformats.org/drawingml/2006/main">
            <a:off x="6400800" y="4169663"/>
            <a:ext cx="38862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MLP</a:t>
            </a:r>
          </a:p>
        </p:txBody>
      </p:sp>
      <p:sp>
        <p:nvSpPr>
          <p:cNvPr id="32" name="Connector 31">
            <a:extLst xmlns:a="http://schemas.openxmlformats.org/drawingml/2006/main">
              <a:ext uri="{FF2B5EF4-FFF2-40B4-BE49-F238E27FC236}">
                <a16:creationId xmlns:a16="http://schemas.microsoft.com/office/drawing/2014/main" id="{5B509AD7-A012-4876-BC74-CF5499D683BF}"/>
              </a:ext>
            </a:extLst>
          </p:cNvPr>
          <p:cNvSpPr>
            <a:spLocks xmlns:a="http://schemas.openxmlformats.org/drawingml/2006/main" noGrp="1"/>
          </p:cNvSpPr>
          <p:nvPr/>
        </p:nvSpPr>
        <p:spPr>
          <a:xfrm xmlns:a="http://schemas.openxmlformats.org/drawingml/2006/main">
            <a:off x="8339327" y="4572000"/>
            <a:ext cx="0" cy="201168"/>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3" name="Rounded Rectangle 32">
            <a:extLst xmlns:a="http://schemas.openxmlformats.org/drawingml/2006/main">
              <a:ext uri="{FF2B5EF4-FFF2-40B4-BE49-F238E27FC236}">
                <a16:creationId xmlns:a16="http://schemas.microsoft.com/office/drawing/2014/main" id="{6D4A040A-1F88-441A-934A-D835E9755F4C}"/>
              </a:ext>
            </a:extLst>
          </p:cNvPr>
          <p:cNvSpPr>
            <a:spLocks xmlns:a="http://schemas.openxmlformats.org/drawingml/2006/main" noGrp="1"/>
          </p:cNvSpPr>
          <p:nvPr/>
        </p:nvSpPr>
        <p:spPr>
          <a:xfrm xmlns:a="http://schemas.openxmlformats.org/drawingml/2006/main">
            <a:off x="6400800" y="4791456"/>
            <a:ext cx="3886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TextBox 33">
            <a:extLst xmlns:a="http://schemas.openxmlformats.org/drawingml/2006/main">
              <a:ext uri="{FF2B5EF4-FFF2-40B4-BE49-F238E27FC236}">
                <a16:creationId xmlns:a16="http://schemas.microsoft.com/office/drawing/2014/main" id="{9AC0A073-09EC-4962-A36A-D5633C90B07E}"/>
              </a:ext>
            </a:extLst>
          </p:cNvPr>
          <p:cNvSpPr>
            <a:spLocks xmlns:a="http://schemas.openxmlformats.org/drawingml/2006/main" noGrp="1"/>
          </p:cNvSpPr>
          <p:nvPr/>
        </p:nvSpPr>
        <p:spPr>
          <a:xfrm xmlns:a="http://schemas.openxmlformats.org/drawingml/2006/main">
            <a:off x="6400800" y="4828032"/>
            <a:ext cx="38862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Residual add</a:t>
            </a:r>
          </a:p>
        </p:txBody>
      </p:sp>
      <p:sp>
        <p:nvSpPr>
          <p:cNvPr id="35" name="Deck progress 37/120">
            <a:extLst xmlns:a="http://schemas.openxmlformats.org/drawingml/2006/main">
              <a:ext uri="{FF2B5EF4-FFF2-40B4-BE49-F238E27FC236}">
                <a16:creationId xmlns:a16="http://schemas.microsoft.com/office/drawing/2014/main" id="{D60A59B0-791F-4253-A8BF-456C2C1CD023}"/>
              </a:ext>
            </a:extLst>
          </p:cNvPr>
          <p:cNvSpPr>
            <a:spLocks xmlns:a="http://schemas.openxmlformats.org/drawingml/2006/main" noGrp="1"/>
          </p:cNvSpPr>
          <p:nvPr/>
        </p:nvSpPr>
        <p:spPr>
          <a:xfrm xmlns:a="http://schemas.openxmlformats.org/drawingml/2006/main">
            <a:off x="530352" y="6473952"/>
            <a:ext cx="3217875"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6" name="Current page 37">
            <a:extLst xmlns:a="http://schemas.openxmlformats.org/drawingml/2006/main">
              <a:ext uri="{FF2B5EF4-FFF2-40B4-BE49-F238E27FC236}">
                <a16:creationId xmlns:a16="http://schemas.microsoft.com/office/drawing/2014/main" id="{3C80A0D7-6202-4312-A6A5-A733EB9ABABA}"/>
              </a:ext>
            </a:extLst>
          </p:cNvPr>
          <p:cNvSpPr>
            <a:spLocks xmlns:a="http://schemas.openxmlformats.org/drawingml/2006/main" noGrp="1"/>
          </p:cNvSpPr>
          <p:nvPr/>
        </p:nvSpPr>
        <p:spPr>
          <a:xfrm xmlns:a="http://schemas.openxmlformats.org/drawingml/2006/main">
            <a:off x="3714890"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518408265"/>
      </p:ext>
    </p:extLst>
  </p:cSld>
</p:sld>
</file>

<file path=ppt/slides/slide38.xml><?xml version="1.0" encoding="utf-8"?>
<p:sld xmlns:p="http://schemas.openxmlformats.org/presentationml/2006/main">
  <p:cSld>
    <p:bg>
      <p:bgPr>
        <a:solidFill xmlns:a="http://schemas.openxmlformats.org/drawingml/2006/main">
          <a:srgbClr val="071223"/>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48DF9A2-84FC-4D98-A3ED-528E07E94966}"/>
              </a:ext>
            </a:extLst>
          </p:cNvPr>
          <p:cNvSpPr>
            <a:spLocks xmlns:a="http://schemas.openxmlformats.org/drawingml/2006/main" noGrp="1"/>
          </p:cNvSpPr>
          <p:nvPr/>
        </p:nvSpPr>
        <p:spPr>
          <a:xfrm xmlns:a="http://schemas.openxmlformats.org/drawingml/2006/main">
            <a:off x="419100" y="400050"/>
            <a:ext cx="11049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900" b="1" i="0">
                <a:solidFill>
                  <a:srgbClr val="F7FAFC"/>
                </a:solidFill>
              </a:defRPr>
            </a:pPr>
            <a:r>
              <a:rPr sz="3000" b="1" i="0">
                <a:solidFill>
                  <a:srgbClr val="F7FAFC"/>
                </a:solidFill>
              </a:rPr>
              <a:t>After context is mixed, one position can choose the next token</a:t>
            </a:r>
          </a:p>
        </p:txBody>
      </p:sp>
      <p:sp>
        <p:nvSpPr>
          <p:cNvPr id="2" name="">
            <a:extLst xmlns:a="http://schemas.openxmlformats.org/drawingml/2006/main">
              <a:ext uri="{FF2B5EF4-FFF2-40B4-BE49-F238E27FC236}">
                <a16:creationId xmlns:a16="http://schemas.microsoft.com/office/drawing/2014/main" id="{C44E8C50-9C2D-4A80-B0CB-59BD6EABBEB6}"/>
              </a:ext>
            </a:extLst>
          </p:cNvPr>
          <p:cNvSpPr>
            <a:spLocks xmlns:a="http://schemas.openxmlformats.org/drawingml/2006/main" noGrp="1"/>
          </p:cNvSpPr>
          <p:nvPr/>
        </p:nvSpPr>
        <p:spPr>
          <a:xfrm xmlns:a="http://schemas.openxmlformats.org/drawingml/2006/main">
            <a:off x="0" y="895350"/>
            <a:ext cx="12192000" cy="19050"/>
          </a:xfrm>
          <a:prstGeom xmlns:a="http://schemas.openxmlformats.org/drawingml/2006/main" prst="rect">
            <a:avLst/>
          </a:prstGeom>
          <a:solidFill xmlns:a="http://schemas.openxmlformats.org/drawingml/2006/main">
            <a:srgbClr val="A9C0E3"/>
          </a:solidFill>
          <a:ln xmlns:a="http://schemas.openxmlformats.org/drawingml/2006/main" w="0">
            <a:solidFill>
              <a:srgbClr val="A9C0E3"/>
            </a:solidFill>
            <a:prstDash val="solid"/>
          </a:ln>
        </p:spPr>
        <p:txBody>
          <a:bodyPr xmlns:a="http://schemas.openxmlformats.org/drawingml/2006/main"/>
          <a:lstStyle xmlns:a="http://schemas.openxmlformats.org/drawingml/2006/main"/>
          <a:p xmlns:a="http://schemas.openxmlformats.org/drawingml/2006/main"/>
        </p:txBody>
      </p:sp>
      <p:sp>
        <p:nvSpPr>
          <p:cNvPr id="3" name="">
            <a:extLst xmlns:a="http://schemas.openxmlformats.org/drawingml/2006/main">
              <a:ext uri="{FF2B5EF4-FFF2-40B4-BE49-F238E27FC236}">
                <a16:creationId xmlns:a16="http://schemas.microsoft.com/office/drawing/2014/main" id="{9512D140-BE78-4581-AF6E-A925223D52A6}"/>
              </a:ext>
            </a:extLst>
          </p:cNvPr>
          <p:cNvSpPr>
            <a:spLocks xmlns:a="http://schemas.openxmlformats.org/drawingml/2006/main" noGrp="1"/>
          </p:cNvSpPr>
          <p:nvPr/>
        </p:nvSpPr>
        <p:spPr>
          <a:xfrm xmlns:a="http://schemas.openxmlformats.org/drawingml/2006/main">
            <a:off x="0" y="895350"/>
            <a:ext cx="2095500" cy="28575"/>
          </a:xfrm>
          <a:prstGeom xmlns:a="http://schemas.openxmlformats.org/drawingml/2006/main" prst="rect">
            <a:avLst/>
          </a:prstGeom>
          <a:solidFill xmlns:a="http://schemas.openxmlformats.org/drawingml/2006/main">
            <a:srgbClr val="FFFFFF">
              <a:alpha val="70000"/>
            </a:srgbClr>
          </a:solidFill>
          <a:ln xmlns:a="http://schemas.openxmlformats.org/drawingml/2006/main" w="0">
            <a:solidFill>
              <a:srgbClr val="0B4AA2"/>
            </a:solidFill>
            <a:prstDash val="solid"/>
          </a:ln>
        </p:spPr>
        <p:txBody>
          <a:bodyPr xmlns:a="http://schemas.openxmlformats.org/drawingml/2006/main"/>
          <a:lstStyle xmlns:a="http://schemas.openxmlformats.org/drawingml/2006/main"/>
          <a:p xmlns:a="http://schemas.openxmlformats.org/drawingml/2006/main"/>
        </p:txBody>
      </p:sp>
      <p:sp>
        <p:nvSpPr>
          <p:cNvPr id="4" name="">
            <a:extLst xmlns:a="http://schemas.openxmlformats.org/drawingml/2006/main">
              <a:ext uri="{FF2B5EF4-FFF2-40B4-BE49-F238E27FC236}">
                <a16:creationId xmlns:a16="http://schemas.microsoft.com/office/drawing/2014/main" id="{F3CD1778-C72E-4862-8A4D-62AD1546EFB6}"/>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38/124</a:t>
            </a:r>
          </a:p>
        </p:txBody>
      </p:sp>
      <p:sp>
        <p:nvSpPr>
          <p:cNvPr id="5" name="">
            <a:extLst xmlns:a="http://schemas.openxmlformats.org/drawingml/2006/main">
              <a:ext uri="{FF2B5EF4-FFF2-40B4-BE49-F238E27FC236}">
                <a16:creationId xmlns:a16="http://schemas.microsoft.com/office/drawing/2014/main" id="{0886590B-5FCA-454C-955F-01326C6040D1}"/>
              </a:ext>
            </a:extLst>
          </p:cNvPr>
          <p:cNvSpPr>
            <a:spLocks xmlns:a="http://schemas.openxmlformats.org/drawingml/2006/main" noGrp="1"/>
          </p:cNvSpPr>
          <p:nvPr/>
        </p:nvSpPr>
        <p:spPr>
          <a:xfrm xmlns:a="http://schemas.openxmlformats.org/drawingml/2006/main">
            <a:off x="590550" y="1552575"/>
            <a:ext cx="457200" cy="457200"/>
          </a:xfrm>
          <a:prstGeom xmlns:a="http://schemas.openxmlformats.org/drawingml/2006/main" prst="ellipse">
            <a:avLst/>
          </a:prstGeom>
          <a:solidFill xmlns:a="http://schemas.openxmlformats.org/drawingml/2006/main">
            <a:srgbClr val="0B4AA2"/>
          </a:solidFill>
          <a:ln xmlns:a="http://schemas.openxmlformats.org/drawingml/2006/main" w="14288">
            <a:solidFill>
              <a:srgbClr val="0B4AA2"/>
            </a:solidFill>
            <a:prstDash val="solid"/>
          </a:ln>
        </p:spPr>
        <p:txBody>
          <a:bodyPr xmlns:a="http://schemas.openxmlformats.org/drawingml/2006/main" anchor="ctr"/>
          <a:lstStyle xmlns:a="http://schemas.openxmlformats.org/drawingml/2006/main"/>
          <a:p xmlns:a="http://schemas.openxmlformats.org/drawingml/2006/main">
            <a:pPr algn="ctr">
              <a:buNone/>
              <a:defRPr sz="1500" b="1" i="0">
                <a:solidFill>
                  <a:srgbClr val="FFFFFF"/>
                </a:solidFill>
              </a:defRPr>
            </a:pPr>
            <a:r>
              <a:rPr sz="1500" b="1" i="0">
                <a:solidFill>
                  <a:srgbClr val="FFFFFF"/>
                </a:solidFill>
              </a:rPr>
              <a:t>1</a:t>
            </a:r>
          </a:p>
        </p:txBody>
      </p:sp>
      <p:sp>
        <p:nvSpPr>
          <p:cNvPr id="6" name="">
            <a:extLst xmlns:a="http://schemas.openxmlformats.org/drawingml/2006/main">
              <a:ext uri="{FF2B5EF4-FFF2-40B4-BE49-F238E27FC236}">
                <a16:creationId xmlns:a16="http://schemas.microsoft.com/office/drawing/2014/main" id="{F08855C0-8A55-42C5-9140-87C45DADAEB8}"/>
              </a:ext>
            </a:extLst>
          </p:cNvPr>
          <p:cNvSpPr>
            <a:spLocks xmlns:a="http://schemas.openxmlformats.org/drawingml/2006/main" noGrp="1"/>
          </p:cNvSpPr>
          <p:nvPr/>
        </p:nvSpPr>
        <p:spPr>
          <a:xfrm xmlns:a="http://schemas.openxmlformats.org/drawingml/2006/main">
            <a:off x="1219200" y="1476375"/>
            <a:ext cx="41338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875" b="1" i="0">
                <a:solidFill>
                  <a:srgbClr val="111827"/>
                </a:solidFill>
              </a:defRPr>
            </a:pPr>
            <a:r>
              <a:rPr sz="1875" b="1" i="0">
                <a:solidFill>
                  <a:srgbClr val="FFFFFF"/>
                </a:solidFill>
              </a:rPr>
              <a:t>Use the final context-aware position.</a:t>
            </a:r>
          </a:p>
        </p:txBody>
      </p:sp>
      <p:sp>
        <p:nvSpPr>
          <p:cNvPr id="7" name="">
            <a:extLst xmlns:a="http://schemas.openxmlformats.org/drawingml/2006/main">
              <a:ext uri="{FF2B5EF4-FFF2-40B4-BE49-F238E27FC236}">
                <a16:creationId xmlns:a16="http://schemas.microsoft.com/office/drawing/2014/main" id="{34095ACF-BE32-4078-8A8A-FBF7222A9A2B}"/>
              </a:ext>
            </a:extLst>
          </p:cNvPr>
          <p:cNvSpPr>
            <a:spLocks xmlns:a="http://schemas.openxmlformats.org/drawingml/2006/main" noGrp="1"/>
          </p:cNvSpPr>
          <p:nvPr/>
        </p:nvSpPr>
        <p:spPr>
          <a:xfrm xmlns:a="http://schemas.openxmlformats.org/drawingml/2006/main">
            <a:off x="590550" y="2600325"/>
            <a:ext cx="457200" cy="457200"/>
          </a:xfrm>
          <a:prstGeom xmlns:a="http://schemas.openxmlformats.org/drawingml/2006/main" prst="ellipse">
            <a:avLst/>
          </a:prstGeom>
          <a:solidFill xmlns:a="http://schemas.openxmlformats.org/drawingml/2006/main">
            <a:srgbClr val="E98A15"/>
          </a:solidFill>
          <a:ln xmlns:a="http://schemas.openxmlformats.org/drawingml/2006/main" w="14288">
            <a:solidFill>
              <a:srgbClr val="E98A15"/>
            </a:solidFill>
            <a:prstDash val="solid"/>
          </a:ln>
        </p:spPr>
        <p:txBody>
          <a:bodyPr xmlns:a="http://schemas.openxmlformats.org/drawingml/2006/main" anchor="ctr"/>
          <a:lstStyle xmlns:a="http://schemas.openxmlformats.org/drawingml/2006/main"/>
          <a:p xmlns:a="http://schemas.openxmlformats.org/drawingml/2006/main">
            <a:pPr algn="ctr">
              <a:buNone/>
              <a:defRPr sz="1500" b="1" i="0">
                <a:solidFill>
                  <a:srgbClr val="FFFFFF"/>
                </a:solidFill>
              </a:defRPr>
            </a:pPr>
            <a:r>
              <a:rPr sz="1500" b="1" i="0">
                <a:solidFill>
                  <a:srgbClr val="FFFFFF"/>
                </a:solidFill>
              </a:rPr>
              <a:t>2</a:t>
            </a:r>
          </a:p>
        </p:txBody>
      </p:sp>
      <p:sp>
        <p:nvSpPr>
          <p:cNvPr id="8" name="">
            <a:extLst xmlns:a="http://schemas.openxmlformats.org/drawingml/2006/main">
              <a:ext uri="{FF2B5EF4-FFF2-40B4-BE49-F238E27FC236}">
                <a16:creationId xmlns:a16="http://schemas.microsoft.com/office/drawing/2014/main" id="{2B6817B3-AADB-4006-B116-2818E8E8D0B2}"/>
              </a:ext>
            </a:extLst>
          </p:cNvPr>
          <p:cNvSpPr>
            <a:spLocks xmlns:a="http://schemas.openxmlformats.org/drawingml/2006/main" noGrp="1"/>
          </p:cNvSpPr>
          <p:nvPr/>
        </p:nvSpPr>
        <p:spPr>
          <a:xfrm xmlns:a="http://schemas.openxmlformats.org/drawingml/2006/main">
            <a:off x="1219200" y="2524125"/>
            <a:ext cx="41338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875" b="0" i="0">
                <a:solidFill>
                  <a:srgbClr val="111827"/>
                </a:solidFill>
              </a:defRPr>
            </a:pPr>
            <a:r>
              <a:rPr sz="1875" b="0" i="0">
                <a:solidFill>
                  <a:srgbClr val="FFFFFF"/>
                </a:solidFill>
              </a:rPr>
              <a:t>Score every possible next token.</a:t>
            </a:r>
          </a:p>
        </p:txBody>
      </p:sp>
      <p:sp>
        <p:nvSpPr>
          <p:cNvPr id="9" name="">
            <a:extLst xmlns:a="http://schemas.openxmlformats.org/drawingml/2006/main">
              <a:ext uri="{FF2B5EF4-FFF2-40B4-BE49-F238E27FC236}">
                <a16:creationId xmlns:a16="http://schemas.microsoft.com/office/drawing/2014/main" id="{8FB20079-E288-4312-8E8A-F0B1BDDDB503}"/>
              </a:ext>
            </a:extLst>
          </p:cNvPr>
          <p:cNvSpPr>
            <a:spLocks xmlns:a="http://schemas.openxmlformats.org/drawingml/2006/main" noGrp="1"/>
          </p:cNvSpPr>
          <p:nvPr/>
        </p:nvSpPr>
        <p:spPr>
          <a:xfrm xmlns:a="http://schemas.openxmlformats.org/drawingml/2006/main">
            <a:off x="590550" y="3648075"/>
            <a:ext cx="457200" cy="457200"/>
          </a:xfrm>
          <a:prstGeom xmlns:a="http://schemas.openxmlformats.org/drawingml/2006/main" prst="ellipse">
            <a:avLst/>
          </a:prstGeom>
          <a:solidFill xmlns:a="http://schemas.openxmlformats.org/drawingml/2006/main">
            <a:srgbClr val="218739"/>
          </a:solidFill>
          <a:ln xmlns:a="http://schemas.openxmlformats.org/drawingml/2006/main" w="14288">
            <a:solidFill>
              <a:srgbClr val="218739"/>
            </a:solidFill>
            <a:prstDash val="solid"/>
          </a:ln>
        </p:spPr>
        <p:txBody>
          <a:bodyPr xmlns:a="http://schemas.openxmlformats.org/drawingml/2006/main" anchor="ctr"/>
          <a:lstStyle xmlns:a="http://schemas.openxmlformats.org/drawingml/2006/main"/>
          <a:p xmlns:a="http://schemas.openxmlformats.org/drawingml/2006/main">
            <a:pPr algn="ctr">
              <a:buNone/>
              <a:defRPr sz="1500" b="1" i="0">
                <a:solidFill>
                  <a:srgbClr val="FFFFFF"/>
                </a:solidFill>
              </a:defRPr>
            </a:pPr>
            <a:r>
              <a:rPr sz="1500" b="1" i="0">
                <a:solidFill>
                  <a:srgbClr val="FFFFFF"/>
                </a:solidFill>
              </a:rPr>
              <a:t>3</a:t>
            </a:r>
          </a:p>
        </p:txBody>
      </p:sp>
      <p:sp>
        <p:nvSpPr>
          <p:cNvPr id="10" name="">
            <a:extLst xmlns:a="http://schemas.openxmlformats.org/drawingml/2006/main">
              <a:ext uri="{FF2B5EF4-FFF2-40B4-BE49-F238E27FC236}">
                <a16:creationId xmlns:a16="http://schemas.microsoft.com/office/drawing/2014/main" id="{326110CA-D5D3-4605-9E2F-E00F29E4901A}"/>
              </a:ext>
            </a:extLst>
          </p:cNvPr>
          <p:cNvSpPr>
            <a:spLocks xmlns:a="http://schemas.openxmlformats.org/drawingml/2006/main" noGrp="1"/>
          </p:cNvSpPr>
          <p:nvPr/>
        </p:nvSpPr>
        <p:spPr>
          <a:xfrm xmlns:a="http://schemas.openxmlformats.org/drawingml/2006/main">
            <a:off x="1219200" y="3571875"/>
            <a:ext cx="41338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875" b="0" i="0">
                <a:solidFill>
                  <a:srgbClr val="111827"/>
                </a:solidFill>
              </a:defRPr>
            </a:pPr>
            <a:r>
              <a:rPr sz="1875" b="0" i="0">
                <a:solidFill>
                  <a:srgbClr val="FFFFFF"/>
                </a:solidFill>
              </a:rPr>
              <a:t>Select one token - then the loop begins again.</a:t>
            </a:r>
          </a:p>
        </p:txBody>
      </p:sp>
      <p:sp>
        <p:nvSpPr>
          <p:cNvPr id="17" name="">
            <a:extLst xmlns:a="http://schemas.openxmlformats.org/drawingml/2006/main">
              <a:ext uri="{FF2B5EF4-FFF2-40B4-BE49-F238E27FC236}">
                <a16:creationId xmlns:a16="http://schemas.microsoft.com/office/drawing/2014/main" id="{83803E38-C326-4525-9825-DCFEB48167E3}"/>
              </a:ext>
            </a:extLst>
          </p:cNvPr>
          <p:cNvSpPr>
            <a:spLocks xmlns:a="http://schemas.openxmlformats.org/drawingml/2006/main" noGrp="1"/>
          </p:cNvSpPr>
          <p:nvPr/>
        </p:nvSpPr>
        <p:spPr>
          <a:xfrm xmlns:a="http://schemas.openxmlformats.org/drawingml/2006/main">
            <a:off x="530352" y="6199632"/>
            <a:ext cx="109728" cy="109728"/>
          </a:xfrm>
          <a:prstGeom xmlns:a="http://schemas.openxmlformats.org/drawingml/2006/main" prst="roundRect">
            <a:avLst>
              <a:gd name="adj" fmla="val 16000"/>
            </a:avLst>
          </a:prstGeom>
          <a:solidFill xmlns:a="http://schemas.openxmlformats.org/drawingml/2006/main">
            <a:srgbClr val="43BEE8"/>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p:txBody>
      </p:sp>
      <p:sp>
        <p:nvSpPr>
          <p:cNvPr id="18" name="">
            <a:extLst xmlns:a="http://schemas.openxmlformats.org/drawingml/2006/main">
              <a:ext uri="{FF2B5EF4-FFF2-40B4-BE49-F238E27FC236}">
                <a16:creationId xmlns:a16="http://schemas.microsoft.com/office/drawing/2014/main" id="{1718C68E-8555-479E-A777-79652325705C}"/>
              </a:ext>
            </a:extLst>
          </p:cNvPr>
          <p:cNvSpPr>
            <a:spLocks xmlns:a="http://schemas.openxmlformats.org/drawingml/2006/main" noGrp="1"/>
          </p:cNvSpPr>
          <p:nvPr/>
        </p:nvSpPr>
        <p:spPr>
          <a:xfrm xmlns:a="http://schemas.openxmlformats.org/drawingml/2006/main">
            <a:off x="786384" y="5684520"/>
            <a:ext cx="3886200" cy="29260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00" b="1" i="0">
                <a:solidFill>
                  <a:srgbClr val="D7E4EB"/>
                </a:solidFill>
              </a:defRPr>
            </a:pPr>
            <a:r>
              <a:rPr sz="1300" b="1" i="0">
                <a:solidFill>
                  <a:srgbClr val="D7E4EB"/>
                </a:solidFill>
              </a:rPr>
              <a:t>RUNNING EXAMPLE</a:t>
            </a:r>
          </a:p>
        </p:txBody>
      </p:sp>
      <p:sp>
        <p:nvSpPr>
          <p:cNvPr id="19" name="">
            <a:extLst xmlns:a="http://schemas.openxmlformats.org/drawingml/2006/main">
              <a:ext uri="{FF2B5EF4-FFF2-40B4-BE49-F238E27FC236}">
                <a16:creationId xmlns:a16="http://schemas.microsoft.com/office/drawing/2014/main" id="{D487CB2B-17FE-469C-BA42-D0A563AE02E0}"/>
              </a:ext>
            </a:extLst>
          </p:cNvPr>
          <p:cNvSpPr>
            <a:spLocks xmlns:a="http://schemas.openxmlformats.org/drawingml/2006/main" noGrp="1"/>
          </p:cNvSpPr>
          <p:nvPr/>
        </p:nvSpPr>
        <p:spPr>
          <a:xfrm xmlns:a="http://schemas.openxmlformats.org/drawingml/2006/main">
            <a:off x="786384" y="5986272"/>
            <a:ext cx="9921240" cy="3108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300" b="1" i="0">
                <a:solidFill>
                  <a:srgbClr val="D7E4EB"/>
                </a:solidFill>
              </a:defRPr>
            </a:pPr>
            <a:r>
              <a:rPr sz="1300" b="1" i="0">
                <a:solidFill>
                  <a:srgbClr val="D7E4EB"/>
                </a:solidFill>
              </a:rPr>
              <a:t>The first selected continuation token is “on”.</a:t>
            </a:r>
          </a:p>
        </p:txBody>
      </p:sp>
      <p:sp>
        <p:nvSpPr>
          <p:cNvPr id="20" name="">
            <a:extLst xmlns:a="http://schemas.openxmlformats.org/drawingml/2006/main">
              <a:ext uri="{FF2B5EF4-FFF2-40B4-BE49-F238E27FC236}">
                <a16:creationId xmlns:a16="http://schemas.microsoft.com/office/drawing/2014/main" id="{1A595633-7435-488D-BF73-54C9CA1663EB}"/>
              </a:ext>
            </a:extLst>
          </p:cNvPr>
          <p:cNvSpPr>
            <a:spLocks xmlns:a="http://schemas.openxmlformats.org/drawingml/2006/main" noGrp="1"/>
          </p:cNvSpPr>
          <p:nvPr/>
        </p:nvSpPr>
        <p:spPr>
          <a:xfrm xmlns:a="http://schemas.openxmlformats.org/drawingml/2006/main">
            <a:off x="10934700" y="6400800"/>
            <a:ext cx="9239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1350" b="0" i="0">
                <a:solidFill>
                  <a:srgbClr val="5B667A"/>
                </a:solidFill>
              </a:defRPr>
            </a:pPr>
            <a:r>
              <a:rPr sz="1350" b="0" i="0">
                <a:solidFill>
                  <a:srgbClr val="FFFFFF"/>
                </a:solidFill>
              </a:rPr>
              <a:t/>
            </a:r>
          </a:p>
        </p:txBody>
      </p:sp>
      <p:pic>
        <p:nvPicPr>
          <p:cNvPr id="54" name=""/>
          <p:cNvPicPr>
            <a:picLocks xmlns:a="http://schemas.openxmlformats.org/drawingml/2006/main" noChangeAspect="1"/>
          </p:cNvPicPr>
          <p:nvPr/>
        </p:nvPicPr>
        <p:blipFill>
          <a:blip xmlns:r="http://schemas.openxmlformats.org/officeDocument/2006/relationships" xmlns:a="http://schemas.openxmlformats.org/drawingml/2006/main" r:embed="R82456dd9c06e4d7a"/>
          <a:srcRect xmlns:a="http://schemas.openxmlformats.org/drawingml/2006/main" l="9979" t="0" r="9979" b="0"/>
          <a:stretch xmlns:a="http://schemas.openxmlformats.org/drawingml/2006/main">
            <a:fillRect l="0" t="0" r="0" b="0"/>
          </a:stretch>
        </p:blipFill>
        <p:spPr>
          <a:xfrm xmlns:a="http://schemas.openxmlformats.org/drawingml/2006/main">
            <a:off x="5476875" y="1190625"/>
            <a:ext cx="6096000" cy="4286250"/>
          </a:xfrm>
          <a:prstGeom xmlns:a="http://schemas.openxmlformats.org/drawingml/2006/main" prst="roundRect">
            <a:avLst>
              <a:gd name="adj" fmla="val 3556"/>
            </a:avLst>
          </a:prstGeom>
        </p:spPr>
      </p:pic>
      <p:sp>
        <p:nvSpPr>
          <p:cNvPr id="23" name="Deck progress track">
            <a:extLst xmlns:a="http://schemas.openxmlformats.org/drawingml/2006/main">
              <a:ext uri="{FF2B5EF4-FFF2-40B4-BE49-F238E27FC236}">
                <a16:creationId xmlns:a16="http://schemas.microsoft.com/office/drawing/2014/main" id="{1C437F2D-F4A7-4957-8605-EDC9FCBC9DCB}"/>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p>
      <p:sp>
        <p:nvSpPr>
          <p:cNvPr id="24" name="Deck progress 38/120">
            <a:extLst xmlns:a="http://schemas.openxmlformats.org/drawingml/2006/main">
              <a:ext uri="{FF2B5EF4-FFF2-40B4-BE49-F238E27FC236}">
                <a16:creationId xmlns:a16="http://schemas.microsoft.com/office/drawing/2014/main" id="{ED499833-15D9-468C-AE78-DA61F0968B21}"/>
              </a:ext>
            </a:extLst>
          </p:cNvPr>
          <p:cNvSpPr>
            <a:spLocks xmlns:a="http://schemas.openxmlformats.org/drawingml/2006/main" noGrp="1"/>
          </p:cNvSpPr>
          <p:nvPr/>
        </p:nvSpPr>
        <p:spPr>
          <a:xfrm xmlns:a="http://schemas.openxmlformats.org/drawingml/2006/main">
            <a:off x="530352" y="6473952"/>
            <a:ext cx="3304845"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5" name="Current page 38">
            <a:extLst xmlns:a="http://schemas.openxmlformats.org/drawingml/2006/main">
              <a:ext uri="{FF2B5EF4-FFF2-40B4-BE49-F238E27FC236}">
                <a16:creationId xmlns:a16="http://schemas.microsoft.com/office/drawing/2014/main" id="{D580535C-2900-43AE-B093-AEE3DAC79F6E}"/>
              </a:ext>
            </a:extLst>
          </p:cNvPr>
          <p:cNvSpPr>
            <a:spLocks xmlns:a="http://schemas.openxmlformats.org/drawingml/2006/main" noGrp="1"/>
          </p:cNvSpPr>
          <p:nvPr/>
        </p:nvSpPr>
        <p:spPr>
          <a:xfrm xmlns:a="http://schemas.openxmlformats.org/drawingml/2006/main">
            <a:off x="3801859"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27" name="Process label 38">
            <a:extLst xmlns:a="http://schemas.openxmlformats.org/drawingml/2006/main">
              <a:ext uri="{FF2B5EF4-FFF2-40B4-BE49-F238E27FC236}">
                <a16:creationId xmlns:a16="http://schemas.microsoft.com/office/drawing/2014/main" id="{170EF564-235B-4444-BFD3-FCB1B65369EB}"/>
              </a:ext>
            </a:extLst>
          </p:cNvPr>
          <p:cNvSpPr>
            <a:spLocks xmlns:a="http://schemas.openxmlformats.org/drawingml/2006/main" noGrp="1"/>
          </p:cNvSpPr>
          <p:nvPr/>
        </p:nvSpPr>
        <p:spPr>
          <a:xfrm xmlns:a="http://schemas.openxmlformats.org/drawingml/2006/main">
            <a:off x="10332720" y="365760"/>
            <a:ext cx="132588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1/3</a:t>
            </a:r>
          </a:p>
        </p:txBody>
      </p:sp>
      <p:sp>
        <p:nvSpPr>
          <p:cNvPr id="28" name="Process bar 38-1">
            <a:extLst xmlns:a="http://schemas.openxmlformats.org/drawingml/2006/main">
              <a:ext uri="{FF2B5EF4-FFF2-40B4-BE49-F238E27FC236}">
                <a16:creationId xmlns:a16="http://schemas.microsoft.com/office/drawing/2014/main" id="{93EB5CEB-DD58-4F72-803B-3922F8D6061F}"/>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29" name="Process bar 38-2">
            <a:extLst xmlns:a="http://schemas.openxmlformats.org/drawingml/2006/main">
              <a:ext uri="{FF2B5EF4-FFF2-40B4-BE49-F238E27FC236}">
                <a16:creationId xmlns:a16="http://schemas.microsoft.com/office/drawing/2014/main" id="{029EEB5F-533F-40AC-AE96-9E56B7E8FF73}"/>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0" name="Process bar 38-3">
            <a:extLst xmlns:a="http://schemas.openxmlformats.org/drawingml/2006/main">
              <a:ext uri="{FF2B5EF4-FFF2-40B4-BE49-F238E27FC236}">
                <a16:creationId xmlns:a16="http://schemas.microsoft.com/office/drawing/2014/main" id="{A018979E-B0EF-422B-9D16-26002D85199A}"/>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2" name="Process bar 38-1">
            <a:extLst xmlns:a="http://schemas.openxmlformats.org/drawingml/2006/main">
              <a:ext uri="{FF2B5EF4-FFF2-40B4-BE49-F238E27FC236}">
                <a16:creationId xmlns:a16="http://schemas.microsoft.com/office/drawing/2014/main" id="{0A0E1D1E-00DC-4C09-9460-CDF19691A442}"/>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33" name="Process bar 38-2">
            <a:extLst xmlns:a="http://schemas.openxmlformats.org/drawingml/2006/main">
              <a:ext uri="{FF2B5EF4-FFF2-40B4-BE49-F238E27FC236}">
                <a16:creationId xmlns:a16="http://schemas.microsoft.com/office/drawing/2014/main" id="{AFDDCB13-4BD3-450C-ADA2-5306F3EC12CE}"/>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4" name="Process bar 38-3">
            <a:extLst xmlns:a="http://schemas.openxmlformats.org/drawingml/2006/main">
              <a:ext uri="{FF2B5EF4-FFF2-40B4-BE49-F238E27FC236}">
                <a16:creationId xmlns:a16="http://schemas.microsoft.com/office/drawing/2014/main" id="{7AB47C35-3037-4D76-8AB5-C2CB46474E0F}"/>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6" name="Process bar 38-1">
            <a:extLst xmlns:a="http://schemas.openxmlformats.org/drawingml/2006/main">
              <a:ext uri="{FF2B5EF4-FFF2-40B4-BE49-F238E27FC236}">
                <a16:creationId xmlns:a16="http://schemas.microsoft.com/office/drawing/2014/main" id="{1245F2FA-3858-4119-B68B-5EFA34D21BD7}"/>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37" name="Process bar 38-2">
            <a:extLst xmlns:a="http://schemas.openxmlformats.org/drawingml/2006/main">
              <a:ext uri="{FF2B5EF4-FFF2-40B4-BE49-F238E27FC236}">
                <a16:creationId xmlns:a16="http://schemas.microsoft.com/office/drawing/2014/main" id="{B6EC2CA0-C72A-4C49-BE5B-82AD11E9907F}"/>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8" name="Process bar 38-3">
            <a:extLst xmlns:a="http://schemas.openxmlformats.org/drawingml/2006/main">
              <a:ext uri="{FF2B5EF4-FFF2-40B4-BE49-F238E27FC236}">
                <a16:creationId xmlns:a16="http://schemas.microsoft.com/office/drawing/2014/main" id="{D7648626-70FA-4F37-9273-F3FF648099F4}"/>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Tree>
    <p:extLst>
      <p:ext uri="{BB962C8B-B14F-4D97-AF65-F5344CB8AC3E}">
        <p14:creationId xmlns:p14="http://schemas.microsoft.com/office/powerpoint/2010/main" val="1180160783"/>
      </p:ext>
    </p:extLst>
  </p:cSld>
</p:sld>
</file>

<file path=ppt/slides/slide39.xml><?xml version="1.0" encoding="utf-8"?>
<p:sld xmlns:p="http://schemas.openxmlformats.org/presentationml/2006/main">
  <p:cSld>
    <p:bg>
      <p:bgPr>
        <a:solidFill xmlns:a="http://schemas.openxmlformats.org/drawingml/2006/main">
          <a:srgbClr val="EEF4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015A2CD4-4EDC-4FAC-89A6-B2C2493B3286}"/>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9D4D7913-3DB1-488C-8024-34D99D3DC371}"/>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98618E77-8C23-4D32-B84C-5C8A44C2CE42}"/>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B98E9982-82D8-4BA6-98F7-0FE6C24BBA33}"/>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The model chooses the next token</a:t>
            </a:r>
          </a:p>
        </p:txBody>
      </p:sp>
      <p:sp>
        <p:nvSpPr>
          <p:cNvPr id="6" name="TextBox 5">
            <a:extLst xmlns:a="http://schemas.openxmlformats.org/drawingml/2006/main">
              <a:ext uri="{FF2B5EF4-FFF2-40B4-BE49-F238E27FC236}">
                <a16:creationId xmlns:a16="http://schemas.microsoft.com/office/drawing/2014/main" id="{DE6F7BB3-CF36-4B08-B18A-7AA1E5730E3F}"/>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2/3</a:t>
            </a:r>
          </a:p>
        </p:txBody>
      </p:sp>
      <p:sp>
        <p:nvSpPr>
          <p:cNvPr id="7" name="Rectangle 6">
            <a:extLst xmlns:a="http://schemas.openxmlformats.org/drawingml/2006/main">
              <a:ext uri="{FF2B5EF4-FFF2-40B4-BE49-F238E27FC236}">
                <a16:creationId xmlns:a16="http://schemas.microsoft.com/office/drawing/2014/main" id="{EF51DF50-27DA-46B9-A132-CEB79AC1292C}"/>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4B568848-179B-44CC-B09E-D84E8D78BB3A}"/>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AB3F10EF-F03A-4E28-BC18-0F7D84E34A91}"/>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69DE2C44-F570-44D8-B944-A774D11050B8}"/>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0A1E87B8-9720-479A-81CC-FD0D3AE476F7}"/>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39/124</a:t>
            </a:r>
          </a:p>
        </p:txBody>
      </p:sp>
      <p:sp>
        <p:nvSpPr>
          <p:cNvPr id="12" name="Oval 11">
            <a:extLst xmlns:a="http://schemas.openxmlformats.org/drawingml/2006/main">
              <a:ext uri="{FF2B5EF4-FFF2-40B4-BE49-F238E27FC236}">
                <a16:creationId xmlns:a16="http://schemas.microsoft.com/office/drawing/2014/main" id="{57EBDCC5-3E70-40A2-ADFF-294DE85B0093}"/>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ECCE48E2-E6DA-4E3E-98B3-F961E6FCC182}"/>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Read the last prompt position.</a:t>
            </a:r>
          </a:p>
        </p:txBody>
      </p:sp>
      <p:sp>
        <p:nvSpPr>
          <p:cNvPr id="14" name="Oval 13">
            <a:extLst xmlns:a="http://schemas.openxmlformats.org/drawingml/2006/main">
              <a:ext uri="{FF2B5EF4-FFF2-40B4-BE49-F238E27FC236}">
                <a16:creationId xmlns:a16="http://schemas.microsoft.com/office/drawing/2014/main" id="{AB3E8F21-1BEF-4D30-AECA-33A297E67B1A}"/>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C8D60B12-BAC2-4082-9EDA-22117C53A06A}"/>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Project to vocabulary logits.</a:t>
            </a:r>
          </a:p>
        </p:txBody>
      </p:sp>
      <p:sp>
        <p:nvSpPr>
          <p:cNvPr id="16" name="Oval 15">
            <a:extLst xmlns:a="http://schemas.openxmlformats.org/drawingml/2006/main">
              <a:ext uri="{FF2B5EF4-FFF2-40B4-BE49-F238E27FC236}">
                <a16:creationId xmlns:a16="http://schemas.microsoft.com/office/drawing/2014/main" id="{FE0AC2D0-07BE-48C5-9EE2-850B6C0C1CCC}"/>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867E8BFA-C2E6-4B00-A943-1A821BC7278D}"/>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Sample or select one token.</a:t>
            </a:r>
          </a:p>
        </p:txBody>
      </p:sp>
      <p:sp>
        <p:nvSpPr>
          <p:cNvPr id="18" name="Oval 17">
            <a:extLst xmlns:a="http://schemas.openxmlformats.org/drawingml/2006/main">
              <a:ext uri="{FF2B5EF4-FFF2-40B4-BE49-F238E27FC236}">
                <a16:creationId xmlns:a16="http://schemas.microsoft.com/office/drawing/2014/main" id="{0212034D-15C9-4E40-8248-3B680826F09D}"/>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61279401-48F1-4B2A-BAFB-3D0393A661A5}"/>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KEY DEFINITION • Vocabulary logits appear only after the final hidden state is projected.</a:t>
            </a:r>
          </a:p>
        </p:txBody>
      </p:sp>
      <p:sp>
        <p:nvSpPr>
          <p:cNvPr id="20" name="TextBox 19">
            <a:extLst xmlns:a="http://schemas.openxmlformats.org/drawingml/2006/main">
              <a:ext uri="{FF2B5EF4-FFF2-40B4-BE49-F238E27FC236}">
                <a16:creationId xmlns:a16="http://schemas.microsoft.com/office/drawing/2014/main" id="{D980212C-786B-419C-9E72-DF26AB4F8849}"/>
              </a:ext>
            </a:extLst>
          </p:cNvPr>
          <p:cNvSpPr>
            <a:spLocks xmlns:a="http://schemas.openxmlformats.org/drawingml/2006/main" noGrp="1"/>
          </p:cNvSpPr>
          <p:nvPr/>
        </p:nvSpPr>
        <p:spPr>
          <a:xfrm xmlns:a="http://schemas.openxmlformats.org/drawingml/2006/main">
            <a:off x="5742432" y="1773936"/>
            <a:ext cx="41148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VOCABULARY CANDIDATES</a:t>
            </a:r>
          </a:p>
        </p:txBody>
      </p:sp>
      <p:sp>
        <p:nvSpPr>
          <p:cNvPr id="21" name="TextBox 20">
            <a:extLst xmlns:a="http://schemas.openxmlformats.org/drawingml/2006/main">
              <a:ext uri="{FF2B5EF4-FFF2-40B4-BE49-F238E27FC236}">
                <a16:creationId xmlns:a16="http://schemas.microsoft.com/office/drawing/2014/main" id="{77E1948E-A7BC-4359-AFF2-321DAC850871}"/>
              </a:ext>
            </a:extLst>
          </p:cNvPr>
          <p:cNvSpPr>
            <a:spLocks xmlns:a="http://schemas.openxmlformats.org/drawingml/2006/main" noGrp="1"/>
          </p:cNvSpPr>
          <p:nvPr/>
        </p:nvSpPr>
        <p:spPr>
          <a:xfrm xmlns:a="http://schemas.openxmlformats.org/drawingml/2006/main">
            <a:off x="5742432" y="2304288"/>
            <a:ext cx="82296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on</a:t>
            </a:r>
          </a:p>
        </p:txBody>
      </p:sp>
      <p:sp>
        <p:nvSpPr>
          <p:cNvPr id="22" name="Rounded Rectangle 21">
            <a:extLst xmlns:a="http://schemas.openxmlformats.org/drawingml/2006/main">
              <a:ext uri="{FF2B5EF4-FFF2-40B4-BE49-F238E27FC236}">
                <a16:creationId xmlns:a16="http://schemas.microsoft.com/office/drawing/2014/main" id="{063B3A35-822F-4E13-8FE9-711B50F23D3F}"/>
              </a:ext>
            </a:extLst>
          </p:cNvPr>
          <p:cNvSpPr>
            <a:spLocks xmlns:a="http://schemas.openxmlformats.org/drawingml/2006/main" noGrp="1"/>
          </p:cNvSpPr>
          <p:nvPr/>
        </p:nvSpPr>
        <p:spPr>
          <a:xfrm xmlns:a="http://schemas.openxmlformats.org/drawingml/2006/main">
            <a:off x="6601968" y="2350008"/>
            <a:ext cx="39776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Rounded Rectangle 22">
            <a:extLst xmlns:a="http://schemas.openxmlformats.org/drawingml/2006/main">
              <a:ext uri="{FF2B5EF4-FFF2-40B4-BE49-F238E27FC236}">
                <a16:creationId xmlns:a16="http://schemas.microsoft.com/office/drawing/2014/main" id="{2CFFF4C6-B57D-4918-8BF0-045C1C987D88}"/>
              </a:ext>
            </a:extLst>
          </p:cNvPr>
          <p:cNvSpPr>
            <a:spLocks xmlns:a="http://schemas.openxmlformats.org/drawingml/2006/main" noGrp="1"/>
          </p:cNvSpPr>
          <p:nvPr/>
        </p:nvSpPr>
        <p:spPr>
          <a:xfrm xmlns:a="http://schemas.openxmlformats.org/drawingml/2006/main">
            <a:off x="6601968" y="2350008"/>
            <a:ext cx="3261664" cy="201168"/>
          </a:xfrm>
          <a:prstGeom xmlns:a="http://schemas.openxmlformats.org/drawingml/2006/main" prst="roundRect">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D42ABDE1-BF0D-4542-8DB7-85BF9B9B53EB}"/>
              </a:ext>
            </a:extLst>
          </p:cNvPr>
          <p:cNvSpPr>
            <a:spLocks xmlns:a="http://schemas.openxmlformats.org/drawingml/2006/main" noGrp="1"/>
          </p:cNvSpPr>
          <p:nvPr/>
        </p:nvSpPr>
        <p:spPr>
          <a:xfrm xmlns:a="http://schemas.openxmlformats.org/drawingml/2006/main">
            <a:off x="5742432" y="3017520"/>
            <a:ext cx="82296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near</a:t>
            </a:r>
          </a:p>
        </p:txBody>
      </p:sp>
      <p:sp>
        <p:nvSpPr>
          <p:cNvPr id="25" name="Rounded Rectangle 24">
            <a:extLst xmlns:a="http://schemas.openxmlformats.org/drawingml/2006/main">
              <a:ext uri="{FF2B5EF4-FFF2-40B4-BE49-F238E27FC236}">
                <a16:creationId xmlns:a16="http://schemas.microsoft.com/office/drawing/2014/main" id="{7FCBDB16-239F-4EC1-BC10-74E8FC24B247}"/>
              </a:ext>
            </a:extLst>
          </p:cNvPr>
          <p:cNvSpPr>
            <a:spLocks xmlns:a="http://schemas.openxmlformats.org/drawingml/2006/main" noGrp="1"/>
          </p:cNvSpPr>
          <p:nvPr/>
        </p:nvSpPr>
        <p:spPr>
          <a:xfrm xmlns:a="http://schemas.openxmlformats.org/drawingml/2006/main">
            <a:off x="6601968" y="3063239"/>
            <a:ext cx="39776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Rounded Rectangle 25">
            <a:extLst xmlns:a="http://schemas.openxmlformats.org/drawingml/2006/main">
              <a:ext uri="{FF2B5EF4-FFF2-40B4-BE49-F238E27FC236}">
                <a16:creationId xmlns:a16="http://schemas.microsoft.com/office/drawing/2014/main" id="{6641E7D2-18E9-452D-BA93-403C4C6ADE74}"/>
              </a:ext>
            </a:extLst>
          </p:cNvPr>
          <p:cNvSpPr>
            <a:spLocks xmlns:a="http://schemas.openxmlformats.org/drawingml/2006/main" noGrp="1"/>
          </p:cNvSpPr>
          <p:nvPr/>
        </p:nvSpPr>
        <p:spPr>
          <a:xfrm xmlns:a="http://schemas.openxmlformats.org/drawingml/2006/main">
            <a:off x="6601968" y="3063239"/>
            <a:ext cx="1829714" cy="201168"/>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TextBox 26">
            <a:extLst xmlns:a="http://schemas.openxmlformats.org/drawingml/2006/main">
              <a:ext uri="{FF2B5EF4-FFF2-40B4-BE49-F238E27FC236}">
                <a16:creationId xmlns:a16="http://schemas.microsoft.com/office/drawing/2014/main" id="{E2AC5586-7010-49F9-951D-DE969559E9E7}"/>
              </a:ext>
            </a:extLst>
          </p:cNvPr>
          <p:cNvSpPr>
            <a:spLocks xmlns:a="http://schemas.openxmlformats.org/drawingml/2006/main" noGrp="1"/>
          </p:cNvSpPr>
          <p:nvPr/>
        </p:nvSpPr>
        <p:spPr>
          <a:xfrm xmlns:a="http://schemas.openxmlformats.org/drawingml/2006/main">
            <a:off x="5742432" y="3730752"/>
            <a:ext cx="82296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quietly</a:t>
            </a:r>
          </a:p>
        </p:txBody>
      </p:sp>
      <p:sp>
        <p:nvSpPr>
          <p:cNvPr id="28" name="Rounded Rectangle 27">
            <a:extLst xmlns:a="http://schemas.openxmlformats.org/drawingml/2006/main">
              <a:ext uri="{FF2B5EF4-FFF2-40B4-BE49-F238E27FC236}">
                <a16:creationId xmlns:a16="http://schemas.microsoft.com/office/drawing/2014/main" id="{BF730A30-DDB3-4B6F-BE63-4449E08437E9}"/>
              </a:ext>
            </a:extLst>
          </p:cNvPr>
          <p:cNvSpPr>
            <a:spLocks xmlns:a="http://schemas.openxmlformats.org/drawingml/2006/main" noGrp="1"/>
          </p:cNvSpPr>
          <p:nvPr/>
        </p:nvSpPr>
        <p:spPr>
          <a:xfrm xmlns:a="http://schemas.openxmlformats.org/drawingml/2006/main">
            <a:off x="6601968" y="3776472"/>
            <a:ext cx="39776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Rounded Rectangle 28">
            <a:extLst xmlns:a="http://schemas.openxmlformats.org/drawingml/2006/main">
              <a:ext uri="{FF2B5EF4-FFF2-40B4-BE49-F238E27FC236}">
                <a16:creationId xmlns:a16="http://schemas.microsoft.com/office/drawing/2014/main" id="{6C421BA6-0A08-45D7-8C0E-CCF78B70733D}"/>
              </a:ext>
            </a:extLst>
          </p:cNvPr>
          <p:cNvSpPr>
            <a:spLocks xmlns:a="http://schemas.openxmlformats.org/drawingml/2006/main" noGrp="1"/>
          </p:cNvSpPr>
          <p:nvPr/>
        </p:nvSpPr>
        <p:spPr>
          <a:xfrm xmlns:a="http://schemas.openxmlformats.org/drawingml/2006/main">
            <a:off x="6601968" y="3776472"/>
            <a:ext cx="994409" cy="201168"/>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B8B6BE99-C315-4A34-9536-C76FF1AFD007}"/>
              </a:ext>
            </a:extLst>
          </p:cNvPr>
          <p:cNvSpPr>
            <a:spLocks xmlns:a="http://schemas.openxmlformats.org/drawingml/2006/main" noGrp="1"/>
          </p:cNvSpPr>
          <p:nvPr/>
        </p:nvSpPr>
        <p:spPr>
          <a:xfrm xmlns:a="http://schemas.openxmlformats.org/drawingml/2006/main">
            <a:off x="5742432" y="4443983"/>
            <a:ext cx="82296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blue</a:t>
            </a:r>
          </a:p>
        </p:txBody>
      </p:sp>
      <p:sp>
        <p:nvSpPr>
          <p:cNvPr id="31" name="Rounded Rectangle 30">
            <a:extLst xmlns:a="http://schemas.openxmlformats.org/drawingml/2006/main">
              <a:ext uri="{FF2B5EF4-FFF2-40B4-BE49-F238E27FC236}">
                <a16:creationId xmlns:a16="http://schemas.microsoft.com/office/drawing/2014/main" id="{91929266-26F5-46D0-A2F1-4A766D660BC8}"/>
              </a:ext>
            </a:extLst>
          </p:cNvPr>
          <p:cNvSpPr>
            <a:spLocks xmlns:a="http://schemas.openxmlformats.org/drawingml/2006/main" noGrp="1"/>
          </p:cNvSpPr>
          <p:nvPr/>
        </p:nvSpPr>
        <p:spPr>
          <a:xfrm xmlns:a="http://schemas.openxmlformats.org/drawingml/2006/main">
            <a:off x="6601968" y="4489703"/>
            <a:ext cx="39776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Rounded Rectangle 31">
            <a:extLst xmlns:a="http://schemas.openxmlformats.org/drawingml/2006/main">
              <a:ext uri="{FF2B5EF4-FFF2-40B4-BE49-F238E27FC236}">
                <a16:creationId xmlns:a16="http://schemas.microsoft.com/office/drawing/2014/main" id="{4097B80E-F728-4A82-9B3F-A8A88F6EB9F8}"/>
              </a:ext>
            </a:extLst>
          </p:cNvPr>
          <p:cNvSpPr>
            <a:spLocks xmlns:a="http://schemas.openxmlformats.org/drawingml/2006/main" noGrp="1"/>
          </p:cNvSpPr>
          <p:nvPr/>
        </p:nvSpPr>
        <p:spPr>
          <a:xfrm xmlns:a="http://schemas.openxmlformats.org/drawingml/2006/main">
            <a:off x="6601968" y="4489703"/>
            <a:ext cx="318211" cy="201168"/>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Deck progress 39/120">
            <a:extLst xmlns:a="http://schemas.openxmlformats.org/drawingml/2006/main">
              <a:ext uri="{FF2B5EF4-FFF2-40B4-BE49-F238E27FC236}">
                <a16:creationId xmlns:a16="http://schemas.microsoft.com/office/drawing/2014/main" id="{1F3E00B4-C3D8-456A-8FB3-741E84CECE29}"/>
              </a:ext>
            </a:extLst>
          </p:cNvPr>
          <p:cNvSpPr>
            <a:spLocks xmlns:a="http://schemas.openxmlformats.org/drawingml/2006/main" noGrp="1"/>
          </p:cNvSpPr>
          <p:nvPr/>
        </p:nvSpPr>
        <p:spPr>
          <a:xfrm xmlns:a="http://schemas.openxmlformats.org/drawingml/2006/main">
            <a:off x="530352" y="6473952"/>
            <a:ext cx="3391814"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4" name="Current page 39">
            <a:extLst xmlns:a="http://schemas.openxmlformats.org/drawingml/2006/main">
              <a:ext uri="{FF2B5EF4-FFF2-40B4-BE49-F238E27FC236}">
                <a16:creationId xmlns:a16="http://schemas.microsoft.com/office/drawing/2014/main" id="{B6718390-03B6-410E-8EF0-E3EB0115CE4A}"/>
              </a:ext>
            </a:extLst>
          </p:cNvPr>
          <p:cNvSpPr>
            <a:spLocks xmlns:a="http://schemas.openxmlformats.org/drawingml/2006/main" noGrp="1"/>
          </p:cNvSpPr>
          <p:nvPr/>
        </p:nvSpPr>
        <p:spPr>
          <a:xfrm xmlns:a="http://schemas.openxmlformats.org/drawingml/2006/main">
            <a:off x="3888829"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180160783"/>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1A7B7A80-5F5C-44D5-946D-0493730785ED}"/>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E2EFE508-8B46-42DF-89A5-659AA66146E8}"/>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C3A9A86C-1A84-4040-B663-6B0F1030F308}"/>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C348BE64-7CD0-4437-AA03-D54DE71AD034}"/>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The model chooses the next token</a:t>
            </a:r>
          </a:p>
        </p:txBody>
      </p:sp>
      <p:sp>
        <p:nvSpPr>
          <p:cNvPr id="6" name="TextBox 5">
            <a:extLst xmlns:a="http://schemas.openxmlformats.org/drawingml/2006/main">
              <a:ext uri="{FF2B5EF4-FFF2-40B4-BE49-F238E27FC236}">
                <a16:creationId xmlns:a16="http://schemas.microsoft.com/office/drawing/2014/main" id="{73F60F53-137B-41A6-A731-A43C020A1B8F}"/>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3/3</a:t>
            </a:r>
          </a:p>
        </p:txBody>
      </p:sp>
      <p:sp>
        <p:nvSpPr>
          <p:cNvPr id="7" name="Rectangle 6">
            <a:extLst xmlns:a="http://schemas.openxmlformats.org/drawingml/2006/main">
              <a:ext uri="{FF2B5EF4-FFF2-40B4-BE49-F238E27FC236}">
                <a16:creationId xmlns:a16="http://schemas.microsoft.com/office/drawing/2014/main" id="{80F1A0FB-C56F-4AE8-9068-248DFC3ADBD6}"/>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08A78A5B-8E89-488B-BACF-457977579908}"/>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73FFE42E-7E19-44C8-A1CE-6F6E1A540775}"/>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E28BF320-F12B-4BF0-BE42-131BACB550BC}"/>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A7C06186-F16D-43C4-8037-9B52432CA884}"/>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40/124</a:t>
            </a:r>
          </a:p>
        </p:txBody>
      </p:sp>
      <p:sp>
        <p:nvSpPr>
          <p:cNvPr id="12" name="Oval 11">
            <a:extLst xmlns:a="http://schemas.openxmlformats.org/drawingml/2006/main">
              <a:ext uri="{FF2B5EF4-FFF2-40B4-BE49-F238E27FC236}">
                <a16:creationId xmlns:a16="http://schemas.microsoft.com/office/drawing/2014/main" id="{C4AD6736-11CF-4BDE-AECB-4565F65D98E1}"/>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0D0B6ED5-3383-48FA-B5B4-17E28AD02C22}"/>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Read the last prompt position.</a:t>
            </a:r>
          </a:p>
        </p:txBody>
      </p:sp>
      <p:sp>
        <p:nvSpPr>
          <p:cNvPr id="14" name="Oval 13">
            <a:extLst xmlns:a="http://schemas.openxmlformats.org/drawingml/2006/main">
              <a:ext uri="{FF2B5EF4-FFF2-40B4-BE49-F238E27FC236}">
                <a16:creationId xmlns:a16="http://schemas.microsoft.com/office/drawing/2014/main" id="{0BC073A8-B67E-40CF-9DB1-7A69061861C5}"/>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5060AA97-2359-4A82-ABAD-35FD8A46C35B}"/>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Project to vocabulary logits.</a:t>
            </a:r>
          </a:p>
        </p:txBody>
      </p:sp>
      <p:sp>
        <p:nvSpPr>
          <p:cNvPr id="16" name="Oval 15">
            <a:extLst xmlns:a="http://schemas.openxmlformats.org/drawingml/2006/main">
              <a:ext uri="{FF2B5EF4-FFF2-40B4-BE49-F238E27FC236}">
                <a16:creationId xmlns:a16="http://schemas.microsoft.com/office/drawing/2014/main" id="{8BE0616A-6F7F-4201-9875-B5461CD8C8F2}"/>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78F6F8D4-5770-4C89-BFA3-FECE7AFACA78}"/>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Sample or select one token.</a:t>
            </a:r>
          </a:p>
        </p:txBody>
      </p:sp>
      <p:sp>
        <p:nvSpPr>
          <p:cNvPr id="18" name="Oval 17">
            <a:extLst xmlns:a="http://schemas.openxmlformats.org/drawingml/2006/main">
              <a:ext uri="{FF2B5EF4-FFF2-40B4-BE49-F238E27FC236}">
                <a16:creationId xmlns:a16="http://schemas.microsoft.com/office/drawing/2014/main" id="{003192A0-9A72-4667-A4A6-6B4C449C2E52}"/>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FFE84E8D-6C34-4908-A8C5-8AA4FCFA1745}"/>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Temperature and top-p change selection, not attention.</a:t>
            </a:r>
          </a:p>
        </p:txBody>
      </p:sp>
      <p:sp>
        <p:nvSpPr>
          <p:cNvPr id="20" name="Rounded Rectangle 19">
            <a:extLst xmlns:a="http://schemas.openxmlformats.org/drawingml/2006/main">
              <a:ext uri="{FF2B5EF4-FFF2-40B4-BE49-F238E27FC236}">
                <a16:creationId xmlns:a16="http://schemas.microsoft.com/office/drawing/2014/main" id="{086CB3DB-8469-4A64-8479-D87BCF6C7747}"/>
              </a:ext>
            </a:extLst>
          </p:cNvPr>
          <p:cNvSpPr>
            <a:spLocks xmlns:a="http://schemas.openxmlformats.org/drawingml/2006/main" noGrp="1"/>
          </p:cNvSpPr>
          <p:nvPr/>
        </p:nvSpPr>
        <p:spPr>
          <a:xfrm xmlns:a="http://schemas.openxmlformats.org/drawingml/2006/main">
            <a:off x="658368" y="5230368"/>
            <a:ext cx="4645152" cy="621792"/>
          </a:xfrm>
          <a:prstGeom xmlns:a="http://schemas.openxmlformats.org/drawingml/2006/main" prst="roundRect">
            <a:avLst/>
          </a:prstGeom>
          <a:solidFill xmlns:a="http://schemas.openxmlformats.org/drawingml/2006/main">
            <a:srgbClr val="142C4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AFC9934D-0378-419F-A21F-F1AD7544F42C}"/>
              </a:ext>
            </a:extLst>
          </p:cNvPr>
          <p:cNvSpPr>
            <a:spLocks xmlns:a="http://schemas.openxmlformats.org/drawingml/2006/main" noGrp="1"/>
          </p:cNvSpPr>
          <p:nvPr/>
        </p:nvSpPr>
        <p:spPr>
          <a:xfrm xmlns:a="http://schemas.openxmlformats.org/drawingml/2006/main">
            <a:off x="841248" y="5294376"/>
            <a:ext cx="4315968"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0">
                <a:solidFill>
                  <a:srgbClr val="D5E4EC"/>
                </a:solidFill>
                <a:latin typeface="Avenir Next"/>
                <a:ea typeface="Avenir Next"/>
                <a:cs typeface="Avenir Next"/>
              </a:defRPr>
            </a:pPr>
            <a:r>
              <a:rPr>
                <a:solidFill>
                  <a:srgbClr val="D7E4EB"/>
                </a:solidFill>
              </a:rPr>
              <a:t>KEY DEFINITION • Vocabulary logits appear only after the final hidden state is projected.</a:t>
            </a:r>
          </a:p>
        </p:txBody>
      </p:sp>
      <p:sp>
        <p:nvSpPr>
          <p:cNvPr id="22" name="TextBox 21">
            <a:extLst xmlns:a="http://schemas.openxmlformats.org/drawingml/2006/main">
              <a:ext uri="{FF2B5EF4-FFF2-40B4-BE49-F238E27FC236}">
                <a16:creationId xmlns:a16="http://schemas.microsoft.com/office/drawing/2014/main" id="{0F48406E-8BAF-413E-9084-01457A4D4920}"/>
              </a:ext>
            </a:extLst>
          </p:cNvPr>
          <p:cNvSpPr>
            <a:spLocks xmlns:a="http://schemas.openxmlformats.org/drawingml/2006/main" noGrp="1"/>
          </p:cNvSpPr>
          <p:nvPr/>
        </p:nvSpPr>
        <p:spPr>
          <a:xfrm xmlns:a="http://schemas.openxmlformats.org/drawingml/2006/main">
            <a:off x="5742432" y="1773936"/>
            <a:ext cx="41148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VOCABULARY CANDIDATES</a:t>
            </a:r>
          </a:p>
        </p:txBody>
      </p:sp>
      <p:sp>
        <p:nvSpPr>
          <p:cNvPr id="23" name="TextBox 22">
            <a:extLst xmlns:a="http://schemas.openxmlformats.org/drawingml/2006/main">
              <a:ext uri="{FF2B5EF4-FFF2-40B4-BE49-F238E27FC236}">
                <a16:creationId xmlns:a16="http://schemas.microsoft.com/office/drawing/2014/main" id="{B920880D-B99D-4EA0-98D3-6DEF701222DF}"/>
              </a:ext>
            </a:extLst>
          </p:cNvPr>
          <p:cNvSpPr>
            <a:spLocks xmlns:a="http://schemas.openxmlformats.org/drawingml/2006/main" noGrp="1"/>
          </p:cNvSpPr>
          <p:nvPr/>
        </p:nvSpPr>
        <p:spPr>
          <a:xfrm xmlns:a="http://schemas.openxmlformats.org/drawingml/2006/main">
            <a:off x="5742432" y="2304288"/>
            <a:ext cx="82296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on</a:t>
            </a:r>
          </a:p>
        </p:txBody>
      </p:sp>
      <p:sp>
        <p:nvSpPr>
          <p:cNvPr id="24" name="Rounded Rectangle 23">
            <a:extLst xmlns:a="http://schemas.openxmlformats.org/drawingml/2006/main">
              <a:ext uri="{FF2B5EF4-FFF2-40B4-BE49-F238E27FC236}">
                <a16:creationId xmlns:a16="http://schemas.microsoft.com/office/drawing/2014/main" id="{8D32FC85-5814-4170-AF6E-BCB6E7B3486A}"/>
              </a:ext>
            </a:extLst>
          </p:cNvPr>
          <p:cNvSpPr>
            <a:spLocks xmlns:a="http://schemas.openxmlformats.org/drawingml/2006/main" noGrp="1"/>
          </p:cNvSpPr>
          <p:nvPr/>
        </p:nvSpPr>
        <p:spPr>
          <a:xfrm xmlns:a="http://schemas.openxmlformats.org/drawingml/2006/main">
            <a:off x="6601968" y="2350008"/>
            <a:ext cx="39776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Rounded Rectangle 24">
            <a:extLst xmlns:a="http://schemas.openxmlformats.org/drawingml/2006/main">
              <a:ext uri="{FF2B5EF4-FFF2-40B4-BE49-F238E27FC236}">
                <a16:creationId xmlns:a16="http://schemas.microsoft.com/office/drawing/2014/main" id="{02E45D50-2492-47FA-AC92-0E4A9BE28785}"/>
              </a:ext>
            </a:extLst>
          </p:cNvPr>
          <p:cNvSpPr>
            <a:spLocks xmlns:a="http://schemas.openxmlformats.org/drawingml/2006/main" noGrp="1"/>
          </p:cNvSpPr>
          <p:nvPr/>
        </p:nvSpPr>
        <p:spPr>
          <a:xfrm xmlns:a="http://schemas.openxmlformats.org/drawingml/2006/main">
            <a:off x="6601968" y="2350008"/>
            <a:ext cx="3261664" cy="201168"/>
          </a:xfrm>
          <a:prstGeom xmlns:a="http://schemas.openxmlformats.org/drawingml/2006/main" prst="roundRect">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247BC52F-C164-4B56-9AF4-B39A4B11E835}"/>
              </a:ext>
            </a:extLst>
          </p:cNvPr>
          <p:cNvSpPr>
            <a:spLocks xmlns:a="http://schemas.openxmlformats.org/drawingml/2006/main" noGrp="1"/>
          </p:cNvSpPr>
          <p:nvPr/>
        </p:nvSpPr>
        <p:spPr>
          <a:xfrm xmlns:a="http://schemas.openxmlformats.org/drawingml/2006/main">
            <a:off x="5742432" y="3017520"/>
            <a:ext cx="82296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near</a:t>
            </a:r>
          </a:p>
        </p:txBody>
      </p:sp>
      <p:sp>
        <p:nvSpPr>
          <p:cNvPr id="27" name="Rounded Rectangle 26">
            <a:extLst xmlns:a="http://schemas.openxmlformats.org/drawingml/2006/main">
              <a:ext uri="{FF2B5EF4-FFF2-40B4-BE49-F238E27FC236}">
                <a16:creationId xmlns:a16="http://schemas.microsoft.com/office/drawing/2014/main" id="{EC521586-5252-4703-8A4A-0FFE05CA8FB2}"/>
              </a:ext>
            </a:extLst>
          </p:cNvPr>
          <p:cNvSpPr>
            <a:spLocks xmlns:a="http://schemas.openxmlformats.org/drawingml/2006/main" noGrp="1"/>
          </p:cNvSpPr>
          <p:nvPr/>
        </p:nvSpPr>
        <p:spPr>
          <a:xfrm xmlns:a="http://schemas.openxmlformats.org/drawingml/2006/main">
            <a:off x="6601968" y="3063239"/>
            <a:ext cx="39776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Rounded Rectangle 27">
            <a:extLst xmlns:a="http://schemas.openxmlformats.org/drawingml/2006/main">
              <a:ext uri="{FF2B5EF4-FFF2-40B4-BE49-F238E27FC236}">
                <a16:creationId xmlns:a16="http://schemas.microsoft.com/office/drawing/2014/main" id="{E01B0E6A-3F40-4B52-854F-D6CE77B91871}"/>
              </a:ext>
            </a:extLst>
          </p:cNvPr>
          <p:cNvSpPr>
            <a:spLocks xmlns:a="http://schemas.openxmlformats.org/drawingml/2006/main" noGrp="1"/>
          </p:cNvSpPr>
          <p:nvPr/>
        </p:nvSpPr>
        <p:spPr>
          <a:xfrm xmlns:a="http://schemas.openxmlformats.org/drawingml/2006/main">
            <a:off x="6601968" y="3063239"/>
            <a:ext cx="1829714" cy="201168"/>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TextBox 28">
            <a:extLst xmlns:a="http://schemas.openxmlformats.org/drawingml/2006/main">
              <a:ext uri="{FF2B5EF4-FFF2-40B4-BE49-F238E27FC236}">
                <a16:creationId xmlns:a16="http://schemas.microsoft.com/office/drawing/2014/main" id="{7AAB0164-7EAA-426E-B9BD-8B91D9A6E693}"/>
              </a:ext>
            </a:extLst>
          </p:cNvPr>
          <p:cNvSpPr>
            <a:spLocks xmlns:a="http://schemas.openxmlformats.org/drawingml/2006/main" noGrp="1"/>
          </p:cNvSpPr>
          <p:nvPr/>
        </p:nvSpPr>
        <p:spPr>
          <a:xfrm xmlns:a="http://schemas.openxmlformats.org/drawingml/2006/main">
            <a:off x="5742432" y="3730752"/>
            <a:ext cx="82296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quietly</a:t>
            </a:r>
          </a:p>
        </p:txBody>
      </p:sp>
      <p:sp>
        <p:nvSpPr>
          <p:cNvPr id="30" name="Rounded Rectangle 29">
            <a:extLst xmlns:a="http://schemas.openxmlformats.org/drawingml/2006/main">
              <a:ext uri="{FF2B5EF4-FFF2-40B4-BE49-F238E27FC236}">
                <a16:creationId xmlns:a16="http://schemas.microsoft.com/office/drawing/2014/main" id="{9ECC8FFB-029C-40CC-88B8-E9AA4705ACCB}"/>
              </a:ext>
            </a:extLst>
          </p:cNvPr>
          <p:cNvSpPr>
            <a:spLocks xmlns:a="http://schemas.openxmlformats.org/drawingml/2006/main" noGrp="1"/>
          </p:cNvSpPr>
          <p:nvPr/>
        </p:nvSpPr>
        <p:spPr>
          <a:xfrm xmlns:a="http://schemas.openxmlformats.org/drawingml/2006/main">
            <a:off x="6601968" y="3776472"/>
            <a:ext cx="39776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Rounded Rectangle 30">
            <a:extLst xmlns:a="http://schemas.openxmlformats.org/drawingml/2006/main">
              <a:ext uri="{FF2B5EF4-FFF2-40B4-BE49-F238E27FC236}">
                <a16:creationId xmlns:a16="http://schemas.microsoft.com/office/drawing/2014/main" id="{98697002-914B-4701-83B2-491865419422}"/>
              </a:ext>
            </a:extLst>
          </p:cNvPr>
          <p:cNvSpPr>
            <a:spLocks xmlns:a="http://schemas.openxmlformats.org/drawingml/2006/main" noGrp="1"/>
          </p:cNvSpPr>
          <p:nvPr/>
        </p:nvSpPr>
        <p:spPr>
          <a:xfrm xmlns:a="http://schemas.openxmlformats.org/drawingml/2006/main">
            <a:off x="6601968" y="3776472"/>
            <a:ext cx="994409" cy="201168"/>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TextBox 31">
            <a:extLst xmlns:a="http://schemas.openxmlformats.org/drawingml/2006/main">
              <a:ext uri="{FF2B5EF4-FFF2-40B4-BE49-F238E27FC236}">
                <a16:creationId xmlns:a16="http://schemas.microsoft.com/office/drawing/2014/main" id="{F8693185-018B-46F9-B48E-ED64D23DC2CB}"/>
              </a:ext>
            </a:extLst>
          </p:cNvPr>
          <p:cNvSpPr>
            <a:spLocks xmlns:a="http://schemas.openxmlformats.org/drawingml/2006/main" noGrp="1"/>
          </p:cNvSpPr>
          <p:nvPr/>
        </p:nvSpPr>
        <p:spPr>
          <a:xfrm xmlns:a="http://schemas.openxmlformats.org/drawingml/2006/main">
            <a:off x="5742432" y="4443983"/>
            <a:ext cx="82296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7FAFC"/>
                </a:solidFill>
                <a:latin typeface="Avenir Next"/>
                <a:ea typeface="Avenir Next"/>
                <a:cs typeface="Avenir Next"/>
              </a:defRPr>
            </a:pPr>
            <a:r>
              <a:rPr>
                <a:solidFill>
                  <a:srgbClr val="D7E4EB"/>
                </a:solidFill>
              </a:rPr>
              <a:t>blue</a:t>
            </a:r>
          </a:p>
        </p:txBody>
      </p:sp>
      <p:sp>
        <p:nvSpPr>
          <p:cNvPr id="33" name="Rounded Rectangle 32">
            <a:extLst xmlns:a="http://schemas.openxmlformats.org/drawingml/2006/main">
              <a:ext uri="{FF2B5EF4-FFF2-40B4-BE49-F238E27FC236}">
                <a16:creationId xmlns:a16="http://schemas.microsoft.com/office/drawing/2014/main" id="{8931F342-F3E4-4FD6-B3E2-23D506F0D99A}"/>
              </a:ext>
            </a:extLst>
          </p:cNvPr>
          <p:cNvSpPr>
            <a:spLocks xmlns:a="http://schemas.openxmlformats.org/drawingml/2006/main" noGrp="1"/>
          </p:cNvSpPr>
          <p:nvPr/>
        </p:nvSpPr>
        <p:spPr>
          <a:xfrm xmlns:a="http://schemas.openxmlformats.org/drawingml/2006/main">
            <a:off x="6601968" y="4489703"/>
            <a:ext cx="3977639" cy="20116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Rounded Rectangle 33">
            <a:extLst xmlns:a="http://schemas.openxmlformats.org/drawingml/2006/main">
              <a:ext uri="{FF2B5EF4-FFF2-40B4-BE49-F238E27FC236}">
                <a16:creationId xmlns:a16="http://schemas.microsoft.com/office/drawing/2014/main" id="{C988639E-A00A-4A9C-B83F-0BFE39456E7B}"/>
              </a:ext>
            </a:extLst>
          </p:cNvPr>
          <p:cNvSpPr>
            <a:spLocks xmlns:a="http://schemas.openxmlformats.org/drawingml/2006/main" noGrp="1"/>
          </p:cNvSpPr>
          <p:nvPr/>
        </p:nvSpPr>
        <p:spPr>
          <a:xfrm xmlns:a="http://schemas.openxmlformats.org/drawingml/2006/main">
            <a:off x="6601968" y="4489703"/>
            <a:ext cx="318211" cy="201168"/>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Rounded Rectangle 34">
            <a:extLst xmlns:a="http://schemas.openxmlformats.org/drawingml/2006/main">
              <a:ext uri="{FF2B5EF4-FFF2-40B4-BE49-F238E27FC236}">
                <a16:creationId xmlns:a16="http://schemas.microsoft.com/office/drawing/2014/main" id="{70544486-2274-4455-A97E-4A347DE549D7}"/>
              </a:ext>
            </a:extLst>
          </p:cNvPr>
          <p:cNvSpPr>
            <a:spLocks xmlns:a="http://schemas.openxmlformats.org/drawingml/2006/main" noGrp="1"/>
          </p:cNvSpPr>
          <p:nvPr/>
        </p:nvSpPr>
        <p:spPr>
          <a:xfrm xmlns:a="http://schemas.openxmlformats.org/drawingml/2006/main">
            <a:off x="7534656" y="5230368"/>
            <a:ext cx="2487168" cy="566928"/>
          </a:xfrm>
          <a:prstGeom xmlns:a="http://schemas.openxmlformats.org/drawingml/2006/main" prst="roundRect">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6" name="TextBox 35">
            <a:extLst xmlns:a="http://schemas.openxmlformats.org/drawingml/2006/main">
              <a:ext uri="{FF2B5EF4-FFF2-40B4-BE49-F238E27FC236}">
                <a16:creationId xmlns:a16="http://schemas.microsoft.com/office/drawing/2014/main" id="{F2D363FF-2125-417C-805D-D36467D3FDBC}"/>
              </a:ext>
            </a:extLst>
          </p:cNvPr>
          <p:cNvSpPr>
            <a:spLocks xmlns:a="http://schemas.openxmlformats.org/drawingml/2006/main" noGrp="1"/>
          </p:cNvSpPr>
          <p:nvPr/>
        </p:nvSpPr>
        <p:spPr>
          <a:xfrm xmlns:a="http://schemas.openxmlformats.org/drawingml/2006/main">
            <a:off x="7534656" y="5340096"/>
            <a:ext cx="2487168"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071223"/>
                </a:solidFill>
                <a:latin typeface="Avenir Next"/>
                <a:ea typeface="Avenir Next"/>
                <a:cs typeface="Avenir Next"/>
              </a:defRPr>
            </a:pPr>
            <a:r>
              <a:rPr>
                <a:solidFill>
                  <a:srgbClr val="304653"/>
                </a:solidFill>
              </a:rPr>
              <a:t>selected token: on</a:t>
            </a:r>
          </a:p>
        </p:txBody>
      </p:sp>
      <p:sp>
        <p:nvSpPr>
          <p:cNvPr id="37" name="Deck progress 40/120">
            <a:extLst xmlns:a="http://schemas.openxmlformats.org/drawingml/2006/main">
              <a:ext uri="{FF2B5EF4-FFF2-40B4-BE49-F238E27FC236}">
                <a16:creationId xmlns:a16="http://schemas.microsoft.com/office/drawing/2014/main" id="{CAC95E7E-DC2B-4BC8-97F4-153C1597E426}"/>
              </a:ext>
            </a:extLst>
          </p:cNvPr>
          <p:cNvSpPr>
            <a:spLocks xmlns:a="http://schemas.openxmlformats.org/drawingml/2006/main" noGrp="1"/>
          </p:cNvSpPr>
          <p:nvPr/>
        </p:nvSpPr>
        <p:spPr>
          <a:xfrm xmlns:a="http://schemas.openxmlformats.org/drawingml/2006/main">
            <a:off x="530352" y="6473952"/>
            <a:ext cx="3478784"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8" name="Current page 40">
            <a:extLst xmlns:a="http://schemas.openxmlformats.org/drawingml/2006/main">
              <a:ext uri="{FF2B5EF4-FFF2-40B4-BE49-F238E27FC236}">
                <a16:creationId xmlns:a16="http://schemas.microsoft.com/office/drawing/2014/main" id="{F5A0043C-5555-496F-8B48-F9011C7DB44F}"/>
              </a:ext>
            </a:extLst>
          </p:cNvPr>
          <p:cNvSpPr>
            <a:spLocks xmlns:a="http://schemas.openxmlformats.org/drawingml/2006/main" noGrp="1"/>
          </p:cNvSpPr>
          <p:nvPr/>
        </p:nvSpPr>
        <p:spPr>
          <a:xfrm xmlns:a="http://schemas.openxmlformats.org/drawingml/2006/main">
            <a:off x="3975799"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180160783"/>
      </p:ext>
    </p:extLst>
  </p:cSld>
</p:sld>
</file>

<file path=ppt/slides/slide41.xml><?xml version="1.0" encoding="utf-8"?>
<p:sld xmlns:p="http://schemas.openxmlformats.org/presentationml/2006/main">
  <p:cSld>
    <p:bg>
      <p:bgPr>
        <a:gradFill xmlns:a="http://schemas.openxmlformats.org/drawingml/2006/main">
          <a:gsLst>
            <a:gs pos="0">
              <a:srgbClr val="061F45"/>
            </a:gs>
            <a:gs pos="100000">
              <a:srgbClr val="0B4AA2"/>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771353CD-DE33-40D2-8FAB-910BF1F11256}"/>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988A6AB7-F4F9-4B93-ABD3-D5C794AF7FBB}"/>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74C88FAF-14EB-4D47-AC6E-3E216691676D}"/>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520DC610-362A-488B-B62B-0105143A1881}"/>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Choose one token, append it, and repeat</a:t>
            </a:r>
          </a:p>
        </p:txBody>
      </p:sp>
      <p:sp>
        <p:nvSpPr>
          <p:cNvPr id="6" name="TextBox 5">
            <a:extLst xmlns:a="http://schemas.openxmlformats.org/drawingml/2006/main">
              <a:ext uri="{FF2B5EF4-FFF2-40B4-BE49-F238E27FC236}">
                <a16:creationId xmlns:a16="http://schemas.microsoft.com/office/drawing/2014/main" id="{B6D0E46F-BFE9-4890-8472-985BCF5B627F}"/>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1/4</a:t>
            </a:r>
          </a:p>
        </p:txBody>
      </p:sp>
      <p:sp>
        <p:nvSpPr>
          <p:cNvPr id="7" name="Rectangle 6">
            <a:extLst xmlns:a="http://schemas.openxmlformats.org/drawingml/2006/main">
              <a:ext uri="{FF2B5EF4-FFF2-40B4-BE49-F238E27FC236}">
                <a16:creationId xmlns:a16="http://schemas.microsoft.com/office/drawing/2014/main" id="{A2BD0EF2-50F4-442B-9CBB-704E4BD3354A}"/>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885C32C4-A9ED-4979-995F-90A5F49334D2}"/>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AC47F60E-E2A4-4FDD-86AD-B1E9A6C03C90}"/>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BBE30A23-60E2-43A2-B3AD-9B82C3CA700A}"/>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D2055F46-F365-4E7D-B2B3-6C6F98047CAF}"/>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3DBE7314-979F-4248-8765-7FC259D7BE36}"/>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41/124</a:t>
            </a:r>
          </a:p>
        </p:txBody>
      </p:sp>
      <p:sp>
        <p:nvSpPr>
          <p:cNvPr id="13" name="Oval 12">
            <a:extLst xmlns:a="http://schemas.openxmlformats.org/drawingml/2006/main">
              <a:ext uri="{FF2B5EF4-FFF2-40B4-BE49-F238E27FC236}">
                <a16:creationId xmlns:a16="http://schemas.microsoft.com/office/drawing/2014/main" id="{C6E259FD-7DEC-4FF1-A571-335D5861D878}"/>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283CA3FA-D0B3-4270-B57A-A75F3C36590B}"/>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Append it to the sequence.</a:t>
            </a:r>
          </a:p>
        </p:txBody>
      </p:sp>
      <p:sp>
        <p:nvSpPr>
          <p:cNvPr id="15" name="Oval 14">
            <a:extLst xmlns:a="http://schemas.openxmlformats.org/drawingml/2006/main">
              <a:ext uri="{FF2B5EF4-FFF2-40B4-BE49-F238E27FC236}">
                <a16:creationId xmlns:a16="http://schemas.microsoft.com/office/drawing/2014/main" id="{8EBB5977-646C-438B-A477-7A48B6BEA2D6}"/>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A7DF0B47-B045-4929-86CB-98A821C8BAC9}"/>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Run the next decode step.</a:t>
            </a:r>
          </a:p>
        </p:txBody>
      </p:sp>
      <p:sp>
        <p:nvSpPr>
          <p:cNvPr id="17" name="TextBox 16">
            <a:extLst xmlns:a="http://schemas.openxmlformats.org/drawingml/2006/main">
              <a:ext uri="{FF2B5EF4-FFF2-40B4-BE49-F238E27FC236}">
                <a16:creationId xmlns:a16="http://schemas.microsoft.com/office/drawing/2014/main" id="{2CEDB91A-CAD3-4A84-8A1E-C5BF14F79878}"/>
              </a:ext>
            </a:extLst>
          </p:cNvPr>
          <p:cNvSpPr>
            <a:spLocks xmlns:a="http://schemas.openxmlformats.org/drawingml/2006/main" noGrp="1"/>
          </p:cNvSpPr>
          <p:nvPr/>
        </p:nvSpPr>
        <p:spPr>
          <a:xfrm xmlns:a="http://schemas.openxmlformats.org/drawingml/2006/main">
            <a:off x="5760720" y="1773936"/>
            <a:ext cx="32004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AUTOREGRESSIVE LOOP</a:t>
            </a:r>
          </a:p>
        </p:txBody>
      </p:sp>
      <p:sp>
        <p:nvSpPr>
          <p:cNvPr id="18" name="Rounded Rectangle 17">
            <a:extLst xmlns:a="http://schemas.openxmlformats.org/drawingml/2006/main">
              <a:ext uri="{FF2B5EF4-FFF2-40B4-BE49-F238E27FC236}">
                <a16:creationId xmlns:a16="http://schemas.microsoft.com/office/drawing/2014/main" id="{84946760-658F-4D60-BE50-B912512BC676}"/>
              </a:ext>
            </a:extLst>
          </p:cNvPr>
          <p:cNvSpPr>
            <a:spLocks xmlns:a="http://schemas.openxmlformats.org/drawingml/2006/main" noGrp="1"/>
          </p:cNvSpPr>
          <p:nvPr/>
        </p:nvSpPr>
        <p:spPr>
          <a:xfrm xmlns:a="http://schemas.openxmlformats.org/drawingml/2006/main">
            <a:off x="5852160" y="2286000"/>
            <a:ext cx="2057400" cy="68580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AA093E04-86C6-4D8C-9BC7-610EEB37E06F}"/>
              </a:ext>
            </a:extLst>
          </p:cNvPr>
          <p:cNvSpPr>
            <a:spLocks xmlns:a="http://schemas.openxmlformats.org/drawingml/2006/main" noGrp="1"/>
          </p:cNvSpPr>
          <p:nvPr/>
        </p:nvSpPr>
        <p:spPr>
          <a:xfrm xmlns:a="http://schemas.openxmlformats.org/drawingml/2006/main">
            <a:off x="5852160" y="2432304"/>
            <a:ext cx="20574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read state</a:t>
            </a:r>
          </a:p>
        </p:txBody>
      </p:sp>
      <p:sp>
        <p:nvSpPr>
          <p:cNvPr id="20" name="Rounded Rectangle 19">
            <a:extLst xmlns:a="http://schemas.openxmlformats.org/drawingml/2006/main">
              <a:ext uri="{FF2B5EF4-FFF2-40B4-BE49-F238E27FC236}">
                <a16:creationId xmlns:a16="http://schemas.microsoft.com/office/drawing/2014/main" id="{2EE93FB2-5A2E-4064-8384-B7BA96C9FCC3}"/>
              </a:ext>
            </a:extLst>
          </p:cNvPr>
          <p:cNvSpPr>
            <a:spLocks xmlns:a="http://schemas.openxmlformats.org/drawingml/2006/main" noGrp="1"/>
          </p:cNvSpPr>
          <p:nvPr/>
        </p:nvSpPr>
        <p:spPr>
          <a:xfrm xmlns:a="http://schemas.openxmlformats.org/drawingml/2006/main">
            <a:off x="8595360" y="2286000"/>
            <a:ext cx="2057400" cy="68580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5C4DD2FD-FE8C-4E9B-B230-16AB66D102E6}"/>
              </a:ext>
            </a:extLst>
          </p:cNvPr>
          <p:cNvSpPr>
            <a:spLocks xmlns:a="http://schemas.openxmlformats.org/drawingml/2006/main" noGrp="1"/>
          </p:cNvSpPr>
          <p:nvPr/>
        </p:nvSpPr>
        <p:spPr>
          <a:xfrm xmlns:a="http://schemas.openxmlformats.org/drawingml/2006/main">
            <a:off x="8595360" y="2432304"/>
            <a:ext cx="20574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0">
                <a:solidFill>
                  <a:srgbClr val="D5E4EC"/>
                </a:solidFill>
                <a:latin typeface="Avenir Next"/>
                <a:ea typeface="Avenir Next"/>
                <a:cs typeface="Avenir Next"/>
              </a:defRPr>
            </a:pPr>
            <a:r>
              <a:rPr>
                <a:solidFill>
                  <a:srgbClr val="D7E4EB"/>
                </a:solidFill>
              </a:rPr>
              <a:t>score tokens</a:t>
            </a:r>
          </a:p>
        </p:txBody>
      </p:sp>
      <p:sp>
        <p:nvSpPr>
          <p:cNvPr id="22" name="Rounded Rectangle 21">
            <a:extLst xmlns:a="http://schemas.openxmlformats.org/drawingml/2006/main">
              <a:ext uri="{FF2B5EF4-FFF2-40B4-BE49-F238E27FC236}">
                <a16:creationId xmlns:a16="http://schemas.microsoft.com/office/drawing/2014/main" id="{57C9AD03-E6E6-4F3C-A6D9-1B0958C71C52}"/>
              </a:ext>
            </a:extLst>
          </p:cNvPr>
          <p:cNvSpPr>
            <a:spLocks xmlns:a="http://schemas.openxmlformats.org/drawingml/2006/main" noGrp="1"/>
          </p:cNvSpPr>
          <p:nvPr/>
        </p:nvSpPr>
        <p:spPr>
          <a:xfrm xmlns:a="http://schemas.openxmlformats.org/drawingml/2006/main">
            <a:off x="8595360" y="4160520"/>
            <a:ext cx="2057400" cy="68580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TextBox 22">
            <a:extLst xmlns:a="http://schemas.openxmlformats.org/drawingml/2006/main">
              <a:ext uri="{FF2B5EF4-FFF2-40B4-BE49-F238E27FC236}">
                <a16:creationId xmlns:a16="http://schemas.microsoft.com/office/drawing/2014/main" id="{8A331607-24A0-4AE9-A1B5-B602D56A9C7D}"/>
              </a:ext>
            </a:extLst>
          </p:cNvPr>
          <p:cNvSpPr>
            <a:spLocks xmlns:a="http://schemas.openxmlformats.org/drawingml/2006/main" noGrp="1"/>
          </p:cNvSpPr>
          <p:nvPr/>
        </p:nvSpPr>
        <p:spPr>
          <a:xfrm xmlns:a="http://schemas.openxmlformats.org/drawingml/2006/main">
            <a:off x="8595360" y="4306824"/>
            <a:ext cx="20574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0">
                <a:solidFill>
                  <a:srgbClr val="D5E4EC"/>
                </a:solidFill>
                <a:latin typeface="Avenir Next"/>
                <a:ea typeface="Avenir Next"/>
                <a:cs typeface="Avenir Next"/>
              </a:defRPr>
            </a:pPr>
            <a:r>
              <a:rPr>
                <a:solidFill>
                  <a:srgbClr val="D7E4EB"/>
                </a:solidFill>
              </a:rPr>
              <a:t>select token</a:t>
            </a:r>
          </a:p>
        </p:txBody>
      </p:sp>
      <p:sp>
        <p:nvSpPr>
          <p:cNvPr id="24" name="Rounded Rectangle 23">
            <a:extLst xmlns:a="http://schemas.openxmlformats.org/drawingml/2006/main">
              <a:ext uri="{FF2B5EF4-FFF2-40B4-BE49-F238E27FC236}">
                <a16:creationId xmlns:a16="http://schemas.microsoft.com/office/drawing/2014/main" id="{76D493E5-5C33-4023-A0C2-A5D2FC630868}"/>
              </a:ext>
            </a:extLst>
          </p:cNvPr>
          <p:cNvSpPr>
            <a:spLocks xmlns:a="http://schemas.openxmlformats.org/drawingml/2006/main" noGrp="1"/>
          </p:cNvSpPr>
          <p:nvPr/>
        </p:nvSpPr>
        <p:spPr>
          <a:xfrm xmlns:a="http://schemas.openxmlformats.org/drawingml/2006/main">
            <a:off x="5852160" y="4160520"/>
            <a:ext cx="2057400" cy="68580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DA76DA84-8918-4CF2-A717-22CF95827514}"/>
              </a:ext>
            </a:extLst>
          </p:cNvPr>
          <p:cNvSpPr>
            <a:spLocks xmlns:a="http://schemas.openxmlformats.org/drawingml/2006/main" noGrp="1"/>
          </p:cNvSpPr>
          <p:nvPr/>
        </p:nvSpPr>
        <p:spPr>
          <a:xfrm xmlns:a="http://schemas.openxmlformats.org/drawingml/2006/main">
            <a:off x="5852160" y="4306824"/>
            <a:ext cx="20574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0">
                <a:solidFill>
                  <a:srgbClr val="D5E4EC"/>
                </a:solidFill>
                <a:latin typeface="Avenir Next"/>
                <a:ea typeface="Avenir Next"/>
                <a:cs typeface="Avenir Next"/>
              </a:defRPr>
            </a:pPr>
            <a:r>
              <a:rPr>
                <a:solidFill>
                  <a:srgbClr val="D7E4EB"/>
                </a:solidFill>
              </a:rPr>
              <a:t>append + repeat</a:t>
            </a:r>
          </a:p>
        </p:txBody>
      </p:sp>
      <p:sp>
        <p:nvSpPr>
          <p:cNvPr id="26" name="Connector 25">
            <a:extLst xmlns:a="http://schemas.openxmlformats.org/drawingml/2006/main">
              <a:ext uri="{FF2B5EF4-FFF2-40B4-BE49-F238E27FC236}">
                <a16:creationId xmlns:a16="http://schemas.microsoft.com/office/drawing/2014/main" id="{F3012473-9A70-4F8C-BAC1-9C950F9C6826}"/>
              </a:ext>
            </a:extLst>
          </p:cNvPr>
          <p:cNvSpPr>
            <a:spLocks xmlns:a="http://schemas.openxmlformats.org/drawingml/2006/main" noGrp="1"/>
          </p:cNvSpPr>
          <p:nvPr/>
        </p:nvSpPr>
        <p:spPr>
          <a:xfrm xmlns:a="http://schemas.openxmlformats.org/drawingml/2006/main">
            <a:off x="7909560" y="2633472"/>
            <a:ext cx="685800" cy="0"/>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7" name="Connector 26">
            <a:extLst xmlns:a="http://schemas.openxmlformats.org/drawingml/2006/main">
              <a:ext uri="{FF2B5EF4-FFF2-40B4-BE49-F238E27FC236}">
                <a16:creationId xmlns:a16="http://schemas.microsoft.com/office/drawing/2014/main" id="{7246FB72-F904-42A4-BBEE-A3EE0E824C32}"/>
              </a:ext>
            </a:extLst>
          </p:cNvPr>
          <p:cNvSpPr>
            <a:spLocks xmlns:a="http://schemas.openxmlformats.org/drawingml/2006/main" noGrp="1"/>
          </p:cNvSpPr>
          <p:nvPr/>
        </p:nvSpPr>
        <p:spPr>
          <a:xfrm xmlns:a="http://schemas.openxmlformats.org/drawingml/2006/main">
            <a:off x="9619488" y="2971800"/>
            <a:ext cx="0" cy="1188720"/>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8" name="Connector 27">
            <a:extLst xmlns:a="http://schemas.openxmlformats.org/drawingml/2006/main">
              <a:ext uri="{FF2B5EF4-FFF2-40B4-BE49-F238E27FC236}">
                <a16:creationId xmlns:a16="http://schemas.microsoft.com/office/drawing/2014/main" id="{EA568389-6FCD-4640-BED8-55A0C52FF7B6}"/>
              </a:ext>
            </a:extLst>
          </p:cNvPr>
          <p:cNvSpPr>
            <a:spLocks xmlns:a="http://schemas.openxmlformats.org/drawingml/2006/main" noGrp="1"/>
          </p:cNvSpPr>
          <p:nvPr/>
        </p:nvSpPr>
        <p:spPr>
          <a:xfrm xmlns:a="http://schemas.openxmlformats.org/drawingml/2006/main" flipH="1">
            <a:off x="7909560" y="4498848"/>
            <a:ext cx="685800" cy="0"/>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9" name="Connector 28">
            <a:extLst xmlns:a="http://schemas.openxmlformats.org/drawingml/2006/main">
              <a:ext uri="{FF2B5EF4-FFF2-40B4-BE49-F238E27FC236}">
                <a16:creationId xmlns:a16="http://schemas.microsoft.com/office/drawing/2014/main" id="{A04DD0F6-F006-484B-8E13-D679691783E7}"/>
              </a:ext>
            </a:extLst>
          </p:cNvPr>
          <p:cNvSpPr>
            <a:spLocks xmlns:a="http://schemas.openxmlformats.org/drawingml/2006/main" noGrp="1"/>
          </p:cNvSpPr>
          <p:nvPr/>
        </p:nvSpPr>
        <p:spPr>
          <a:xfrm xmlns:a="http://schemas.openxmlformats.org/drawingml/2006/main" flipV="1">
            <a:off x="6876288" y="2971800"/>
            <a:ext cx="0" cy="1188720"/>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0" name="Deck progress 41/120">
            <a:extLst xmlns:a="http://schemas.openxmlformats.org/drawingml/2006/main">
              <a:ext uri="{FF2B5EF4-FFF2-40B4-BE49-F238E27FC236}">
                <a16:creationId xmlns:a16="http://schemas.microsoft.com/office/drawing/2014/main" id="{2724E086-23EE-4678-9ECA-A8FDBCDC8171}"/>
              </a:ext>
            </a:extLst>
          </p:cNvPr>
          <p:cNvSpPr>
            <a:spLocks xmlns:a="http://schemas.openxmlformats.org/drawingml/2006/main" noGrp="1"/>
          </p:cNvSpPr>
          <p:nvPr/>
        </p:nvSpPr>
        <p:spPr>
          <a:xfrm xmlns:a="http://schemas.openxmlformats.org/drawingml/2006/main">
            <a:off x="530352" y="6473952"/>
            <a:ext cx="3565754"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1" name="Current page 41">
            <a:extLst xmlns:a="http://schemas.openxmlformats.org/drawingml/2006/main">
              <a:ext uri="{FF2B5EF4-FFF2-40B4-BE49-F238E27FC236}">
                <a16:creationId xmlns:a16="http://schemas.microsoft.com/office/drawing/2014/main" id="{A2B0851A-FD3E-42AD-A1D4-0EF1BB255609}"/>
              </a:ext>
            </a:extLst>
          </p:cNvPr>
          <p:cNvSpPr>
            <a:spLocks xmlns:a="http://schemas.openxmlformats.org/drawingml/2006/main" noGrp="1"/>
          </p:cNvSpPr>
          <p:nvPr/>
        </p:nvSpPr>
        <p:spPr>
          <a:xfrm xmlns:a="http://schemas.openxmlformats.org/drawingml/2006/main">
            <a:off x="4062768"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396528406"/>
      </p:ext>
    </p:extLst>
  </p:cSld>
</p:sld>
</file>

<file path=ppt/slides/slide42.xml><?xml version="1.0" encoding="utf-8"?>
<p:sld xmlns:p="http://schemas.openxmlformats.org/presentationml/2006/main">
  <p:cSld>
    <p:bg>
      <p:bgPr>
        <a:solidFill xmlns:a="http://schemas.openxmlformats.org/drawingml/2006/main">
          <a:srgbClr val="EEF4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EFFFA71D-5043-451B-83E7-98DD3F40F458}"/>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E044352B-A231-4BDE-B680-BD0B9CE67D91}"/>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A406FB19-C353-489E-9FEB-CCB58E9954C1}"/>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BC79E4FE-E734-44BD-8847-D2650DF18BB4}"/>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Choose one token, append it, and repeat</a:t>
            </a:r>
          </a:p>
        </p:txBody>
      </p:sp>
      <p:sp>
        <p:nvSpPr>
          <p:cNvPr id="6" name="TextBox 5">
            <a:extLst xmlns:a="http://schemas.openxmlformats.org/drawingml/2006/main">
              <a:ext uri="{FF2B5EF4-FFF2-40B4-BE49-F238E27FC236}">
                <a16:creationId xmlns:a16="http://schemas.microsoft.com/office/drawing/2014/main" id="{A3EBDA8F-D112-4742-BC28-A3A21842E2FE}"/>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2/4</a:t>
            </a:r>
          </a:p>
        </p:txBody>
      </p:sp>
      <p:sp>
        <p:nvSpPr>
          <p:cNvPr id="7" name="Rectangle 6">
            <a:extLst xmlns:a="http://schemas.openxmlformats.org/drawingml/2006/main">
              <a:ext uri="{FF2B5EF4-FFF2-40B4-BE49-F238E27FC236}">
                <a16:creationId xmlns:a16="http://schemas.microsoft.com/office/drawing/2014/main" id="{EEA4C665-9900-46FD-BA00-70E24884A545}"/>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D3242666-C892-431D-9078-A13DCAD3D3DB}"/>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34690686-874B-487B-B26E-AE682B7BE53B}"/>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45988C55-8B26-4DD6-9EAB-F88704B8B2D8}"/>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6482A3EC-90A3-4140-B3CE-1FE9D0B35377}"/>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8B913735-4A5A-4E82-B1F3-54CC376AD879}"/>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42/124</a:t>
            </a:r>
          </a:p>
        </p:txBody>
      </p:sp>
      <p:sp>
        <p:nvSpPr>
          <p:cNvPr id="13" name="Oval 12">
            <a:extLst xmlns:a="http://schemas.openxmlformats.org/drawingml/2006/main">
              <a:ext uri="{FF2B5EF4-FFF2-40B4-BE49-F238E27FC236}">
                <a16:creationId xmlns:a16="http://schemas.microsoft.com/office/drawing/2014/main" id="{4AF55994-62A4-4B47-98A8-5E10D8FC7388}"/>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530CC224-3A51-4787-8E84-52C01E31BFAC}"/>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Append it to the sequence.</a:t>
            </a:r>
          </a:p>
        </p:txBody>
      </p:sp>
      <p:sp>
        <p:nvSpPr>
          <p:cNvPr id="15" name="Oval 14">
            <a:extLst xmlns:a="http://schemas.openxmlformats.org/drawingml/2006/main">
              <a:ext uri="{FF2B5EF4-FFF2-40B4-BE49-F238E27FC236}">
                <a16:creationId xmlns:a16="http://schemas.microsoft.com/office/drawing/2014/main" id="{87A5C1A8-4FA0-46A6-9CD3-4429A8B94DB9}"/>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96D7B6D8-9562-4BDD-98D0-17E5343003B6}"/>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Run the next decode step.</a:t>
            </a:r>
          </a:p>
        </p:txBody>
      </p:sp>
      <p:sp>
        <p:nvSpPr>
          <p:cNvPr id="17" name="TextBox 16">
            <a:extLst xmlns:a="http://schemas.openxmlformats.org/drawingml/2006/main">
              <a:ext uri="{FF2B5EF4-FFF2-40B4-BE49-F238E27FC236}">
                <a16:creationId xmlns:a16="http://schemas.microsoft.com/office/drawing/2014/main" id="{E1195785-3AFA-4D26-AE1B-B3AD602F0B68}"/>
              </a:ext>
            </a:extLst>
          </p:cNvPr>
          <p:cNvSpPr>
            <a:spLocks xmlns:a="http://schemas.openxmlformats.org/drawingml/2006/main" noGrp="1"/>
          </p:cNvSpPr>
          <p:nvPr/>
        </p:nvSpPr>
        <p:spPr>
          <a:xfrm xmlns:a="http://schemas.openxmlformats.org/drawingml/2006/main">
            <a:off x="5760720" y="1773936"/>
            <a:ext cx="32004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AUTOREGRESSIVE LOOP</a:t>
            </a:r>
          </a:p>
        </p:txBody>
      </p:sp>
      <p:sp>
        <p:nvSpPr>
          <p:cNvPr id="18" name="Rounded Rectangle 17">
            <a:extLst xmlns:a="http://schemas.openxmlformats.org/drawingml/2006/main">
              <a:ext uri="{FF2B5EF4-FFF2-40B4-BE49-F238E27FC236}">
                <a16:creationId xmlns:a16="http://schemas.microsoft.com/office/drawing/2014/main" id="{BFADDE78-F576-4D7A-B562-767BC682261C}"/>
              </a:ext>
            </a:extLst>
          </p:cNvPr>
          <p:cNvSpPr>
            <a:spLocks xmlns:a="http://schemas.openxmlformats.org/drawingml/2006/main" noGrp="1"/>
          </p:cNvSpPr>
          <p:nvPr/>
        </p:nvSpPr>
        <p:spPr>
          <a:xfrm xmlns:a="http://schemas.openxmlformats.org/drawingml/2006/main">
            <a:off x="5852160" y="2286000"/>
            <a:ext cx="2057400" cy="68580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4F48BC92-5FC7-44FC-ACD1-EDE4CE640E1E}"/>
              </a:ext>
            </a:extLst>
          </p:cNvPr>
          <p:cNvSpPr>
            <a:spLocks xmlns:a="http://schemas.openxmlformats.org/drawingml/2006/main" noGrp="1"/>
          </p:cNvSpPr>
          <p:nvPr/>
        </p:nvSpPr>
        <p:spPr>
          <a:xfrm xmlns:a="http://schemas.openxmlformats.org/drawingml/2006/main">
            <a:off x="5852160" y="2432304"/>
            <a:ext cx="20574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read state</a:t>
            </a:r>
          </a:p>
        </p:txBody>
      </p:sp>
      <p:sp>
        <p:nvSpPr>
          <p:cNvPr id="20" name="Rounded Rectangle 19">
            <a:extLst xmlns:a="http://schemas.openxmlformats.org/drawingml/2006/main">
              <a:ext uri="{FF2B5EF4-FFF2-40B4-BE49-F238E27FC236}">
                <a16:creationId xmlns:a16="http://schemas.microsoft.com/office/drawing/2014/main" id="{CD858E6C-156E-4FAD-8227-52D54D2F1C2B}"/>
              </a:ext>
            </a:extLst>
          </p:cNvPr>
          <p:cNvSpPr>
            <a:spLocks xmlns:a="http://schemas.openxmlformats.org/drawingml/2006/main" noGrp="1"/>
          </p:cNvSpPr>
          <p:nvPr/>
        </p:nvSpPr>
        <p:spPr>
          <a:xfrm xmlns:a="http://schemas.openxmlformats.org/drawingml/2006/main">
            <a:off x="8595360" y="2286000"/>
            <a:ext cx="2057400" cy="68580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B7BB6CF0-1AF0-4BE0-A752-83D19AFC6105}"/>
              </a:ext>
            </a:extLst>
          </p:cNvPr>
          <p:cNvSpPr>
            <a:spLocks xmlns:a="http://schemas.openxmlformats.org/drawingml/2006/main" noGrp="1"/>
          </p:cNvSpPr>
          <p:nvPr/>
        </p:nvSpPr>
        <p:spPr>
          <a:xfrm xmlns:a="http://schemas.openxmlformats.org/drawingml/2006/main">
            <a:off x="8595360" y="2432304"/>
            <a:ext cx="20574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score tokens</a:t>
            </a:r>
          </a:p>
        </p:txBody>
      </p:sp>
      <p:sp>
        <p:nvSpPr>
          <p:cNvPr id="22" name="Rounded Rectangle 21">
            <a:extLst xmlns:a="http://schemas.openxmlformats.org/drawingml/2006/main">
              <a:ext uri="{FF2B5EF4-FFF2-40B4-BE49-F238E27FC236}">
                <a16:creationId xmlns:a16="http://schemas.microsoft.com/office/drawing/2014/main" id="{5DC28FAB-8FDB-4D34-90EB-B581AE4F3327}"/>
              </a:ext>
            </a:extLst>
          </p:cNvPr>
          <p:cNvSpPr>
            <a:spLocks xmlns:a="http://schemas.openxmlformats.org/drawingml/2006/main" noGrp="1"/>
          </p:cNvSpPr>
          <p:nvPr/>
        </p:nvSpPr>
        <p:spPr>
          <a:xfrm xmlns:a="http://schemas.openxmlformats.org/drawingml/2006/main">
            <a:off x="8595360" y="4160520"/>
            <a:ext cx="2057400" cy="68580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TextBox 22">
            <a:extLst xmlns:a="http://schemas.openxmlformats.org/drawingml/2006/main">
              <a:ext uri="{FF2B5EF4-FFF2-40B4-BE49-F238E27FC236}">
                <a16:creationId xmlns:a16="http://schemas.microsoft.com/office/drawing/2014/main" id="{3092878F-D13B-44C4-8A72-DBCF4A45031A}"/>
              </a:ext>
            </a:extLst>
          </p:cNvPr>
          <p:cNvSpPr>
            <a:spLocks xmlns:a="http://schemas.openxmlformats.org/drawingml/2006/main" noGrp="1"/>
          </p:cNvSpPr>
          <p:nvPr/>
        </p:nvSpPr>
        <p:spPr>
          <a:xfrm xmlns:a="http://schemas.openxmlformats.org/drawingml/2006/main">
            <a:off x="8595360" y="4306824"/>
            <a:ext cx="20574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0">
                <a:solidFill>
                  <a:srgbClr val="D5E4EC"/>
                </a:solidFill>
                <a:latin typeface="Avenir Next"/>
                <a:ea typeface="Avenir Next"/>
                <a:cs typeface="Avenir Next"/>
              </a:defRPr>
            </a:pPr>
            <a:r>
              <a:rPr>
                <a:solidFill>
                  <a:srgbClr val="D7E4EB"/>
                </a:solidFill>
              </a:rPr>
              <a:t>select token</a:t>
            </a:r>
          </a:p>
        </p:txBody>
      </p:sp>
      <p:sp>
        <p:nvSpPr>
          <p:cNvPr id="24" name="Rounded Rectangle 23">
            <a:extLst xmlns:a="http://schemas.openxmlformats.org/drawingml/2006/main">
              <a:ext uri="{FF2B5EF4-FFF2-40B4-BE49-F238E27FC236}">
                <a16:creationId xmlns:a16="http://schemas.microsoft.com/office/drawing/2014/main" id="{0E7E09BB-D100-4D91-8E8F-E6EA7128CF9F}"/>
              </a:ext>
            </a:extLst>
          </p:cNvPr>
          <p:cNvSpPr>
            <a:spLocks xmlns:a="http://schemas.openxmlformats.org/drawingml/2006/main" noGrp="1"/>
          </p:cNvSpPr>
          <p:nvPr/>
        </p:nvSpPr>
        <p:spPr>
          <a:xfrm xmlns:a="http://schemas.openxmlformats.org/drawingml/2006/main">
            <a:off x="5852160" y="4160520"/>
            <a:ext cx="2057400" cy="68580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71021EF0-B9A0-4BCC-A9E9-1090FF6DB868}"/>
              </a:ext>
            </a:extLst>
          </p:cNvPr>
          <p:cNvSpPr>
            <a:spLocks xmlns:a="http://schemas.openxmlformats.org/drawingml/2006/main" noGrp="1"/>
          </p:cNvSpPr>
          <p:nvPr/>
        </p:nvSpPr>
        <p:spPr>
          <a:xfrm xmlns:a="http://schemas.openxmlformats.org/drawingml/2006/main">
            <a:off x="5852160" y="4306824"/>
            <a:ext cx="20574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0">
                <a:solidFill>
                  <a:srgbClr val="D5E4EC"/>
                </a:solidFill>
                <a:latin typeface="Avenir Next"/>
                <a:ea typeface="Avenir Next"/>
                <a:cs typeface="Avenir Next"/>
              </a:defRPr>
            </a:pPr>
            <a:r>
              <a:rPr>
                <a:solidFill>
                  <a:srgbClr val="D7E4EB"/>
                </a:solidFill>
              </a:rPr>
              <a:t>append + repeat</a:t>
            </a:r>
          </a:p>
        </p:txBody>
      </p:sp>
      <p:sp>
        <p:nvSpPr>
          <p:cNvPr id="26" name="Connector 25">
            <a:extLst xmlns:a="http://schemas.openxmlformats.org/drawingml/2006/main">
              <a:ext uri="{FF2B5EF4-FFF2-40B4-BE49-F238E27FC236}">
                <a16:creationId xmlns:a16="http://schemas.microsoft.com/office/drawing/2014/main" id="{FA850F76-8B7A-4F02-B1E8-014F5DC61469}"/>
              </a:ext>
            </a:extLst>
          </p:cNvPr>
          <p:cNvSpPr>
            <a:spLocks xmlns:a="http://schemas.openxmlformats.org/drawingml/2006/main" noGrp="1"/>
          </p:cNvSpPr>
          <p:nvPr/>
        </p:nvSpPr>
        <p:spPr>
          <a:xfrm xmlns:a="http://schemas.openxmlformats.org/drawingml/2006/main">
            <a:off x="7909560" y="2633472"/>
            <a:ext cx="685800" cy="0"/>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7" name="Connector 26">
            <a:extLst xmlns:a="http://schemas.openxmlformats.org/drawingml/2006/main">
              <a:ext uri="{FF2B5EF4-FFF2-40B4-BE49-F238E27FC236}">
                <a16:creationId xmlns:a16="http://schemas.microsoft.com/office/drawing/2014/main" id="{17FA0801-62C5-4C11-A510-A829E44F4AF5}"/>
              </a:ext>
            </a:extLst>
          </p:cNvPr>
          <p:cNvSpPr>
            <a:spLocks xmlns:a="http://schemas.openxmlformats.org/drawingml/2006/main" noGrp="1"/>
          </p:cNvSpPr>
          <p:nvPr/>
        </p:nvSpPr>
        <p:spPr>
          <a:xfrm xmlns:a="http://schemas.openxmlformats.org/drawingml/2006/main">
            <a:off x="9619488" y="2971800"/>
            <a:ext cx="0" cy="1188720"/>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8" name="Connector 27">
            <a:extLst xmlns:a="http://schemas.openxmlformats.org/drawingml/2006/main">
              <a:ext uri="{FF2B5EF4-FFF2-40B4-BE49-F238E27FC236}">
                <a16:creationId xmlns:a16="http://schemas.microsoft.com/office/drawing/2014/main" id="{AFACEEE1-949F-4045-BC74-FB58D2D8B709}"/>
              </a:ext>
            </a:extLst>
          </p:cNvPr>
          <p:cNvSpPr>
            <a:spLocks xmlns:a="http://schemas.openxmlformats.org/drawingml/2006/main" noGrp="1"/>
          </p:cNvSpPr>
          <p:nvPr/>
        </p:nvSpPr>
        <p:spPr>
          <a:xfrm xmlns:a="http://schemas.openxmlformats.org/drawingml/2006/main" flipH="1">
            <a:off x="7909560" y="4498848"/>
            <a:ext cx="685800" cy="0"/>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9" name="Connector 28">
            <a:extLst xmlns:a="http://schemas.openxmlformats.org/drawingml/2006/main">
              <a:ext uri="{FF2B5EF4-FFF2-40B4-BE49-F238E27FC236}">
                <a16:creationId xmlns:a16="http://schemas.microsoft.com/office/drawing/2014/main" id="{9E549D62-E429-41C0-A935-9E637309437E}"/>
              </a:ext>
            </a:extLst>
          </p:cNvPr>
          <p:cNvSpPr>
            <a:spLocks xmlns:a="http://schemas.openxmlformats.org/drawingml/2006/main" noGrp="1"/>
          </p:cNvSpPr>
          <p:nvPr/>
        </p:nvSpPr>
        <p:spPr>
          <a:xfrm xmlns:a="http://schemas.openxmlformats.org/drawingml/2006/main" flipV="1">
            <a:off x="6876288" y="2971800"/>
            <a:ext cx="0" cy="1188720"/>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0" name="Deck progress 42/120">
            <a:extLst xmlns:a="http://schemas.openxmlformats.org/drawingml/2006/main">
              <a:ext uri="{FF2B5EF4-FFF2-40B4-BE49-F238E27FC236}">
                <a16:creationId xmlns:a16="http://schemas.microsoft.com/office/drawing/2014/main" id="{8338FD74-FFD4-425A-AA63-94EB8967BE27}"/>
              </a:ext>
            </a:extLst>
          </p:cNvPr>
          <p:cNvSpPr>
            <a:spLocks xmlns:a="http://schemas.openxmlformats.org/drawingml/2006/main" noGrp="1"/>
          </p:cNvSpPr>
          <p:nvPr/>
        </p:nvSpPr>
        <p:spPr>
          <a:xfrm xmlns:a="http://schemas.openxmlformats.org/drawingml/2006/main">
            <a:off x="530352" y="6473952"/>
            <a:ext cx="3652723"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1" name="Current page 42">
            <a:extLst xmlns:a="http://schemas.openxmlformats.org/drawingml/2006/main">
              <a:ext uri="{FF2B5EF4-FFF2-40B4-BE49-F238E27FC236}">
                <a16:creationId xmlns:a16="http://schemas.microsoft.com/office/drawing/2014/main" id="{ABD6B9B8-E19F-4FBA-A1C6-277F7EDD92BA}"/>
              </a:ext>
            </a:extLst>
          </p:cNvPr>
          <p:cNvSpPr>
            <a:spLocks xmlns:a="http://schemas.openxmlformats.org/drawingml/2006/main" noGrp="1"/>
          </p:cNvSpPr>
          <p:nvPr/>
        </p:nvSpPr>
        <p:spPr>
          <a:xfrm xmlns:a="http://schemas.openxmlformats.org/drawingml/2006/main">
            <a:off x="4149738"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396528406"/>
      </p:ext>
    </p:extLst>
  </p:cSld>
</p:sld>
</file>

<file path=ppt/slides/slide43.xml><?xml version="1.0" encoding="utf-8"?>
<p:sld xmlns:p="http://schemas.openxmlformats.org/presentationml/2006/main">
  <p:cSld>
    <p:bg>
      <p:bgPr>
        <a:solidFill xmlns:a="http://schemas.openxmlformats.org/drawingml/2006/main">
          <a:srgbClr val="EEF4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212F12FB-90C4-49F6-89AA-EFA98584193E}"/>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329927B1-2AD2-442B-9644-A47E6418F2CE}"/>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CFF411D0-04B9-453F-8D0E-F2928862DD07}"/>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F3C6C53F-B6B5-4301-90D7-CD7B2891FDAE}"/>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Choose one token, append it, and repeat</a:t>
            </a:r>
          </a:p>
        </p:txBody>
      </p:sp>
      <p:sp>
        <p:nvSpPr>
          <p:cNvPr id="6" name="TextBox 5">
            <a:extLst xmlns:a="http://schemas.openxmlformats.org/drawingml/2006/main">
              <a:ext uri="{FF2B5EF4-FFF2-40B4-BE49-F238E27FC236}">
                <a16:creationId xmlns:a16="http://schemas.microsoft.com/office/drawing/2014/main" id="{CBC36B83-6A5C-4C66-BE47-4E42E888AD29}"/>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3/4</a:t>
            </a:r>
          </a:p>
        </p:txBody>
      </p:sp>
      <p:sp>
        <p:nvSpPr>
          <p:cNvPr id="7" name="Rectangle 6">
            <a:extLst xmlns:a="http://schemas.openxmlformats.org/drawingml/2006/main">
              <a:ext uri="{FF2B5EF4-FFF2-40B4-BE49-F238E27FC236}">
                <a16:creationId xmlns:a16="http://schemas.microsoft.com/office/drawing/2014/main" id="{09D1BA0F-B8C6-48C7-95F9-BE8CF317562C}"/>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0C50B9DD-510E-4267-A0B5-7C58EF344B44}"/>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D8F779D3-7691-42FF-B316-CB0B6D9532A5}"/>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68658933-3B7E-463D-82CC-0942736C0154}"/>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B1B57DFE-C8B3-4CBB-BCB5-370DCA1BE7EC}"/>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637EE4F8-692F-4540-BF0C-ACE18EA1C4EF}"/>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43/124</a:t>
            </a:r>
          </a:p>
        </p:txBody>
      </p:sp>
      <p:sp>
        <p:nvSpPr>
          <p:cNvPr id="13" name="Oval 12">
            <a:extLst xmlns:a="http://schemas.openxmlformats.org/drawingml/2006/main">
              <a:ext uri="{FF2B5EF4-FFF2-40B4-BE49-F238E27FC236}">
                <a16:creationId xmlns:a16="http://schemas.microsoft.com/office/drawing/2014/main" id="{5C5C97F7-CA44-4993-8A58-3D8CE1823812}"/>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75B12D0A-C765-4A6F-BCE7-3F5F8EB6AB94}"/>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Append it to the sequence.</a:t>
            </a:r>
          </a:p>
        </p:txBody>
      </p:sp>
      <p:sp>
        <p:nvSpPr>
          <p:cNvPr id="15" name="Oval 14">
            <a:extLst xmlns:a="http://schemas.openxmlformats.org/drawingml/2006/main">
              <a:ext uri="{FF2B5EF4-FFF2-40B4-BE49-F238E27FC236}">
                <a16:creationId xmlns:a16="http://schemas.microsoft.com/office/drawing/2014/main" id="{05907BB8-C3C2-43B2-AD0D-EFE34BFB0C47}"/>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50E18628-9770-466F-BF21-296BA8705EA8}"/>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Run the next decode step.</a:t>
            </a:r>
          </a:p>
        </p:txBody>
      </p:sp>
      <p:sp>
        <p:nvSpPr>
          <p:cNvPr id="17" name="Oval 16">
            <a:extLst xmlns:a="http://schemas.openxmlformats.org/drawingml/2006/main">
              <a:ext uri="{FF2B5EF4-FFF2-40B4-BE49-F238E27FC236}">
                <a16:creationId xmlns:a16="http://schemas.microsoft.com/office/drawing/2014/main" id="{1BFA3511-59A9-4FF4-A21A-608CCD42D595}"/>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TextBox 17">
            <a:extLst xmlns:a="http://schemas.openxmlformats.org/drawingml/2006/main">
              <a:ext uri="{FF2B5EF4-FFF2-40B4-BE49-F238E27FC236}">
                <a16:creationId xmlns:a16="http://schemas.microsoft.com/office/drawing/2014/main" id="{59B26AC6-AEAC-4B26-858B-7ABBD9078E2B}"/>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One selected token unlocks the next step.</a:t>
            </a:r>
          </a:p>
        </p:txBody>
      </p:sp>
      <p:sp>
        <p:nvSpPr>
          <p:cNvPr id="19" name="TextBox 18">
            <a:extLst xmlns:a="http://schemas.openxmlformats.org/drawingml/2006/main">
              <a:ext uri="{FF2B5EF4-FFF2-40B4-BE49-F238E27FC236}">
                <a16:creationId xmlns:a16="http://schemas.microsoft.com/office/drawing/2014/main" id="{D191D883-B9BB-405D-AE6E-128B1B340DE5}"/>
              </a:ext>
            </a:extLst>
          </p:cNvPr>
          <p:cNvSpPr>
            <a:spLocks xmlns:a="http://schemas.openxmlformats.org/drawingml/2006/main" noGrp="1"/>
          </p:cNvSpPr>
          <p:nvPr/>
        </p:nvSpPr>
        <p:spPr>
          <a:xfrm xmlns:a="http://schemas.openxmlformats.org/drawingml/2006/main">
            <a:off x="5760720" y="1773936"/>
            <a:ext cx="32004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AUTOREGRESSIVE LOOP</a:t>
            </a:r>
          </a:p>
        </p:txBody>
      </p:sp>
      <p:sp>
        <p:nvSpPr>
          <p:cNvPr id="20" name="Rounded Rectangle 19">
            <a:extLst xmlns:a="http://schemas.openxmlformats.org/drawingml/2006/main">
              <a:ext uri="{FF2B5EF4-FFF2-40B4-BE49-F238E27FC236}">
                <a16:creationId xmlns:a16="http://schemas.microsoft.com/office/drawing/2014/main" id="{F4C4C503-0197-4A7B-B69D-2620E145E086}"/>
              </a:ext>
            </a:extLst>
          </p:cNvPr>
          <p:cNvSpPr>
            <a:spLocks xmlns:a="http://schemas.openxmlformats.org/drawingml/2006/main" noGrp="1"/>
          </p:cNvSpPr>
          <p:nvPr/>
        </p:nvSpPr>
        <p:spPr>
          <a:xfrm xmlns:a="http://schemas.openxmlformats.org/drawingml/2006/main">
            <a:off x="5852160" y="2286000"/>
            <a:ext cx="2057400" cy="68580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F5B07977-9008-494E-9CB2-5101D58FF08F}"/>
              </a:ext>
            </a:extLst>
          </p:cNvPr>
          <p:cNvSpPr>
            <a:spLocks xmlns:a="http://schemas.openxmlformats.org/drawingml/2006/main" noGrp="1"/>
          </p:cNvSpPr>
          <p:nvPr/>
        </p:nvSpPr>
        <p:spPr>
          <a:xfrm xmlns:a="http://schemas.openxmlformats.org/drawingml/2006/main">
            <a:off x="5852160" y="2432304"/>
            <a:ext cx="20574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read state</a:t>
            </a:r>
          </a:p>
        </p:txBody>
      </p:sp>
      <p:sp>
        <p:nvSpPr>
          <p:cNvPr id="22" name="Rounded Rectangle 21">
            <a:extLst xmlns:a="http://schemas.openxmlformats.org/drawingml/2006/main">
              <a:ext uri="{FF2B5EF4-FFF2-40B4-BE49-F238E27FC236}">
                <a16:creationId xmlns:a16="http://schemas.microsoft.com/office/drawing/2014/main" id="{415E83E4-631C-400B-9DF7-C267D50A3A97}"/>
              </a:ext>
            </a:extLst>
          </p:cNvPr>
          <p:cNvSpPr>
            <a:spLocks xmlns:a="http://schemas.openxmlformats.org/drawingml/2006/main" noGrp="1"/>
          </p:cNvSpPr>
          <p:nvPr/>
        </p:nvSpPr>
        <p:spPr>
          <a:xfrm xmlns:a="http://schemas.openxmlformats.org/drawingml/2006/main">
            <a:off x="8595360" y="2286000"/>
            <a:ext cx="2057400" cy="68580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TextBox 22">
            <a:extLst xmlns:a="http://schemas.openxmlformats.org/drawingml/2006/main">
              <a:ext uri="{FF2B5EF4-FFF2-40B4-BE49-F238E27FC236}">
                <a16:creationId xmlns:a16="http://schemas.microsoft.com/office/drawing/2014/main" id="{610370F1-562E-48D7-B737-7C820B28C5D7}"/>
              </a:ext>
            </a:extLst>
          </p:cNvPr>
          <p:cNvSpPr>
            <a:spLocks xmlns:a="http://schemas.openxmlformats.org/drawingml/2006/main" noGrp="1"/>
          </p:cNvSpPr>
          <p:nvPr/>
        </p:nvSpPr>
        <p:spPr>
          <a:xfrm xmlns:a="http://schemas.openxmlformats.org/drawingml/2006/main">
            <a:off x="8595360" y="2432304"/>
            <a:ext cx="20574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score tokens</a:t>
            </a:r>
          </a:p>
        </p:txBody>
      </p:sp>
      <p:sp>
        <p:nvSpPr>
          <p:cNvPr id="24" name="Rounded Rectangle 23">
            <a:extLst xmlns:a="http://schemas.openxmlformats.org/drawingml/2006/main">
              <a:ext uri="{FF2B5EF4-FFF2-40B4-BE49-F238E27FC236}">
                <a16:creationId xmlns:a16="http://schemas.microsoft.com/office/drawing/2014/main" id="{7B78C63D-900A-4013-9D4E-ED31355355F8}"/>
              </a:ext>
            </a:extLst>
          </p:cNvPr>
          <p:cNvSpPr>
            <a:spLocks xmlns:a="http://schemas.openxmlformats.org/drawingml/2006/main" noGrp="1"/>
          </p:cNvSpPr>
          <p:nvPr/>
        </p:nvSpPr>
        <p:spPr>
          <a:xfrm xmlns:a="http://schemas.openxmlformats.org/drawingml/2006/main">
            <a:off x="8595360" y="4160520"/>
            <a:ext cx="2057400" cy="68580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017E0D76-3B4D-4129-82C2-84001147AFAF}"/>
              </a:ext>
            </a:extLst>
          </p:cNvPr>
          <p:cNvSpPr>
            <a:spLocks xmlns:a="http://schemas.openxmlformats.org/drawingml/2006/main" noGrp="1"/>
          </p:cNvSpPr>
          <p:nvPr/>
        </p:nvSpPr>
        <p:spPr>
          <a:xfrm xmlns:a="http://schemas.openxmlformats.org/drawingml/2006/main">
            <a:off x="8595360" y="4306824"/>
            <a:ext cx="20574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select token</a:t>
            </a:r>
          </a:p>
        </p:txBody>
      </p:sp>
      <p:sp>
        <p:nvSpPr>
          <p:cNvPr id="26" name="Rounded Rectangle 25">
            <a:extLst xmlns:a="http://schemas.openxmlformats.org/drawingml/2006/main">
              <a:ext uri="{FF2B5EF4-FFF2-40B4-BE49-F238E27FC236}">
                <a16:creationId xmlns:a16="http://schemas.microsoft.com/office/drawing/2014/main" id="{FCA6C77D-202A-4A9D-8754-27706E2B4775}"/>
              </a:ext>
            </a:extLst>
          </p:cNvPr>
          <p:cNvSpPr>
            <a:spLocks xmlns:a="http://schemas.openxmlformats.org/drawingml/2006/main" noGrp="1"/>
          </p:cNvSpPr>
          <p:nvPr/>
        </p:nvSpPr>
        <p:spPr>
          <a:xfrm xmlns:a="http://schemas.openxmlformats.org/drawingml/2006/main">
            <a:off x="5852160" y="4160520"/>
            <a:ext cx="2057400" cy="68580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TextBox 26">
            <a:extLst xmlns:a="http://schemas.openxmlformats.org/drawingml/2006/main">
              <a:ext uri="{FF2B5EF4-FFF2-40B4-BE49-F238E27FC236}">
                <a16:creationId xmlns:a16="http://schemas.microsoft.com/office/drawing/2014/main" id="{86FC8C8C-E1B9-4561-92F9-781ED059EC00}"/>
              </a:ext>
            </a:extLst>
          </p:cNvPr>
          <p:cNvSpPr>
            <a:spLocks xmlns:a="http://schemas.openxmlformats.org/drawingml/2006/main" noGrp="1"/>
          </p:cNvSpPr>
          <p:nvPr/>
        </p:nvSpPr>
        <p:spPr>
          <a:xfrm xmlns:a="http://schemas.openxmlformats.org/drawingml/2006/main">
            <a:off x="5852160" y="4306824"/>
            <a:ext cx="20574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0">
                <a:solidFill>
                  <a:srgbClr val="D5E4EC"/>
                </a:solidFill>
                <a:latin typeface="Avenir Next"/>
                <a:ea typeface="Avenir Next"/>
                <a:cs typeface="Avenir Next"/>
              </a:defRPr>
            </a:pPr>
            <a:r>
              <a:rPr>
                <a:solidFill>
                  <a:srgbClr val="D7E4EB"/>
                </a:solidFill>
              </a:rPr>
              <a:t>append + repeat</a:t>
            </a:r>
          </a:p>
        </p:txBody>
      </p:sp>
      <p:sp>
        <p:nvSpPr>
          <p:cNvPr id="28" name="Connector 27">
            <a:extLst xmlns:a="http://schemas.openxmlformats.org/drawingml/2006/main">
              <a:ext uri="{FF2B5EF4-FFF2-40B4-BE49-F238E27FC236}">
                <a16:creationId xmlns:a16="http://schemas.microsoft.com/office/drawing/2014/main" id="{8CE769A3-AF6D-4109-8451-115EBCA9FA65}"/>
              </a:ext>
            </a:extLst>
          </p:cNvPr>
          <p:cNvSpPr>
            <a:spLocks xmlns:a="http://schemas.openxmlformats.org/drawingml/2006/main" noGrp="1"/>
          </p:cNvSpPr>
          <p:nvPr/>
        </p:nvSpPr>
        <p:spPr>
          <a:xfrm xmlns:a="http://schemas.openxmlformats.org/drawingml/2006/main">
            <a:off x="7909560" y="2633472"/>
            <a:ext cx="685800" cy="0"/>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9" name="Connector 28">
            <a:extLst xmlns:a="http://schemas.openxmlformats.org/drawingml/2006/main">
              <a:ext uri="{FF2B5EF4-FFF2-40B4-BE49-F238E27FC236}">
                <a16:creationId xmlns:a16="http://schemas.microsoft.com/office/drawing/2014/main" id="{3EAA3323-DFC4-46FD-95EE-4C2DA2383954}"/>
              </a:ext>
            </a:extLst>
          </p:cNvPr>
          <p:cNvSpPr>
            <a:spLocks xmlns:a="http://schemas.openxmlformats.org/drawingml/2006/main" noGrp="1"/>
          </p:cNvSpPr>
          <p:nvPr/>
        </p:nvSpPr>
        <p:spPr>
          <a:xfrm xmlns:a="http://schemas.openxmlformats.org/drawingml/2006/main">
            <a:off x="9619488" y="2971800"/>
            <a:ext cx="0" cy="1188720"/>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0" name="Connector 29">
            <a:extLst xmlns:a="http://schemas.openxmlformats.org/drawingml/2006/main">
              <a:ext uri="{FF2B5EF4-FFF2-40B4-BE49-F238E27FC236}">
                <a16:creationId xmlns:a16="http://schemas.microsoft.com/office/drawing/2014/main" id="{534212B2-B9EC-4B15-836E-8B685B42D8A7}"/>
              </a:ext>
            </a:extLst>
          </p:cNvPr>
          <p:cNvSpPr>
            <a:spLocks xmlns:a="http://schemas.openxmlformats.org/drawingml/2006/main" noGrp="1"/>
          </p:cNvSpPr>
          <p:nvPr/>
        </p:nvSpPr>
        <p:spPr>
          <a:xfrm xmlns:a="http://schemas.openxmlformats.org/drawingml/2006/main" flipH="1">
            <a:off x="7909560" y="4498848"/>
            <a:ext cx="685800" cy="0"/>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1" name="Connector 30">
            <a:extLst xmlns:a="http://schemas.openxmlformats.org/drawingml/2006/main">
              <a:ext uri="{FF2B5EF4-FFF2-40B4-BE49-F238E27FC236}">
                <a16:creationId xmlns:a16="http://schemas.microsoft.com/office/drawing/2014/main" id="{A658B778-4A39-4D6F-A564-C6CE54D90009}"/>
              </a:ext>
            </a:extLst>
          </p:cNvPr>
          <p:cNvSpPr>
            <a:spLocks xmlns:a="http://schemas.openxmlformats.org/drawingml/2006/main" noGrp="1"/>
          </p:cNvSpPr>
          <p:nvPr/>
        </p:nvSpPr>
        <p:spPr>
          <a:xfrm xmlns:a="http://schemas.openxmlformats.org/drawingml/2006/main" flipV="1">
            <a:off x="6876288" y="2971800"/>
            <a:ext cx="0" cy="1188720"/>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2" name="Deck progress 43/120">
            <a:extLst xmlns:a="http://schemas.openxmlformats.org/drawingml/2006/main">
              <a:ext uri="{FF2B5EF4-FFF2-40B4-BE49-F238E27FC236}">
                <a16:creationId xmlns:a16="http://schemas.microsoft.com/office/drawing/2014/main" id="{C448D39C-ADDD-42C0-90B6-872458FCCFBD}"/>
              </a:ext>
            </a:extLst>
          </p:cNvPr>
          <p:cNvSpPr>
            <a:spLocks xmlns:a="http://schemas.openxmlformats.org/drawingml/2006/main" noGrp="1"/>
          </p:cNvSpPr>
          <p:nvPr/>
        </p:nvSpPr>
        <p:spPr>
          <a:xfrm xmlns:a="http://schemas.openxmlformats.org/drawingml/2006/main">
            <a:off x="530352" y="6473952"/>
            <a:ext cx="3739693"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3" name="Current page 43">
            <a:extLst xmlns:a="http://schemas.openxmlformats.org/drawingml/2006/main">
              <a:ext uri="{FF2B5EF4-FFF2-40B4-BE49-F238E27FC236}">
                <a16:creationId xmlns:a16="http://schemas.microsoft.com/office/drawing/2014/main" id="{DBEA1BF2-113B-4591-87C6-4348A9031177}"/>
              </a:ext>
            </a:extLst>
          </p:cNvPr>
          <p:cNvSpPr>
            <a:spLocks xmlns:a="http://schemas.openxmlformats.org/drawingml/2006/main" noGrp="1"/>
          </p:cNvSpPr>
          <p:nvPr/>
        </p:nvSpPr>
        <p:spPr>
          <a:xfrm xmlns:a="http://schemas.openxmlformats.org/drawingml/2006/main">
            <a:off x="4236707"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396528406"/>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A5DD4E41-E799-464E-B029-D6DE97809B75}"/>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EFFE4C29-7759-4B6B-B720-CC14B3E89FF1}"/>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B54ACEE5-B6E8-42C7-A2B6-746DB7B1AC68}"/>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MODEL</a:t>
            </a:r>
          </a:p>
        </p:txBody>
      </p:sp>
      <p:sp>
        <p:nvSpPr>
          <p:cNvPr id="5" name="TextBox 4">
            <a:extLst xmlns:a="http://schemas.openxmlformats.org/drawingml/2006/main">
              <a:ext uri="{FF2B5EF4-FFF2-40B4-BE49-F238E27FC236}">
                <a16:creationId xmlns:a16="http://schemas.microsoft.com/office/drawing/2014/main" id="{FB94A2CC-4FD8-4D57-9E88-9776368DC9AC}"/>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Choose one token, append it, and repeat</a:t>
            </a:r>
          </a:p>
        </p:txBody>
      </p:sp>
      <p:sp>
        <p:nvSpPr>
          <p:cNvPr id="6" name="TextBox 5">
            <a:extLst xmlns:a="http://schemas.openxmlformats.org/drawingml/2006/main">
              <a:ext uri="{FF2B5EF4-FFF2-40B4-BE49-F238E27FC236}">
                <a16:creationId xmlns:a16="http://schemas.microsoft.com/office/drawing/2014/main" id="{B303252C-09C2-4886-8494-49285FC885BA}"/>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4/4</a:t>
            </a:r>
          </a:p>
        </p:txBody>
      </p:sp>
      <p:sp>
        <p:nvSpPr>
          <p:cNvPr id="7" name="Rectangle 6">
            <a:extLst xmlns:a="http://schemas.openxmlformats.org/drawingml/2006/main">
              <a:ext uri="{FF2B5EF4-FFF2-40B4-BE49-F238E27FC236}">
                <a16:creationId xmlns:a16="http://schemas.microsoft.com/office/drawing/2014/main" id="{E095519D-C557-468D-8FFA-C1CBD6E3AB6E}"/>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8AA47A5B-A44A-4960-A748-9181F94A9317}"/>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8FE7BF3A-70C3-455A-8462-345451E4ECE5}"/>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65423699-CFCD-4CBB-9CE1-20C18B49249F}"/>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AE9DD653-A6FD-48A7-AE88-3F611B0FED5A}"/>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5002D0FC-4EFE-4C76-920F-09C85F6428DE}"/>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44/124</a:t>
            </a:r>
          </a:p>
        </p:txBody>
      </p:sp>
      <p:sp>
        <p:nvSpPr>
          <p:cNvPr id="13" name="Oval 12">
            <a:extLst xmlns:a="http://schemas.openxmlformats.org/drawingml/2006/main">
              <a:ext uri="{FF2B5EF4-FFF2-40B4-BE49-F238E27FC236}">
                <a16:creationId xmlns:a16="http://schemas.microsoft.com/office/drawing/2014/main" id="{11FE955A-D5F4-4187-9D11-02DBC9961F56}"/>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1CDD2673-0EF9-4848-8B73-3B91337BF6D1}"/>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Append it to the sequence.</a:t>
            </a:r>
          </a:p>
        </p:txBody>
      </p:sp>
      <p:sp>
        <p:nvSpPr>
          <p:cNvPr id="15" name="Oval 14">
            <a:extLst xmlns:a="http://schemas.openxmlformats.org/drawingml/2006/main">
              <a:ext uri="{FF2B5EF4-FFF2-40B4-BE49-F238E27FC236}">
                <a16:creationId xmlns:a16="http://schemas.microsoft.com/office/drawing/2014/main" id="{649F6165-BA26-40CF-9B4D-E0063AF9A23F}"/>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48737EE4-34A8-4F53-989A-82F6F00E2FDE}"/>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Run the next decode step.</a:t>
            </a:r>
          </a:p>
        </p:txBody>
      </p:sp>
      <p:sp>
        <p:nvSpPr>
          <p:cNvPr id="17" name="Oval 16">
            <a:extLst xmlns:a="http://schemas.openxmlformats.org/drawingml/2006/main">
              <a:ext uri="{FF2B5EF4-FFF2-40B4-BE49-F238E27FC236}">
                <a16:creationId xmlns:a16="http://schemas.microsoft.com/office/drawing/2014/main" id="{AFBA6D56-4FB6-4112-B165-360AF07253FE}"/>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TextBox 17">
            <a:extLst xmlns:a="http://schemas.openxmlformats.org/drawingml/2006/main">
              <a:ext uri="{FF2B5EF4-FFF2-40B4-BE49-F238E27FC236}">
                <a16:creationId xmlns:a16="http://schemas.microsoft.com/office/drawing/2014/main" id="{004A012A-0403-4092-9124-ED1C8C283299}"/>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One selected token unlocks the next step.</a:t>
            </a:r>
          </a:p>
        </p:txBody>
      </p:sp>
      <p:sp>
        <p:nvSpPr>
          <p:cNvPr id="19" name="TextBox 18">
            <a:extLst xmlns:a="http://schemas.openxmlformats.org/drawingml/2006/main">
              <a:ext uri="{FF2B5EF4-FFF2-40B4-BE49-F238E27FC236}">
                <a16:creationId xmlns:a16="http://schemas.microsoft.com/office/drawing/2014/main" id="{8151A6C8-5B8D-4B10-B119-B94FB9647B94}"/>
              </a:ext>
            </a:extLst>
          </p:cNvPr>
          <p:cNvSpPr>
            <a:spLocks xmlns:a="http://schemas.openxmlformats.org/drawingml/2006/main" noGrp="1"/>
          </p:cNvSpPr>
          <p:nvPr/>
        </p:nvSpPr>
        <p:spPr>
          <a:xfrm xmlns:a="http://schemas.openxmlformats.org/drawingml/2006/main">
            <a:off x="5760720" y="1773936"/>
            <a:ext cx="32004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43BEE8"/>
                </a:solidFill>
                <a:latin typeface="Avenir Next"/>
                <a:ea typeface="Avenir Next"/>
                <a:cs typeface="Avenir Next"/>
              </a:defRPr>
            </a:pPr>
            <a:r>
              <a:rPr>
                <a:solidFill>
                  <a:srgbClr val="D7E4EB"/>
                </a:solidFill>
              </a:rPr>
              <a:t>AUTOREGRESSIVE LOOP</a:t>
            </a:r>
          </a:p>
        </p:txBody>
      </p:sp>
      <p:sp>
        <p:nvSpPr>
          <p:cNvPr id="20" name="Rounded Rectangle 19">
            <a:extLst xmlns:a="http://schemas.openxmlformats.org/drawingml/2006/main">
              <a:ext uri="{FF2B5EF4-FFF2-40B4-BE49-F238E27FC236}">
                <a16:creationId xmlns:a16="http://schemas.microsoft.com/office/drawing/2014/main" id="{F2A2F514-4F8E-4DC9-AFE2-252A6F22DA6D}"/>
              </a:ext>
            </a:extLst>
          </p:cNvPr>
          <p:cNvSpPr>
            <a:spLocks xmlns:a="http://schemas.openxmlformats.org/drawingml/2006/main" noGrp="1"/>
          </p:cNvSpPr>
          <p:nvPr/>
        </p:nvSpPr>
        <p:spPr>
          <a:xfrm xmlns:a="http://schemas.openxmlformats.org/drawingml/2006/main">
            <a:off x="5852160" y="2286000"/>
            <a:ext cx="2057400" cy="68580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EE880004-4941-45D5-9A73-D825C867F427}"/>
              </a:ext>
            </a:extLst>
          </p:cNvPr>
          <p:cNvSpPr>
            <a:spLocks xmlns:a="http://schemas.openxmlformats.org/drawingml/2006/main" noGrp="1"/>
          </p:cNvSpPr>
          <p:nvPr/>
        </p:nvSpPr>
        <p:spPr>
          <a:xfrm xmlns:a="http://schemas.openxmlformats.org/drawingml/2006/main">
            <a:off x="5852160" y="2432304"/>
            <a:ext cx="20574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read state</a:t>
            </a:r>
          </a:p>
        </p:txBody>
      </p:sp>
      <p:sp>
        <p:nvSpPr>
          <p:cNvPr id="22" name="Rounded Rectangle 21">
            <a:extLst xmlns:a="http://schemas.openxmlformats.org/drawingml/2006/main">
              <a:ext uri="{FF2B5EF4-FFF2-40B4-BE49-F238E27FC236}">
                <a16:creationId xmlns:a16="http://schemas.microsoft.com/office/drawing/2014/main" id="{E8421052-6C22-4834-AA13-FBD3CD95BBD4}"/>
              </a:ext>
            </a:extLst>
          </p:cNvPr>
          <p:cNvSpPr>
            <a:spLocks xmlns:a="http://schemas.openxmlformats.org/drawingml/2006/main" noGrp="1"/>
          </p:cNvSpPr>
          <p:nvPr/>
        </p:nvSpPr>
        <p:spPr>
          <a:xfrm xmlns:a="http://schemas.openxmlformats.org/drawingml/2006/main">
            <a:off x="8595360" y="2286000"/>
            <a:ext cx="2057400" cy="68580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TextBox 22">
            <a:extLst xmlns:a="http://schemas.openxmlformats.org/drawingml/2006/main">
              <a:ext uri="{FF2B5EF4-FFF2-40B4-BE49-F238E27FC236}">
                <a16:creationId xmlns:a16="http://schemas.microsoft.com/office/drawing/2014/main" id="{570113AC-599E-4282-88C4-124CEC62137E}"/>
              </a:ext>
            </a:extLst>
          </p:cNvPr>
          <p:cNvSpPr>
            <a:spLocks xmlns:a="http://schemas.openxmlformats.org/drawingml/2006/main" noGrp="1"/>
          </p:cNvSpPr>
          <p:nvPr/>
        </p:nvSpPr>
        <p:spPr>
          <a:xfrm xmlns:a="http://schemas.openxmlformats.org/drawingml/2006/main">
            <a:off x="8595360" y="2432304"/>
            <a:ext cx="20574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score tokens</a:t>
            </a:r>
          </a:p>
        </p:txBody>
      </p:sp>
      <p:sp>
        <p:nvSpPr>
          <p:cNvPr id="24" name="Rounded Rectangle 23">
            <a:extLst xmlns:a="http://schemas.openxmlformats.org/drawingml/2006/main">
              <a:ext uri="{FF2B5EF4-FFF2-40B4-BE49-F238E27FC236}">
                <a16:creationId xmlns:a16="http://schemas.microsoft.com/office/drawing/2014/main" id="{D5DBF463-4C1A-4F6B-A426-6E5C4A6441EE}"/>
              </a:ext>
            </a:extLst>
          </p:cNvPr>
          <p:cNvSpPr>
            <a:spLocks xmlns:a="http://schemas.openxmlformats.org/drawingml/2006/main" noGrp="1"/>
          </p:cNvSpPr>
          <p:nvPr/>
        </p:nvSpPr>
        <p:spPr>
          <a:xfrm xmlns:a="http://schemas.openxmlformats.org/drawingml/2006/main">
            <a:off x="8595360" y="4160520"/>
            <a:ext cx="2057400" cy="68580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BA804CF9-6F64-4551-9949-105D3FA583AE}"/>
              </a:ext>
            </a:extLst>
          </p:cNvPr>
          <p:cNvSpPr>
            <a:spLocks xmlns:a="http://schemas.openxmlformats.org/drawingml/2006/main" noGrp="1"/>
          </p:cNvSpPr>
          <p:nvPr/>
        </p:nvSpPr>
        <p:spPr>
          <a:xfrm xmlns:a="http://schemas.openxmlformats.org/drawingml/2006/main">
            <a:off x="8595360" y="4306824"/>
            <a:ext cx="20574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select token</a:t>
            </a:r>
          </a:p>
        </p:txBody>
      </p:sp>
      <p:sp>
        <p:nvSpPr>
          <p:cNvPr id="26" name="Rounded Rectangle 25">
            <a:extLst xmlns:a="http://schemas.openxmlformats.org/drawingml/2006/main">
              <a:ext uri="{FF2B5EF4-FFF2-40B4-BE49-F238E27FC236}">
                <a16:creationId xmlns:a16="http://schemas.microsoft.com/office/drawing/2014/main" id="{1DFED3E4-42CC-46D7-BC2E-8437F1757DDA}"/>
              </a:ext>
            </a:extLst>
          </p:cNvPr>
          <p:cNvSpPr>
            <a:spLocks xmlns:a="http://schemas.openxmlformats.org/drawingml/2006/main" noGrp="1"/>
          </p:cNvSpPr>
          <p:nvPr/>
        </p:nvSpPr>
        <p:spPr>
          <a:xfrm xmlns:a="http://schemas.openxmlformats.org/drawingml/2006/main">
            <a:off x="5852160" y="4160520"/>
            <a:ext cx="2057400" cy="68580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43BEE8"/>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TextBox 26">
            <a:extLst xmlns:a="http://schemas.openxmlformats.org/drawingml/2006/main">
              <a:ext uri="{FF2B5EF4-FFF2-40B4-BE49-F238E27FC236}">
                <a16:creationId xmlns:a16="http://schemas.microsoft.com/office/drawing/2014/main" id="{544BB1EB-AEB5-410C-A2EF-6E4336C74B04}"/>
              </a:ext>
            </a:extLst>
          </p:cNvPr>
          <p:cNvSpPr>
            <a:spLocks xmlns:a="http://schemas.openxmlformats.org/drawingml/2006/main" noGrp="1"/>
          </p:cNvSpPr>
          <p:nvPr/>
        </p:nvSpPr>
        <p:spPr>
          <a:xfrm xmlns:a="http://schemas.openxmlformats.org/drawingml/2006/main">
            <a:off x="5852160" y="4306824"/>
            <a:ext cx="20574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append + repeat</a:t>
            </a:r>
          </a:p>
        </p:txBody>
      </p:sp>
      <p:sp>
        <p:nvSpPr>
          <p:cNvPr id="28" name="Connector 27">
            <a:extLst xmlns:a="http://schemas.openxmlformats.org/drawingml/2006/main">
              <a:ext uri="{FF2B5EF4-FFF2-40B4-BE49-F238E27FC236}">
                <a16:creationId xmlns:a16="http://schemas.microsoft.com/office/drawing/2014/main" id="{F1A3B1B3-2FBB-480D-B51C-AA0E2FE20956}"/>
              </a:ext>
            </a:extLst>
          </p:cNvPr>
          <p:cNvSpPr>
            <a:spLocks xmlns:a="http://schemas.openxmlformats.org/drawingml/2006/main" noGrp="1"/>
          </p:cNvSpPr>
          <p:nvPr/>
        </p:nvSpPr>
        <p:spPr>
          <a:xfrm xmlns:a="http://schemas.openxmlformats.org/drawingml/2006/main">
            <a:off x="7909560" y="2633472"/>
            <a:ext cx="685800" cy="0"/>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9" name="Connector 28">
            <a:extLst xmlns:a="http://schemas.openxmlformats.org/drawingml/2006/main">
              <a:ext uri="{FF2B5EF4-FFF2-40B4-BE49-F238E27FC236}">
                <a16:creationId xmlns:a16="http://schemas.microsoft.com/office/drawing/2014/main" id="{8D2FE874-1984-4B03-8E97-D4B76B64E185}"/>
              </a:ext>
            </a:extLst>
          </p:cNvPr>
          <p:cNvSpPr>
            <a:spLocks xmlns:a="http://schemas.openxmlformats.org/drawingml/2006/main" noGrp="1"/>
          </p:cNvSpPr>
          <p:nvPr/>
        </p:nvSpPr>
        <p:spPr>
          <a:xfrm xmlns:a="http://schemas.openxmlformats.org/drawingml/2006/main">
            <a:off x="9619488" y="2971800"/>
            <a:ext cx="0" cy="1188720"/>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0" name="Connector 29">
            <a:extLst xmlns:a="http://schemas.openxmlformats.org/drawingml/2006/main">
              <a:ext uri="{FF2B5EF4-FFF2-40B4-BE49-F238E27FC236}">
                <a16:creationId xmlns:a16="http://schemas.microsoft.com/office/drawing/2014/main" id="{350D61C8-0433-4C99-AFBD-CB5EA093C8FF}"/>
              </a:ext>
            </a:extLst>
          </p:cNvPr>
          <p:cNvSpPr>
            <a:spLocks xmlns:a="http://schemas.openxmlformats.org/drawingml/2006/main" noGrp="1"/>
          </p:cNvSpPr>
          <p:nvPr/>
        </p:nvSpPr>
        <p:spPr>
          <a:xfrm xmlns:a="http://schemas.openxmlformats.org/drawingml/2006/main" flipH="1">
            <a:off x="7909560" y="4498848"/>
            <a:ext cx="685800" cy="0"/>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1" name="Connector 30">
            <a:extLst xmlns:a="http://schemas.openxmlformats.org/drawingml/2006/main">
              <a:ext uri="{FF2B5EF4-FFF2-40B4-BE49-F238E27FC236}">
                <a16:creationId xmlns:a16="http://schemas.microsoft.com/office/drawing/2014/main" id="{9603589C-3745-4F74-8ED1-3E0DC7E3C9F4}"/>
              </a:ext>
            </a:extLst>
          </p:cNvPr>
          <p:cNvSpPr>
            <a:spLocks xmlns:a="http://schemas.openxmlformats.org/drawingml/2006/main" noGrp="1"/>
          </p:cNvSpPr>
          <p:nvPr/>
        </p:nvSpPr>
        <p:spPr>
          <a:xfrm xmlns:a="http://schemas.openxmlformats.org/drawingml/2006/main" flipV="1">
            <a:off x="6876288" y="2971800"/>
            <a:ext cx="0" cy="1188720"/>
          </a:xfrm>
          <a:prstGeom xmlns:a="http://schemas.openxmlformats.org/drawingml/2006/main" prst="line">
            <a:avLst/>
          </a:prstGeom>
          <a:ln xmlns:a="http://schemas.openxmlformats.org/drawingml/2006/main" w="25400">
            <a:solidFill>
              <a:srgbClr val="43BEE8"/>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2" name="Deck progress 44/120">
            <a:extLst xmlns:a="http://schemas.openxmlformats.org/drawingml/2006/main">
              <a:ext uri="{FF2B5EF4-FFF2-40B4-BE49-F238E27FC236}">
                <a16:creationId xmlns:a16="http://schemas.microsoft.com/office/drawing/2014/main" id="{6858D07D-FDB9-4D16-82E9-3AEDF952EA4A}"/>
              </a:ext>
            </a:extLst>
          </p:cNvPr>
          <p:cNvSpPr>
            <a:spLocks xmlns:a="http://schemas.openxmlformats.org/drawingml/2006/main" noGrp="1"/>
          </p:cNvSpPr>
          <p:nvPr/>
        </p:nvSpPr>
        <p:spPr>
          <a:xfrm xmlns:a="http://schemas.openxmlformats.org/drawingml/2006/main">
            <a:off x="530352" y="6473952"/>
            <a:ext cx="3826662"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3" name="Current page 44">
            <a:extLst xmlns:a="http://schemas.openxmlformats.org/drawingml/2006/main">
              <a:ext uri="{FF2B5EF4-FFF2-40B4-BE49-F238E27FC236}">
                <a16:creationId xmlns:a16="http://schemas.microsoft.com/office/drawing/2014/main" id="{53F7AAA4-903D-4FD0-96C8-E321305A093C}"/>
              </a:ext>
            </a:extLst>
          </p:cNvPr>
          <p:cNvSpPr>
            <a:spLocks xmlns:a="http://schemas.openxmlformats.org/drawingml/2006/main" noGrp="1"/>
          </p:cNvSpPr>
          <p:nvPr/>
        </p:nvSpPr>
        <p:spPr>
          <a:xfrm xmlns:a="http://schemas.openxmlformats.org/drawingml/2006/main">
            <a:off x="4323677"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396528406"/>
      </p:ext>
    </p:extLst>
  </p:cSld>
</p:sld>
</file>

<file path=ppt/slides/slide45.xml><?xml version="1.0" encoding="utf-8"?>
<p:sld xmlns:p="http://schemas.openxmlformats.org/presentationml/2006/main">
  <p:cSld>
    <p:bg>
      <p:bgPr>
        <a:solidFill xmlns:a="http://schemas.openxmlformats.org/drawingml/2006/main">
          <a:srgbClr val="FFF7E8"/>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3420A1D5-386D-484E-B771-084EBD2A7190}"/>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148BF63B-A625-4682-B5D6-615E198BB7C0}"/>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E1B68152-87AE-4001-9CB0-FE5B6D6FEDBB}"/>
              </a:ext>
            </a:extLst>
          </p:cNvPr>
          <p:cNvSpPr>
            <a:spLocks xmlns:a="http://schemas.openxmlformats.org/drawingml/2006/main" noGrp="1"/>
          </p:cNvSpPr>
          <p:nvPr/>
        </p:nvSpPr>
        <p:spPr>
          <a:xfrm xmlns:a="http://schemas.openxmlformats.org/drawingml/2006/main">
            <a:off x="1133856" y="347472"/>
            <a:ext cx="25603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CHECKPOINT</a:t>
            </a:r>
          </a:p>
        </p:txBody>
      </p:sp>
      <p:sp>
        <p:nvSpPr>
          <p:cNvPr id="5" name="TextBox 4">
            <a:extLst xmlns:a="http://schemas.openxmlformats.org/drawingml/2006/main">
              <a:ext uri="{FF2B5EF4-FFF2-40B4-BE49-F238E27FC236}">
                <a16:creationId xmlns:a16="http://schemas.microsoft.com/office/drawing/2014/main" id="{467FA497-7ACF-42E8-AEEE-AB2E8FA6DD7E}"/>
              </a:ext>
            </a:extLst>
          </p:cNvPr>
          <p:cNvSpPr>
            <a:spLocks xmlns:a="http://schemas.openxmlformats.org/drawingml/2006/main" noGrp="1"/>
          </p:cNvSpPr>
          <p:nvPr/>
        </p:nvSpPr>
        <p:spPr>
          <a:xfrm xmlns:a="http://schemas.openxmlformats.org/drawingml/2006/main">
            <a:off x="530352" y="804672"/>
            <a:ext cx="10469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Checkpoint — explain the model side without jargon</a:t>
            </a:r>
          </a:p>
        </p:txBody>
      </p:sp>
      <p:sp>
        <p:nvSpPr>
          <p:cNvPr id="6" name="Rectangle 5">
            <a:extLst xmlns:a="http://schemas.openxmlformats.org/drawingml/2006/main">
              <a:ext uri="{FF2B5EF4-FFF2-40B4-BE49-F238E27FC236}">
                <a16:creationId xmlns:a16="http://schemas.microsoft.com/office/drawing/2014/main" id="{F2855C07-F460-48BB-BA1D-2D29EE071736}"/>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699EEA3D-E219-4238-90AF-DA3CFAE7DE91}"/>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45/124</a:t>
            </a:r>
          </a:p>
        </p:txBody>
      </p:sp>
      <p:sp>
        <p:nvSpPr>
          <p:cNvPr id="8" name="Rounded Rectangle 7">
            <a:extLst xmlns:a="http://schemas.openxmlformats.org/drawingml/2006/main">
              <a:ext uri="{FF2B5EF4-FFF2-40B4-BE49-F238E27FC236}">
                <a16:creationId xmlns:a16="http://schemas.microsoft.com/office/drawing/2014/main" id="{7E4867C2-A2B1-4A61-AA28-C155938861E2}"/>
              </a:ext>
            </a:extLst>
          </p:cNvPr>
          <p:cNvSpPr>
            <a:spLocks xmlns:a="http://schemas.openxmlformats.org/drawingml/2006/main" noGrp="1"/>
          </p:cNvSpPr>
          <p:nvPr/>
        </p:nvSpPr>
        <p:spPr>
          <a:xfrm xmlns:a="http://schemas.openxmlformats.org/drawingml/2006/main">
            <a:off x="713232" y="1874519"/>
            <a:ext cx="5074920" cy="117043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FFA643"/>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F6B55D64-8228-4A80-8805-615ECAB1D820}"/>
              </a:ext>
            </a:extLst>
          </p:cNvPr>
          <p:cNvSpPr>
            <a:spLocks xmlns:a="http://schemas.openxmlformats.org/drawingml/2006/main" noGrp="1"/>
          </p:cNvSpPr>
          <p:nvPr/>
        </p:nvSpPr>
        <p:spPr>
          <a:xfrm xmlns:a="http://schemas.openxmlformats.org/drawingml/2006/main">
            <a:off x="969264" y="2039112"/>
            <a:ext cx="107899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FA643"/>
                </a:solidFill>
                <a:latin typeface="Avenir Next"/>
                <a:ea typeface="Avenir Next"/>
                <a:cs typeface="Avenir Next"/>
              </a:defRPr>
            </a:pPr>
            <a:r>
              <a:rPr>
                <a:solidFill>
                  <a:srgbClr val="D7E4EB"/>
                </a:solidFill>
              </a:rPr>
              <a:t>PIECES</a:t>
            </a:r>
          </a:p>
        </p:txBody>
      </p:sp>
      <p:sp>
        <p:nvSpPr>
          <p:cNvPr id="10" name="TextBox 9">
            <a:extLst xmlns:a="http://schemas.openxmlformats.org/drawingml/2006/main">
              <a:ext uri="{FF2B5EF4-FFF2-40B4-BE49-F238E27FC236}">
                <a16:creationId xmlns:a16="http://schemas.microsoft.com/office/drawing/2014/main" id="{97285FBA-5FC0-41FF-AA82-D9854FB46E7C}"/>
              </a:ext>
            </a:extLst>
          </p:cNvPr>
          <p:cNvSpPr>
            <a:spLocks xmlns:a="http://schemas.openxmlformats.org/drawingml/2006/main" noGrp="1"/>
          </p:cNvSpPr>
          <p:nvPr/>
        </p:nvSpPr>
        <p:spPr>
          <a:xfrm xmlns:a="http://schemas.openxmlformats.org/drawingml/2006/main">
            <a:off x="2130552" y="2039112"/>
            <a:ext cx="333756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700" b="1">
                <a:solidFill>
                  <a:srgbClr val="F7FAFC"/>
                </a:solidFill>
                <a:latin typeface="Avenir Next"/>
                <a:ea typeface="Avenir Next"/>
                <a:cs typeface="Avenir Next"/>
              </a:defRPr>
            </a:pPr>
            <a:r>
              <a:rPr>
                <a:solidFill>
                  <a:srgbClr val="D7E4EB"/>
                </a:solidFill>
              </a:rPr>
              <a:t>How does text enter?</a:t>
            </a:r>
          </a:p>
        </p:txBody>
      </p:sp>
      <p:sp>
        <p:nvSpPr>
          <p:cNvPr id="11" name="Rounded Rectangle 10">
            <a:extLst xmlns:a="http://schemas.openxmlformats.org/drawingml/2006/main">
              <a:ext uri="{FF2B5EF4-FFF2-40B4-BE49-F238E27FC236}">
                <a16:creationId xmlns:a16="http://schemas.microsoft.com/office/drawing/2014/main" id="{05275FFD-6ACE-42A8-B4B5-15B0D455E453}"/>
              </a:ext>
            </a:extLst>
          </p:cNvPr>
          <p:cNvSpPr>
            <a:spLocks xmlns:a="http://schemas.openxmlformats.org/drawingml/2006/main" noGrp="1"/>
          </p:cNvSpPr>
          <p:nvPr/>
        </p:nvSpPr>
        <p:spPr>
          <a:xfrm xmlns:a="http://schemas.openxmlformats.org/drawingml/2006/main">
            <a:off x="6245352" y="1874519"/>
            <a:ext cx="5074920" cy="117043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E1A8CE6E-47C4-48AD-8D70-9683A1173A1B}"/>
              </a:ext>
            </a:extLst>
          </p:cNvPr>
          <p:cNvSpPr>
            <a:spLocks xmlns:a="http://schemas.openxmlformats.org/drawingml/2006/main" noGrp="1"/>
          </p:cNvSpPr>
          <p:nvPr/>
        </p:nvSpPr>
        <p:spPr>
          <a:xfrm xmlns:a="http://schemas.openxmlformats.org/drawingml/2006/main">
            <a:off x="6501384" y="2039112"/>
            <a:ext cx="107899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FA643"/>
                </a:solidFill>
                <a:latin typeface="Avenir Next"/>
                <a:ea typeface="Avenir Next"/>
                <a:cs typeface="Avenir Next"/>
              </a:defRPr>
            </a:pPr>
            <a:r>
              <a:rPr>
                <a:solidFill>
                  <a:srgbClr val="D7E4EB"/>
                </a:solidFill>
              </a:rPr>
              <a:t>CLUES</a:t>
            </a:r>
          </a:p>
        </p:txBody>
      </p:sp>
      <p:sp>
        <p:nvSpPr>
          <p:cNvPr id="13" name="TextBox 12">
            <a:extLst xmlns:a="http://schemas.openxmlformats.org/drawingml/2006/main">
              <a:ext uri="{FF2B5EF4-FFF2-40B4-BE49-F238E27FC236}">
                <a16:creationId xmlns:a16="http://schemas.microsoft.com/office/drawing/2014/main" id="{67AAF68A-1BD0-483D-BCAD-1539247644BF}"/>
              </a:ext>
            </a:extLst>
          </p:cNvPr>
          <p:cNvSpPr>
            <a:spLocks xmlns:a="http://schemas.openxmlformats.org/drawingml/2006/main" noGrp="1"/>
          </p:cNvSpPr>
          <p:nvPr/>
        </p:nvSpPr>
        <p:spPr>
          <a:xfrm xmlns:a="http://schemas.openxmlformats.org/drawingml/2006/main">
            <a:off x="7662672" y="2039112"/>
            <a:ext cx="333756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700" b="1">
                <a:solidFill>
                  <a:srgbClr val="F7FAFC"/>
                </a:solidFill>
                <a:latin typeface="Avenir Next"/>
                <a:ea typeface="Avenir Next"/>
                <a:cs typeface="Avenir Next"/>
              </a:defRPr>
            </a:pPr>
            <a:r>
              <a:rPr>
                <a:solidFill>
                  <a:srgbClr val="D7E4EB"/>
                </a:solidFill>
              </a:rPr>
              <a:t>How do tokens share context?</a:t>
            </a:r>
          </a:p>
        </p:txBody>
      </p:sp>
      <p:sp>
        <p:nvSpPr>
          <p:cNvPr id="14" name="Rounded Rectangle 13">
            <a:extLst xmlns:a="http://schemas.openxmlformats.org/drawingml/2006/main">
              <a:ext uri="{FF2B5EF4-FFF2-40B4-BE49-F238E27FC236}">
                <a16:creationId xmlns:a16="http://schemas.microsoft.com/office/drawing/2014/main" id="{BC5BC236-5991-4F9A-AA8B-2EB5E8A162C6}"/>
              </a:ext>
            </a:extLst>
          </p:cNvPr>
          <p:cNvSpPr>
            <a:spLocks xmlns:a="http://schemas.openxmlformats.org/drawingml/2006/main" noGrp="1"/>
          </p:cNvSpPr>
          <p:nvPr/>
        </p:nvSpPr>
        <p:spPr>
          <a:xfrm xmlns:a="http://schemas.openxmlformats.org/drawingml/2006/main">
            <a:off x="713232" y="3447287"/>
            <a:ext cx="5074920" cy="117043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619B914F-4E43-4012-93CD-35CE87BA1464}"/>
              </a:ext>
            </a:extLst>
          </p:cNvPr>
          <p:cNvSpPr>
            <a:spLocks xmlns:a="http://schemas.openxmlformats.org/drawingml/2006/main" noGrp="1"/>
          </p:cNvSpPr>
          <p:nvPr/>
        </p:nvSpPr>
        <p:spPr>
          <a:xfrm xmlns:a="http://schemas.openxmlformats.org/drawingml/2006/main">
            <a:off x="969264" y="3611879"/>
            <a:ext cx="107899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FA643"/>
                </a:solidFill>
                <a:latin typeface="Avenir Next"/>
                <a:ea typeface="Avenir Next"/>
                <a:cs typeface="Avenir Next"/>
              </a:defRPr>
            </a:pPr>
            <a:r>
              <a:rPr>
                <a:solidFill>
                  <a:srgbClr val="D7E4EB"/>
                </a:solidFill>
              </a:rPr>
              <a:t>CHOICE</a:t>
            </a:r>
          </a:p>
        </p:txBody>
      </p:sp>
      <p:sp>
        <p:nvSpPr>
          <p:cNvPr id="16" name="TextBox 15">
            <a:extLst xmlns:a="http://schemas.openxmlformats.org/drawingml/2006/main">
              <a:ext uri="{FF2B5EF4-FFF2-40B4-BE49-F238E27FC236}">
                <a16:creationId xmlns:a16="http://schemas.microsoft.com/office/drawing/2014/main" id="{5E00DF13-2F17-4988-A82A-4C67CF890270}"/>
              </a:ext>
            </a:extLst>
          </p:cNvPr>
          <p:cNvSpPr>
            <a:spLocks xmlns:a="http://schemas.openxmlformats.org/drawingml/2006/main" noGrp="1"/>
          </p:cNvSpPr>
          <p:nvPr/>
        </p:nvSpPr>
        <p:spPr>
          <a:xfrm xmlns:a="http://schemas.openxmlformats.org/drawingml/2006/main">
            <a:off x="2130552" y="3611879"/>
            <a:ext cx="333756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700" b="1">
                <a:solidFill>
                  <a:srgbClr val="F7FAFC"/>
                </a:solidFill>
                <a:latin typeface="Avenir Next"/>
                <a:ea typeface="Avenir Next"/>
                <a:cs typeface="Avenir Next"/>
              </a:defRPr>
            </a:pPr>
            <a:r>
              <a:rPr>
                <a:solidFill>
                  <a:srgbClr val="D7E4EB"/>
                </a:solidFill>
              </a:rPr>
              <a:t>How is one token selected?</a:t>
            </a:r>
          </a:p>
        </p:txBody>
      </p:sp>
      <p:sp>
        <p:nvSpPr>
          <p:cNvPr id="17" name="Rounded Rectangle 16">
            <a:extLst xmlns:a="http://schemas.openxmlformats.org/drawingml/2006/main">
              <a:ext uri="{FF2B5EF4-FFF2-40B4-BE49-F238E27FC236}">
                <a16:creationId xmlns:a16="http://schemas.microsoft.com/office/drawing/2014/main" id="{BDA7114B-C84E-4A63-990C-5573A2EC4756}"/>
              </a:ext>
            </a:extLst>
          </p:cNvPr>
          <p:cNvSpPr>
            <a:spLocks xmlns:a="http://schemas.openxmlformats.org/drawingml/2006/main" noGrp="1"/>
          </p:cNvSpPr>
          <p:nvPr/>
        </p:nvSpPr>
        <p:spPr>
          <a:xfrm xmlns:a="http://schemas.openxmlformats.org/drawingml/2006/main">
            <a:off x="6245352" y="3447287"/>
            <a:ext cx="5074920" cy="117043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TextBox 17">
            <a:extLst xmlns:a="http://schemas.openxmlformats.org/drawingml/2006/main">
              <a:ext uri="{FF2B5EF4-FFF2-40B4-BE49-F238E27FC236}">
                <a16:creationId xmlns:a16="http://schemas.microsoft.com/office/drawing/2014/main" id="{0AE3C752-6371-4FC2-B3D9-922C08BA3F20}"/>
              </a:ext>
            </a:extLst>
          </p:cNvPr>
          <p:cNvSpPr>
            <a:spLocks xmlns:a="http://schemas.openxmlformats.org/drawingml/2006/main" noGrp="1"/>
          </p:cNvSpPr>
          <p:nvPr/>
        </p:nvSpPr>
        <p:spPr>
          <a:xfrm xmlns:a="http://schemas.openxmlformats.org/drawingml/2006/main">
            <a:off x="6501384" y="3611879"/>
            <a:ext cx="107899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FFA643"/>
                </a:solidFill>
                <a:latin typeface="Avenir Next"/>
                <a:ea typeface="Avenir Next"/>
                <a:cs typeface="Avenir Next"/>
              </a:defRPr>
            </a:pPr>
            <a:r>
              <a:rPr>
                <a:solidFill>
                  <a:srgbClr val="D7E4EB"/>
                </a:solidFill>
              </a:rPr>
              <a:t>LOOP</a:t>
            </a:r>
          </a:p>
        </p:txBody>
      </p:sp>
      <p:sp>
        <p:nvSpPr>
          <p:cNvPr id="19" name="TextBox 18">
            <a:extLst xmlns:a="http://schemas.openxmlformats.org/drawingml/2006/main">
              <a:ext uri="{FF2B5EF4-FFF2-40B4-BE49-F238E27FC236}">
                <a16:creationId xmlns:a16="http://schemas.microsoft.com/office/drawing/2014/main" id="{2CB254CA-5A01-4959-88BC-0A4C9339CF07}"/>
              </a:ext>
            </a:extLst>
          </p:cNvPr>
          <p:cNvSpPr>
            <a:spLocks xmlns:a="http://schemas.openxmlformats.org/drawingml/2006/main" noGrp="1"/>
          </p:cNvSpPr>
          <p:nvPr/>
        </p:nvSpPr>
        <p:spPr>
          <a:xfrm xmlns:a="http://schemas.openxmlformats.org/drawingml/2006/main">
            <a:off x="7662672" y="3611879"/>
            <a:ext cx="333756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700" b="1">
                <a:solidFill>
                  <a:srgbClr val="F7FAFC"/>
                </a:solidFill>
                <a:latin typeface="Avenir Next"/>
                <a:ea typeface="Avenir Next"/>
                <a:cs typeface="Avenir Next"/>
              </a:defRPr>
            </a:pPr>
            <a:r>
              <a:rPr>
                <a:solidFill>
                  <a:srgbClr val="D7E4EB"/>
                </a:solidFill>
              </a:rPr>
              <a:t>What repeats next?</a:t>
            </a:r>
          </a:p>
        </p:txBody>
      </p:sp>
      <p:sp>
        <p:nvSpPr>
          <p:cNvPr id="20" name="Deck progress 45/120">
            <a:extLst xmlns:a="http://schemas.openxmlformats.org/drawingml/2006/main">
              <a:ext uri="{FF2B5EF4-FFF2-40B4-BE49-F238E27FC236}">
                <a16:creationId xmlns:a16="http://schemas.microsoft.com/office/drawing/2014/main" id="{3242EEEB-4424-4074-B353-7BF96B2B29A0}"/>
              </a:ext>
            </a:extLst>
          </p:cNvPr>
          <p:cNvSpPr>
            <a:spLocks xmlns:a="http://schemas.openxmlformats.org/drawingml/2006/main" noGrp="1"/>
          </p:cNvSpPr>
          <p:nvPr/>
        </p:nvSpPr>
        <p:spPr>
          <a:xfrm xmlns:a="http://schemas.openxmlformats.org/drawingml/2006/main">
            <a:off x="530352" y="6473952"/>
            <a:ext cx="3913632"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1" name="Current page 45">
            <a:extLst xmlns:a="http://schemas.openxmlformats.org/drawingml/2006/main">
              <a:ext uri="{FF2B5EF4-FFF2-40B4-BE49-F238E27FC236}">
                <a16:creationId xmlns:a16="http://schemas.microsoft.com/office/drawing/2014/main" id="{85B3C92D-A9BA-4BD0-B291-D5210F71D591}"/>
              </a:ext>
            </a:extLst>
          </p:cNvPr>
          <p:cNvSpPr>
            <a:spLocks xmlns:a="http://schemas.openxmlformats.org/drawingml/2006/main" noGrp="1"/>
          </p:cNvSpPr>
          <p:nvPr/>
        </p:nvSpPr>
        <p:spPr>
          <a:xfrm xmlns:a="http://schemas.openxmlformats.org/drawingml/2006/main">
            <a:off x="4410647"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62106020"/>
      </p:ext>
    </p:extLst>
  </p:cSld>
</p:sld>
</file>

<file path=ppt/slides/slide46.xml><?xml version="1.0" encoding="utf-8"?>
<p:sld xmlns:p="http://schemas.openxmlformats.org/presentationml/2006/main">
  <p:cSld>
    <p:bg>
      <p:bgPr>
        <a:solidFill xmlns:a="http://schemas.openxmlformats.org/drawingml/2006/main">
          <a:srgbClr val="FFF7E8"/>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DF699242-A7D9-4152-9FD3-0909AF83E561}"/>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12EEB02F-3583-4CE9-AC54-AFE35FEAB3FC}"/>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362CF83D-B677-4BB8-A073-F60002F67A77}"/>
              </a:ext>
            </a:extLst>
          </p:cNvPr>
          <p:cNvSpPr>
            <a:spLocks xmlns:a="http://schemas.openxmlformats.org/drawingml/2006/main" noGrp="1"/>
          </p:cNvSpPr>
          <p:nvPr/>
        </p:nvSpPr>
        <p:spPr>
          <a:xfrm xmlns:a="http://schemas.openxmlformats.org/drawingml/2006/main">
            <a:off x="1133856" y="347472"/>
            <a:ext cx="25603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ANSWER KEY</a:t>
            </a:r>
          </a:p>
        </p:txBody>
      </p:sp>
      <p:sp>
        <p:nvSpPr>
          <p:cNvPr id="5" name="TextBox 4">
            <a:extLst xmlns:a="http://schemas.openxmlformats.org/drawingml/2006/main">
              <a:ext uri="{FF2B5EF4-FFF2-40B4-BE49-F238E27FC236}">
                <a16:creationId xmlns:a16="http://schemas.microsoft.com/office/drawing/2014/main" id="{61D5F8B8-1BEB-4339-9C0D-A44CBA91EFDF}"/>
              </a:ext>
            </a:extLst>
          </p:cNvPr>
          <p:cNvSpPr>
            <a:spLocks xmlns:a="http://schemas.openxmlformats.org/drawingml/2006/main" noGrp="1"/>
          </p:cNvSpPr>
          <p:nvPr/>
        </p:nvSpPr>
        <p:spPr>
          <a:xfrm xmlns:a="http://schemas.openxmlformats.org/drawingml/2006/main">
            <a:off x="530352" y="804672"/>
            <a:ext cx="10469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Answer key — four statements describe the model side</a:t>
            </a:r>
          </a:p>
        </p:txBody>
      </p:sp>
      <p:sp>
        <p:nvSpPr>
          <p:cNvPr id="6" name="Rectangle 5">
            <a:extLst xmlns:a="http://schemas.openxmlformats.org/drawingml/2006/main">
              <a:ext uri="{FF2B5EF4-FFF2-40B4-BE49-F238E27FC236}">
                <a16:creationId xmlns:a16="http://schemas.microsoft.com/office/drawing/2014/main" id="{A714AEA2-7C62-4E3D-B8AB-9A45EAB1C094}"/>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29B013E0-7775-4B8B-AC5D-88DECB2C1699}"/>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46/124</a:t>
            </a:r>
          </a:p>
        </p:txBody>
      </p:sp>
      <p:sp>
        <p:nvSpPr>
          <p:cNvPr id="8" name="Oval 7">
            <a:extLst xmlns:a="http://schemas.openxmlformats.org/drawingml/2006/main">
              <a:ext uri="{FF2B5EF4-FFF2-40B4-BE49-F238E27FC236}">
                <a16:creationId xmlns:a16="http://schemas.microsoft.com/office/drawing/2014/main" id="{945C8BF1-6187-4238-B354-1CEF7107A025}"/>
              </a:ext>
            </a:extLst>
          </p:cNvPr>
          <p:cNvSpPr>
            <a:spLocks xmlns:a="http://schemas.openxmlformats.org/drawingml/2006/main" noGrp="1"/>
          </p:cNvSpPr>
          <p:nvPr/>
        </p:nvSpPr>
        <p:spPr>
          <a:xfrm xmlns:a="http://schemas.openxmlformats.org/drawingml/2006/main">
            <a:off x="749808" y="1892807"/>
            <a:ext cx="256032" cy="256032"/>
          </a:xfrm>
          <a:prstGeom xmlns:a="http://schemas.openxmlformats.org/drawingml/2006/main" prst="ellipse">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60BCC3AF-9766-45A1-ABEC-C9A73AC071EB}"/>
              </a:ext>
            </a:extLst>
          </p:cNvPr>
          <p:cNvSpPr>
            <a:spLocks xmlns:a="http://schemas.openxmlformats.org/drawingml/2006/main" noGrp="1"/>
          </p:cNvSpPr>
          <p:nvPr/>
        </p:nvSpPr>
        <p:spPr>
          <a:xfrm xmlns:a="http://schemas.openxmlformats.org/drawingml/2006/main">
            <a:off x="1188720" y="1773936"/>
            <a:ext cx="50292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52CB89"/>
                </a:solidFill>
                <a:latin typeface="Avenir Next"/>
                <a:ea typeface="Avenir Next"/>
                <a:cs typeface="Avenir Next"/>
              </a:defRPr>
            </a:pPr>
            <a:r>
              <a:rPr>
                <a:solidFill>
                  <a:srgbClr val="D7E4EB"/>
                </a:solidFill>
              </a:rPr>
              <a:t>01</a:t>
            </a:r>
          </a:p>
        </p:txBody>
      </p:sp>
      <p:sp>
        <p:nvSpPr>
          <p:cNvPr id="10" name="TextBox 9">
            <a:extLst xmlns:a="http://schemas.openxmlformats.org/drawingml/2006/main">
              <a:ext uri="{FF2B5EF4-FFF2-40B4-BE49-F238E27FC236}">
                <a16:creationId xmlns:a16="http://schemas.microsoft.com/office/drawing/2014/main" id="{0CCBC840-A5DD-4B17-9519-3D7DD5473C5B}"/>
              </a:ext>
            </a:extLst>
          </p:cNvPr>
          <p:cNvSpPr>
            <a:spLocks xmlns:a="http://schemas.openxmlformats.org/drawingml/2006/main" noGrp="1"/>
          </p:cNvSpPr>
          <p:nvPr/>
        </p:nvSpPr>
        <p:spPr>
          <a:xfrm xmlns:a="http://schemas.openxmlformats.org/drawingml/2006/main">
            <a:off x="1847088" y="1737360"/>
            <a:ext cx="9006840" cy="53035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800" b="1">
                <a:solidFill>
                  <a:srgbClr val="F7FAFC"/>
                </a:solidFill>
                <a:latin typeface="Avenir Next"/>
                <a:ea typeface="Avenir Next"/>
                <a:cs typeface="Avenir Next"/>
              </a:defRPr>
            </a:pPr>
            <a:r>
              <a:rPr>
                <a:solidFill>
                  <a:srgbClr val="F7FAFC"/>
                </a:solidFill>
              </a:rPr>
              <a:t>Text becomes token vectors.</a:t>
            </a:r>
          </a:p>
        </p:txBody>
      </p:sp>
      <p:sp>
        <p:nvSpPr>
          <p:cNvPr id="11" name="Oval 10">
            <a:extLst xmlns:a="http://schemas.openxmlformats.org/drawingml/2006/main">
              <a:ext uri="{FF2B5EF4-FFF2-40B4-BE49-F238E27FC236}">
                <a16:creationId xmlns:a16="http://schemas.microsoft.com/office/drawing/2014/main" id="{746D38C8-1268-44B7-9BAC-29DC9A1B5C2B}"/>
              </a:ext>
            </a:extLst>
          </p:cNvPr>
          <p:cNvSpPr>
            <a:spLocks xmlns:a="http://schemas.openxmlformats.org/drawingml/2006/main" noGrp="1"/>
          </p:cNvSpPr>
          <p:nvPr/>
        </p:nvSpPr>
        <p:spPr>
          <a:xfrm xmlns:a="http://schemas.openxmlformats.org/drawingml/2006/main">
            <a:off x="749808" y="2880360"/>
            <a:ext cx="256032" cy="256032"/>
          </a:xfrm>
          <a:prstGeom xmlns:a="http://schemas.openxmlformats.org/drawingml/2006/main" prst="ellipse">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41A92D92-89C3-4A56-BFD0-142EDBAD7FEE}"/>
              </a:ext>
            </a:extLst>
          </p:cNvPr>
          <p:cNvSpPr>
            <a:spLocks xmlns:a="http://schemas.openxmlformats.org/drawingml/2006/main" noGrp="1"/>
          </p:cNvSpPr>
          <p:nvPr/>
        </p:nvSpPr>
        <p:spPr>
          <a:xfrm xmlns:a="http://schemas.openxmlformats.org/drawingml/2006/main">
            <a:off x="1188720" y="2761488"/>
            <a:ext cx="50292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52CB89"/>
                </a:solidFill>
                <a:latin typeface="Avenir Next"/>
                <a:ea typeface="Avenir Next"/>
                <a:cs typeface="Avenir Next"/>
              </a:defRPr>
            </a:pPr>
            <a:r>
              <a:rPr>
                <a:solidFill>
                  <a:srgbClr val="D7E4EB"/>
                </a:solidFill>
              </a:rPr>
              <a:t>02</a:t>
            </a:r>
          </a:p>
        </p:txBody>
      </p:sp>
      <p:sp>
        <p:nvSpPr>
          <p:cNvPr id="13" name="TextBox 12">
            <a:extLst xmlns:a="http://schemas.openxmlformats.org/drawingml/2006/main">
              <a:ext uri="{FF2B5EF4-FFF2-40B4-BE49-F238E27FC236}">
                <a16:creationId xmlns:a16="http://schemas.microsoft.com/office/drawing/2014/main" id="{B0F994C6-F0ED-404D-BC2C-531F8F4DE086}"/>
              </a:ext>
            </a:extLst>
          </p:cNvPr>
          <p:cNvSpPr>
            <a:spLocks xmlns:a="http://schemas.openxmlformats.org/drawingml/2006/main" noGrp="1"/>
          </p:cNvSpPr>
          <p:nvPr/>
        </p:nvSpPr>
        <p:spPr>
          <a:xfrm xmlns:a="http://schemas.openxmlformats.org/drawingml/2006/main">
            <a:off x="1847088" y="2724912"/>
            <a:ext cx="9006840" cy="53035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800" b="1">
                <a:solidFill>
                  <a:srgbClr val="F7FAFC"/>
                </a:solidFill>
                <a:latin typeface="Avenir Next"/>
                <a:ea typeface="Avenir Next"/>
                <a:cs typeface="Avenir Next"/>
              </a:defRPr>
            </a:pPr>
            <a:r>
              <a:rPr>
                <a:solidFill>
                  <a:srgbClr val="F7FAFC"/>
                </a:solidFill>
              </a:rPr>
              <a:t>Attention mixes useful context.</a:t>
            </a:r>
          </a:p>
        </p:txBody>
      </p:sp>
      <p:sp>
        <p:nvSpPr>
          <p:cNvPr id="14" name="Oval 13">
            <a:extLst xmlns:a="http://schemas.openxmlformats.org/drawingml/2006/main">
              <a:ext uri="{FF2B5EF4-FFF2-40B4-BE49-F238E27FC236}">
                <a16:creationId xmlns:a16="http://schemas.microsoft.com/office/drawing/2014/main" id="{3F73A68A-F3D0-4629-BD1D-8859CD2C835E}"/>
              </a:ext>
            </a:extLst>
          </p:cNvPr>
          <p:cNvSpPr>
            <a:spLocks xmlns:a="http://schemas.openxmlformats.org/drawingml/2006/main" noGrp="1"/>
          </p:cNvSpPr>
          <p:nvPr/>
        </p:nvSpPr>
        <p:spPr>
          <a:xfrm xmlns:a="http://schemas.openxmlformats.org/drawingml/2006/main">
            <a:off x="749808" y="3867911"/>
            <a:ext cx="256032" cy="256032"/>
          </a:xfrm>
          <a:prstGeom xmlns:a="http://schemas.openxmlformats.org/drawingml/2006/main" prst="ellipse">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E6ADDE3C-9E27-4493-9B3C-97BB2ED7FB27}"/>
              </a:ext>
            </a:extLst>
          </p:cNvPr>
          <p:cNvSpPr>
            <a:spLocks xmlns:a="http://schemas.openxmlformats.org/drawingml/2006/main" noGrp="1"/>
          </p:cNvSpPr>
          <p:nvPr/>
        </p:nvSpPr>
        <p:spPr>
          <a:xfrm xmlns:a="http://schemas.openxmlformats.org/drawingml/2006/main">
            <a:off x="1188720" y="3749039"/>
            <a:ext cx="50292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52CB89"/>
                </a:solidFill>
                <a:latin typeface="Avenir Next"/>
                <a:ea typeface="Avenir Next"/>
                <a:cs typeface="Avenir Next"/>
              </a:defRPr>
            </a:pPr>
            <a:r>
              <a:rPr>
                <a:solidFill>
                  <a:srgbClr val="D7E4EB"/>
                </a:solidFill>
              </a:rPr>
              <a:t>03</a:t>
            </a:r>
          </a:p>
        </p:txBody>
      </p:sp>
      <p:sp>
        <p:nvSpPr>
          <p:cNvPr id="16" name="TextBox 15">
            <a:extLst xmlns:a="http://schemas.openxmlformats.org/drawingml/2006/main">
              <a:ext uri="{FF2B5EF4-FFF2-40B4-BE49-F238E27FC236}">
                <a16:creationId xmlns:a16="http://schemas.microsoft.com/office/drawing/2014/main" id="{708AB6CF-680B-4A01-9309-CDBBAE9345CB}"/>
              </a:ext>
            </a:extLst>
          </p:cNvPr>
          <p:cNvSpPr>
            <a:spLocks xmlns:a="http://schemas.openxmlformats.org/drawingml/2006/main" noGrp="1"/>
          </p:cNvSpPr>
          <p:nvPr/>
        </p:nvSpPr>
        <p:spPr>
          <a:xfrm xmlns:a="http://schemas.openxmlformats.org/drawingml/2006/main">
            <a:off x="1847088" y="3712463"/>
            <a:ext cx="9006840" cy="53035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800" b="1">
                <a:solidFill>
                  <a:srgbClr val="F7FAFC"/>
                </a:solidFill>
                <a:latin typeface="Avenir Next"/>
                <a:ea typeface="Avenir Next"/>
                <a:cs typeface="Avenir Next"/>
              </a:defRPr>
            </a:pPr>
            <a:r>
              <a:rPr>
                <a:solidFill>
                  <a:srgbClr val="F7FAFC"/>
                </a:solidFill>
              </a:rPr>
              <a:t>A vocabulary score selects one token.</a:t>
            </a:r>
          </a:p>
        </p:txBody>
      </p:sp>
      <p:sp>
        <p:nvSpPr>
          <p:cNvPr id="17" name="Oval 16">
            <a:extLst xmlns:a="http://schemas.openxmlformats.org/drawingml/2006/main">
              <a:ext uri="{FF2B5EF4-FFF2-40B4-BE49-F238E27FC236}">
                <a16:creationId xmlns:a16="http://schemas.microsoft.com/office/drawing/2014/main" id="{45525E60-440D-4E68-B80F-F499408C0DB5}"/>
              </a:ext>
            </a:extLst>
          </p:cNvPr>
          <p:cNvSpPr>
            <a:spLocks xmlns:a="http://schemas.openxmlformats.org/drawingml/2006/main" noGrp="1"/>
          </p:cNvSpPr>
          <p:nvPr/>
        </p:nvSpPr>
        <p:spPr>
          <a:xfrm xmlns:a="http://schemas.openxmlformats.org/drawingml/2006/main">
            <a:off x="749808" y="4855464"/>
            <a:ext cx="256032" cy="256032"/>
          </a:xfrm>
          <a:prstGeom xmlns:a="http://schemas.openxmlformats.org/drawingml/2006/main" prst="ellipse">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TextBox 17">
            <a:extLst xmlns:a="http://schemas.openxmlformats.org/drawingml/2006/main">
              <a:ext uri="{FF2B5EF4-FFF2-40B4-BE49-F238E27FC236}">
                <a16:creationId xmlns:a16="http://schemas.microsoft.com/office/drawing/2014/main" id="{9A8F7199-71EC-4438-A4A8-BEB6A881D8EA}"/>
              </a:ext>
            </a:extLst>
          </p:cNvPr>
          <p:cNvSpPr>
            <a:spLocks xmlns:a="http://schemas.openxmlformats.org/drawingml/2006/main" noGrp="1"/>
          </p:cNvSpPr>
          <p:nvPr/>
        </p:nvSpPr>
        <p:spPr>
          <a:xfrm xmlns:a="http://schemas.openxmlformats.org/drawingml/2006/main">
            <a:off x="1188720" y="4736592"/>
            <a:ext cx="50292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52CB89"/>
                </a:solidFill>
                <a:latin typeface="Avenir Next"/>
                <a:ea typeface="Avenir Next"/>
                <a:cs typeface="Avenir Next"/>
              </a:defRPr>
            </a:pPr>
            <a:r>
              <a:rPr>
                <a:solidFill>
                  <a:srgbClr val="D7E4EB"/>
                </a:solidFill>
              </a:rPr>
              <a:t>04</a:t>
            </a:r>
          </a:p>
        </p:txBody>
      </p:sp>
      <p:sp>
        <p:nvSpPr>
          <p:cNvPr id="19" name="TextBox 18">
            <a:extLst xmlns:a="http://schemas.openxmlformats.org/drawingml/2006/main">
              <a:ext uri="{FF2B5EF4-FFF2-40B4-BE49-F238E27FC236}">
                <a16:creationId xmlns:a16="http://schemas.microsoft.com/office/drawing/2014/main" id="{A871D206-7F53-47F2-946C-0E307D3D013D}"/>
              </a:ext>
            </a:extLst>
          </p:cNvPr>
          <p:cNvSpPr>
            <a:spLocks xmlns:a="http://schemas.openxmlformats.org/drawingml/2006/main" noGrp="1"/>
          </p:cNvSpPr>
          <p:nvPr/>
        </p:nvSpPr>
        <p:spPr>
          <a:xfrm xmlns:a="http://schemas.openxmlformats.org/drawingml/2006/main">
            <a:off x="1847088" y="4700016"/>
            <a:ext cx="9006840" cy="53035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800" b="1">
                <a:solidFill>
                  <a:srgbClr val="F7FAFC"/>
                </a:solidFill>
                <a:latin typeface="Avenir Next"/>
                <a:ea typeface="Avenir Next"/>
                <a:cs typeface="Avenir Next"/>
              </a:defRPr>
            </a:pPr>
            <a:r>
              <a:rPr>
                <a:solidFill>
                  <a:srgbClr val="F7FAFC"/>
                </a:solidFill>
              </a:rPr>
              <a:t>The selected token becomes the next input.</a:t>
            </a:r>
          </a:p>
        </p:txBody>
      </p:sp>
      <p:sp>
        <p:nvSpPr>
          <p:cNvPr id="20" name="Deck progress 46/120">
            <a:extLst xmlns:a="http://schemas.openxmlformats.org/drawingml/2006/main">
              <a:ext uri="{FF2B5EF4-FFF2-40B4-BE49-F238E27FC236}">
                <a16:creationId xmlns:a16="http://schemas.microsoft.com/office/drawing/2014/main" id="{160EB7E0-0E10-4AB6-8BED-BC8F5F787729}"/>
              </a:ext>
            </a:extLst>
          </p:cNvPr>
          <p:cNvSpPr>
            <a:spLocks xmlns:a="http://schemas.openxmlformats.org/drawingml/2006/main" noGrp="1"/>
          </p:cNvSpPr>
          <p:nvPr/>
        </p:nvSpPr>
        <p:spPr>
          <a:xfrm xmlns:a="http://schemas.openxmlformats.org/drawingml/2006/main">
            <a:off x="530352" y="6473952"/>
            <a:ext cx="4000602"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1" name="Current page 46">
            <a:extLst xmlns:a="http://schemas.openxmlformats.org/drawingml/2006/main">
              <a:ext uri="{FF2B5EF4-FFF2-40B4-BE49-F238E27FC236}">
                <a16:creationId xmlns:a16="http://schemas.microsoft.com/office/drawing/2014/main" id="{E1149861-6D5C-4D2D-B9B8-921EF8050A6C}"/>
              </a:ext>
            </a:extLst>
          </p:cNvPr>
          <p:cNvSpPr>
            <a:spLocks xmlns:a="http://schemas.openxmlformats.org/drawingml/2006/main" noGrp="1"/>
          </p:cNvSpPr>
          <p:nvPr/>
        </p:nvSpPr>
        <p:spPr>
          <a:xfrm xmlns:a="http://schemas.openxmlformats.org/drawingml/2006/main">
            <a:off x="4497616"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627928674"/>
      </p:ext>
    </p:extLst>
  </p:cSld>
</p:sld>
</file>

<file path=ppt/slides/slide47.xml><?xml version="1.0" encoding="utf-8"?>
<p:sld xmlns:p="http://schemas.openxmlformats.org/presentationml/2006/main">
  <p:cSld>
    <p:bg>
      <p:bgPr>
        <a:gradFill xmlns:a="http://schemas.openxmlformats.org/drawingml/2006/main">
          <a:gsLst>
            <a:gs pos="0">
              <a:srgbClr val="061F45"/>
            </a:gs>
            <a:gs pos="100000">
              <a:srgbClr val="0B4AA2"/>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4F141945-3A44-4BC0-A82B-076F3B29E961}"/>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pic>
        <p:nvPicPr>
          <p:cNvPr id="18" name="Picture 2"/>
          <p:cNvPicPr>
            <a:picLocks xmlns:a="http://schemas.openxmlformats.org/drawingml/2006/main" noChangeAspect="1"/>
          </p:cNvPicPr>
          <p:nvPr/>
        </p:nvPicPr>
        <p:blipFill>
          <a:blip xmlns:r="http://schemas.openxmlformats.org/officeDocument/2006/relationships" xmlns:a="http://schemas.openxmlformats.org/drawingml/2006/main" r:embed="R8c4738d5291e4438"/>
          <a:srcRect xmlns:a="http://schemas.openxmlformats.org/drawingml/2006/main" l="0" t="19105" r="0" b="19105"/>
          <a:stretch xmlns:a="http://schemas.openxmlformats.org/drawingml/2006/main">
            <a:fillRect l="0" t="0" r="0" b="0"/>
          </a:stretch>
        </p:blipFill>
        <p:spPr>
          <a:xfrm xmlns:a="http://schemas.openxmlformats.org/drawingml/2006/main">
            <a:off x="0" y="2240280"/>
            <a:ext cx="12191695" cy="3566160"/>
          </a:xfrm>
          <a:prstGeom xmlns:a="http://schemas.openxmlformats.org/drawingml/2006/main" prst="rect">
            <a:avLst/>
          </a:prstGeom>
        </p:spPr>
      </p:pic>
      <p:sp>
        <p:nvSpPr>
          <p:cNvPr id="4" name="Rectangle 3">
            <a:extLst xmlns:a="http://schemas.openxmlformats.org/drawingml/2006/main">
              <a:ext uri="{FF2B5EF4-FFF2-40B4-BE49-F238E27FC236}">
                <a16:creationId xmlns:a16="http://schemas.microsoft.com/office/drawing/2014/main" id="{F892440F-F793-4971-8B45-25B01204EC61}"/>
              </a:ext>
            </a:extLst>
          </p:cNvPr>
          <p:cNvSpPr>
            <a:spLocks xmlns:a="http://schemas.openxmlformats.org/drawingml/2006/main" noGrp="1"/>
          </p:cNvSpPr>
          <p:nvPr/>
        </p:nvSpPr>
        <p:spPr>
          <a:xfrm xmlns:a="http://schemas.openxmlformats.org/drawingml/2006/main">
            <a:off x="585216" y="384048"/>
            <a:ext cx="91440" cy="1389888"/>
          </a:xfrm>
          <a:prstGeom xmlns:a="http://schemas.openxmlformats.org/drawingml/2006/main" prst="rect">
            <a:avLst/>
          </a:prstGeom>
          <a:solidFill xmlns:a="http://schemas.openxmlformats.org/drawingml/2006/main">
            <a:srgbClr val="22D3A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TextBox 4">
            <a:extLst xmlns:a="http://schemas.openxmlformats.org/drawingml/2006/main">
              <a:ext uri="{FF2B5EF4-FFF2-40B4-BE49-F238E27FC236}">
                <a16:creationId xmlns:a16="http://schemas.microsoft.com/office/drawing/2014/main" id="{C003FA93-8705-49C6-AB34-BC54B23162F4}"/>
              </a:ext>
            </a:extLst>
          </p:cNvPr>
          <p:cNvSpPr>
            <a:spLocks xmlns:a="http://schemas.openxmlformats.org/drawingml/2006/main" noGrp="1"/>
          </p:cNvSpPr>
          <p:nvPr/>
        </p:nvSpPr>
        <p:spPr>
          <a:xfrm xmlns:a="http://schemas.openxmlformats.org/drawingml/2006/main">
            <a:off x="896112" y="411480"/>
            <a:ext cx="2743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22D3AC"/>
                </a:solidFill>
                <a:latin typeface="Avenir Next"/>
                <a:ea typeface="Avenir Next"/>
                <a:cs typeface="Avenir Next"/>
              </a:defRPr>
            </a:pPr>
            <a:r>
              <a:rPr>
                <a:solidFill>
                  <a:srgbClr val="D7E4EB"/>
                </a:solidFill>
              </a:rPr>
              <a:t>02  SERVING</a:t>
            </a:r>
          </a:p>
        </p:txBody>
      </p:sp>
      <p:sp>
        <p:nvSpPr>
          <p:cNvPr id="6" name="TextBox 5">
            <a:extLst xmlns:a="http://schemas.openxmlformats.org/drawingml/2006/main">
              <a:ext uri="{FF2B5EF4-FFF2-40B4-BE49-F238E27FC236}">
                <a16:creationId xmlns:a16="http://schemas.microsoft.com/office/drawing/2014/main" id="{61ED75DF-CEFD-42E2-81C8-DB6DBC706486}"/>
              </a:ext>
            </a:extLst>
          </p:cNvPr>
          <p:cNvSpPr>
            <a:spLocks xmlns:a="http://schemas.openxmlformats.org/drawingml/2006/main" noGrp="1"/>
          </p:cNvSpPr>
          <p:nvPr/>
        </p:nvSpPr>
        <p:spPr>
          <a:xfrm xmlns:a="http://schemas.openxmlformats.org/drawingml/2006/main">
            <a:off x="896112" y="841248"/>
            <a:ext cx="5212080" cy="71323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3500" b="1">
                <a:solidFill>
                  <a:srgbClr val="EBF2F6"/>
                </a:solidFill>
                <a:latin typeface="Avenir Next"/>
                <a:ea typeface="Avenir Next"/>
                <a:cs typeface="Avenir Next"/>
              </a:defRPr>
            </a:pPr>
            <a:r>
              <a:rPr sz="3500">
                <a:solidFill>
                  <a:srgbClr val="F7FAFC"/>
                </a:solidFill>
              </a:rPr>
              <a:t>Serving is a relay race</a:t>
            </a:r>
          </a:p>
        </p:txBody>
      </p:sp>
      <p:sp>
        <p:nvSpPr>
          <p:cNvPr id="7" name="TextBox 6">
            <a:extLst xmlns:a="http://schemas.openxmlformats.org/drawingml/2006/main">
              <a:ext uri="{FF2B5EF4-FFF2-40B4-BE49-F238E27FC236}">
                <a16:creationId xmlns:a16="http://schemas.microsoft.com/office/drawing/2014/main" id="{3E7940CE-FD85-4DEB-80E8-EC0D66409029}"/>
              </a:ext>
            </a:extLst>
          </p:cNvPr>
          <p:cNvSpPr>
            <a:spLocks xmlns:a="http://schemas.openxmlformats.org/drawingml/2006/main" noGrp="1"/>
          </p:cNvSpPr>
          <p:nvPr/>
        </p:nvSpPr>
        <p:spPr>
          <a:xfrm xmlns:a="http://schemas.openxmlformats.org/drawingml/2006/main">
            <a:off x="6400800" y="685800"/>
            <a:ext cx="4983480" cy="10515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800" b="0">
                <a:solidFill>
                  <a:srgbClr val="A6B8C4"/>
                </a:solidFill>
                <a:latin typeface="Avenir Next"/>
                <a:ea typeface="Avenir Next"/>
                <a:cs typeface="Avenir Next"/>
              </a:defRPr>
            </a:pPr>
            <a:r>
              <a:rPr>
                <a:solidFill>
                  <a:srgbClr val="F7FAFC"/>
                </a:solidFill>
              </a:rPr>
              <a:t>The model computes. The surrounding system makes the answer timely and usable.</a:t>
            </a:r>
          </a:p>
        </p:txBody>
      </p:sp>
      <p:sp>
        <p:nvSpPr>
          <p:cNvPr id="8" name="Rounded Rectangle 7">
            <a:extLst xmlns:a="http://schemas.openxmlformats.org/drawingml/2006/main">
              <a:ext uri="{FF2B5EF4-FFF2-40B4-BE49-F238E27FC236}">
                <a16:creationId xmlns:a16="http://schemas.microsoft.com/office/drawing/2014/main" id="{7FCAFD1F-19F2-4DAC-A6FD-666E89515755}"/>
              </a:ext>
            </a:extLst>
          </p:cNvPr>
          <p:cNvSpPr>
            <a:spLocks xmlns:a="http://schemas.openxmlformats.org/drawingml/2006/main" noGrp="1"/>
          </p:cNvSpPr>
          <p:nvPr/>
        </p:nvSpPr>
        <p:spPr>
          <a:xfrm xmlns:a="http://schemas.openxmlformats.org/drawingml/2006/main">
            <a:off x="530352" y="6199632"/>
            <a:ext cx="109728" cy="109728"/>
          </a:xfrm>
          <a:prstGeom xmlns:a="http://schemas.openxmlformats.org/drawingml/2006/main" prst="roundRect">
            <a:avLst/>
          </a:prstGeom>
          <a:solidFill xmlns:a="http://schemas.openxmlformats.org/drawingml/2006/main">
            <a:srgbClr val="22D3A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CE603547-C9B7-4287-AA5F-2487F83C23BC}"/>
              </a:ext>
            </a:extLst>
          </p:cNvPr>
          <p:cNvSpPr>
            <a:spLocks xmlns:a="http://schemas.openxmlformats.org/drawingml/2006/main" noGrp="1"/>
          </p:cNvSpPr>
          <p:nvPr/>
        </p:nvSpPr>
        <p:spPr>
          <a:xfrm xmlns:a="http://schemas.openxmlformats.org/drawingml/2006/main">
            <a:off x="786384" y="5684520"/>
            <a:ext cx="38862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2D3AC"/>
                </a:solidFill>
                <a:latin typeface="Avenir Next"/>
                <a:ea typeface="Avenir Next"/>
                <a:cs typeface="Avenir Next"/>
              </a:defRPr>
            </a:pPr>
            <a:r>
              <a:rPr>
                <a:solidFill>
                  <a:srgbClr val="D7E4EB"/>
                </a:solidFill>
              </a:rPr>
              <a:t>FOLLOW THE REQUEST</a:t>
            </a:r>
          </a:p>
        </p:txBody>
      </p:sp>
      <p:sp>
        <p:nvSpPr>
          <p:cNvPr id="10" name="TextBox 9">
            <a:extLst xmlns:a="http://schemas.openxmlformats.org/drawingml/2006/main">
              <a:ext uri="{FF2B5EF4-FFF2-40B4-BE49-F238E27FC236}">
                <a16:creationId xmlns:a16="http://schemas.microsoft.com/office/drawing/2014/main" id="{4F84E6E8-A754-4AB5-A2F6-AE61F7299479}"/>
              </a:ext>
            </a:extLst>
          </p:cNvPr>
          <p:cNvSpPr>
            <a:spLocks xmlns:a="http://schemas.openxmlformats.org/drawingml/2006/main" noGrp="1"/>
          </p:cNvSpPr>
          <p:nvPr/>
        </p:nvSpPr>
        <p:spPr>
          <a:xfrm xmlns:a="http://schemas.openxmlformats.org/drawingml/2006/main">
            <a:off x="786384" y="5986272"/>
            <a:ext cx="9921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EBF2F6"/>
                </a:solidFill>
                <a:latin typeface="Avenir Next"/>
                <a:ea typeface="Avenir Next"/>
                <a:cs typeface="Avenir Next"/>
              </a:defRPr>
            </a:pPr>
            <a:r>
              <a:rPr>
                <a:solidFill>
                  <a:srgbClr val="D7E4EB"/>
                </a:solidFill>
              </a:rPr>
              <a:t>Receive · wait · read · generate · deliver</a:t>
            </a:r>
          </a:p>
        </p:txBody>
      </p:sp>
      <p:sp>
        <p:nvSpPr>
          <p:cNvPr id="11" name="TextBox 10">
            <a:extLst xmlns:a="http://schemas.openxmlformats.org/drawingml/2006/main">
              <a:ext uri="{FF2B5EF4-FFF2-40B4-BE49-F238E27FC236}">
                <a16:creationId xmlns:a16="http://schemas.microsoft.com/office/drawing/2014/main" id="{9BAC9E74-EC18-4CD5-AC22-661202372190}"/>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47/124</a:t>
            </a:r>
          </a:p>
        </p:txBody>
      </p:sp>
      <p:sp>
        <p:nvSpPr>
          <p:cNvPr id="13" name="Deck progress track">
            <a:extLst xmlns:a="http://schemas.openxmlformats.org/drawingml/2006/main">
              <a:ext uri="{FF2B5EF4-FFF2-40B4-BE49-F238E27FC236}">
                <a16:creationId xmlns:a16="http://schemas.microsoft.com/office/drawing/2014/main" id="{7B22B1DB-113C-4CE8-9533-324FA3666702}"/>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p>
      <p:sp>
        <p:nvSpPr>
          <p:cNvPr id="14" name="Deck progress 47/120">
            <a:extLst xmlns:a="http://schemas.openxmlformats.org/drawingml/2006/main">
              <a:ext uri="{FF2B5EF4-FFF2-40B4-BE49-F238E27FC236}">
                <a16:creationId xmlns:a16="http://schemas.microsoft.com/office/drawing/2014/main" id="{C4A9C233-E5A9-48E5-AF70-1324BD929825}"/>
              </a:ext>
            </a:extLst>
          </p:cNvPr>
          <p:cNvSpPr>
            <a:spLocks xmlns:a="http://schemas.openxmlformats.org/drawingml/2006/main" noGrp="1"/>
          </p:cNvSpPr>
          <p:nvPr/>
        </p:nvSpPr>
        <p:spPr>
          <a:xfrm xmlns:a="http://schemas.openxmlformats.org/drawingml/2006/main">
            <a:off x="530352" y="6473952"/>
            <a:ext cx="4087571"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15" name="Current page 47">
            <a:extLst xmlns:a="http://schemas.openxmlformats.org/drawingml/2006/main">
              <a:ext uri="{FF2B5EF4-FFF2-40B4-BE49-F238E27FC236}">
                <a16:creationId xmlns:a16="http://schemas.microsoft.com/office/drawing/2014/main" id="{92D8BE61-8025-4E0D-8E8B-D4DF1166A5F3}"/>
              </a:ext>
            </a:extLst>
          </p:cNvPr>
          <p:cNvSpPr>
            <a:spLocks xmlns:a="http://schemas.openxmlformats.org/drawingml/2006/main" noGrp="1"/>
          </p:cNvSpPr>
          <p:nvPr/>
        </p:nvSpPr>
        <p:spPr>
          <a:xfrm xmlns:a="http://schemas.openxmlformats.org/drawingml/2006/main">
            <a:off x="4584586"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993951589"/>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63DEA97D-F041-42E3-B2B9-6F14BAB9248A}"/>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5A7273C2-5C86-4FB4-AF24-3988ED38513D}"/>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3EA83F8F-DC78-45FF-831F-8ED5EB2BD1FC}"/>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2D0EAD70-8E8C-4956-B6EA-CFE97BE420CA}"/>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A powerful model still needs a usable service</a:t>
            </a:r>
          </a:p>
        </p:txBody>
      </p:sp>
      <p:sp>
        <p:nvSpPr>
          <p:cNvPr id="6" name="Rectangle 5">
            <a:extLst xmlns:a="http://schemas.openxmlformats.org/drawingml/2006/main">
              <a:ext uri="{FF2B5EF4-FFF2-40B4-BE49-F238E27FC236}">
                <a16:creationId xmlns:a16="http://schemas.microsoft.com/office/drawing/2014/main" id="{5A96E1D1-13AF-495E-8640-294E6EEFB1CE}"/>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9C8458ED-61CB-4DF9-A779-6676E1862700}"/>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48/124</a:t>
            </a:r>
          </a:p>
        </p:txBody>
      </p:sp>
      <p:sp>
        <p:nvSpPr>
          <p:cNvPr id="8" name="Oval 7">
            <a:extLst xmlns:a="http://schemas.openxmlformats.org/drawingml/2006/main">
              <a:ext uri="{FF2B5EF4-FFF2-40B4-BE49-F238E27FC236}">
                <a16:creationId xmlns:a16="http://schemas.microsoft.com/office/drawing/2014/main" id="{2DDE60FF-F1A5-439C-8740-75C21804AE89}"/>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8BF479B7-74BF-4FB8-B344-A1B6D14F149D}"/>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Long prompts change prefill.</a:t>
            </a:r>
          </a:p>
        </p:txBody>
      </p:sp>
      <p:sp>
        <p:nvSpPr>
          <p:cNvPr id="10" name="Oval 9">
            <a:extLst xmlns:a="http://schemas.openxmlformats.org/drawingml/2006/main">
              <a:ext uri="{FF2B5EF4-FFF2-40B4-BE49-F238E27FC236}">
                <a16:creationId xmlns:a16="http://schemas.microsoft.com/office/drawing/2014/main" id="{3E85A167-FC6A-4117-A031-48DB3E3D83E3}"/>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9E1B83A8-E31E-4F7D-B8F4-B6D29114F6C2}"/>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Dynamic outputs change decode.</a:t>
            </a:r>
          </a:p>
        </p:txBody>
      </p:sp>
      <p:sp>
        <p:nvSpPr>
          <p:cNvPr id="12" name="Oval 11">
            <a:extLst xmlns:a="http://schemas.openxmlformats.org/drawingml/2006/main">
              <a:ext uri="{FF2B5EF4-FFF2-40B4-BE49-F238E27FC236}">
                <a16:creationId xmlns:a16="http://schemas.microsoft.com/office/drawing/2014/main" id="{8C45279B-05C2-47AE-BDBE-8E5EE75B414C}"/>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EAED58FD-06B3-4382-82DF-5998F74CF93A}"/>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Tools and modalities add state.</a:t>
            </a:r>
          </a:p>
        </p:txBody>
      </p:sp>
      <p:sp>
        <p:nvSpPr>
          <p:cNvPr id="14" name="Oval 13">
            <a:extLst xmlns:a="http://schemas.openxmlformats.org/drawingml/2006/main">
              <a:ext uri="{FF2B5EF4-FFF2-40B4-BE49-F238E27FC236}">
                <a16:creationId xmlns:a16="http://schemas.microsoft.com/office/drawing/2014/main" id="{65C15B90-DCF6-4108-A2CF-AE08C4A82255}"/>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D30377EE-8E8D-42ED-ABF8-BEAC891BA342}"/>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The engine must organize uncertainty around the model.</a:t>
            </a:r>
          </a:p>
        </p:txBody>
      </p:sp>
      <p:sp>
        <p:nvSpPr>
          <p:cNvPr id="16" name="TextBox 15">
            <a:extLst xmlns:a="http://schemas.openxmlformats.org/drawingml/2006/main">
              <a:ext uri="{FF2B5EF4-FFF2-40B4-BE49-F238E27FC236}">
                <a16:creationId xmlns:a16="http://schemas.microsoft.com/office/drawing/2014/main" id="{34869BD2-68EE-4FDC-95F7-2477C66FC148}"/>
              </a:ext>
            </a:extLst>
          </p:cNvPr>
          <p:cNvSpPr>
            <a:spLocks xmlns:a="http://schemas.openxmlformats.org/drawingml/2006/main" noGrp="1"/>
          </p:cNvSpPr>
          <p:nvPr/>
        </p:nvSpPr>
        <p:spPr>
          <a:xfrm xmlns:a="http://schemas.openxmlformats.org/drawingml/2006/main">
            <a:off x="5577840" y="1773936"/>
            <a:ext cx="2743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BCDAA"/>
                </a:solidFill>
                <a:latin typeface="Avenir Next"/>
                <a:ea typeface="Avenir Next"/>
                <a:cs typeface="Avenir Next"/>
              </a:defRPr>
            </a:pPr>
            <a:r>
              <a:rPr>
                <a:solidFill>
                  <a:srgbClr val="D7E4EB"/>
                </a:solidFill>
              </a:rPr>
              <a:t>REQUEST JOURNEY</a:t>
            </a:r>
          </a:p>
        </p:txBody>
      </p:sp>
      <p:sp>
        <p:nvSpPr>
          <p:cNvPr id="17" name="Connector 16">
            <a:extLst xmlns:a="http://schemas.openxmlformats.org/drawingml/2006/main">
              <a:ext uri="{FF2B5EF4-FFF2-40B4-BE49-F238E27FC236}">
                <a16:creationId xmlns:a16="http://schemas.microsoft.com/office/drawing/2014/main" id="{4362EA06-3AC2-47F7-884A-95FBCA24637D}"/>
              </a:ext>
            </a:extLst>
          </p:cNvPr>
          <p:cNvSpPr>
            <a:spLocks xmlns:a="http://schemas.openxmlformats.org/drawingml/2006/main" noGrp="1"/>
          </p:cNvSpPr>
          <p:nvPr/>
        </p:nvSpPr>
        <p:spPr>
          <a:xfrm xmlns:a="http://schemas.openxmlformats.org/drawingml/2006/main">
            <a:off x="5852159" y="2907792"/>
            <a:ext cx="841248"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8" name="Oval 17">
            <a:extLst xmlns:a="http://schemas.openxmlformats.org/drawingml/2006/main">
              <a:ext uri="{FF2B5EF4-FFF2-40B4-BE49-F238E27FC236}">
                <a16:creationId xmlns:a16="http://schemas.microsoft.com/office/drawing/2014/main" id="{E5EC7B6B-B19C-40FD-B428-830985BBF6D1}"/>
              </a:ext>
            </a:extLst>
          </p:cNvPr>
          <p:cNvSpPr>
            <a:spLocks xmlns:a="http://schemas.openxmlformats.org/drawingml/2006/main" noGrp="1"/>
          </p:cNvSpPr>
          <p:nvPr/>
        </p:nvSpPr>
        <p:spPr>
          <a:xfrm xmlns:a="http://schemas.openxmlformats.org/drawingml/2006/main">
            <a:off x="5577840" y="2633472"/>
            <a:ext cx="548640" cy="548640"/>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1073C11A-5FDA-415C-9179-9B20911601B1}"/>
              </a:ext>
            </a:extLst>
          </p:cNvPr>
          <p:cNvSpPr>
            <a:spLocks xmlns:a="http://schemas.openxmlformats.org/drawingml/2006/main" noGrp="1"/>
          </p:cNvSpPr>
          <p:nvPr/>
        </p:nvSpPr>
        <p:spPr>
          <a:xfrm xmlns:a="http://schemas.openxmlformats.org/drawingml/2006/main">
            <a:off x="5349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F7FAFC"/>
                </a:solidFill>
                <a:latin typeface="Avenir Next"/>
                <a:ea typeface="Avenir Next"/>
                <a:cs typeface="Avenir Next"/>
              </a:defRPr>
            </a:pPr>
            <a:r>
              <a:rPr>
                <a:solidFill>
                  <a:srgbClr val="D7E4EB"/>
                </a:solidFill>
              </a:rPr>
              <a:t>receive</a:t>
            </a:r>
          </a:p>
        </p:txBody>
      </p:sp>
      <p:sp>
        <p:nvSpPr>
          <p:cNvPr id="20" name="Connector 19">
            <a:extLst xmlns:a="http://schemas.openxmlformats.org/drawingml/2006/main">
              <a:ext uri="{FF2B5EF4-FFF2-40B4-BE49-F238E27FC236}">
                <a16:creationId xmlns:a16="http://schemas.microsoft.com/office/drawing/2014/main" id="{EA2C0EBB-7D3C-4CAD-87B2-DC0B1026BB09}"/>
              </a:ext>
            </a:extLst>
          </p:cNvPr>
          <p:cNvSpPr>
            <a:spLocks xmlns:a="http://schemas.openxmlformats.org/drawingml/2006/main" noGrp="1"/>
          </p:cNvSpPr>
          <p:nvPr/>
        </p:nvSpPr>
        <p:spPr>
          <a:xfrm xmlns:a="http://schemas.openxmlformats.org/drawingml/2006/main">
            <a:off x="6995159" y="2907792"/>
            <a:ext cx="841249"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1" name="Oval 20">
            <a:extLst xmlns:a="http://schemas.openxmlformats.org/drawingml/2006/main">
              <a:ext uri="{FF2B5EF4-FFF2-40B4-BE49-F238E27FC236}">
                <a16:creationId xmlns:a16="http://schemas.microsoft.com/office/drawing/2014/main" id="{22953094-6491-4984-8FE8-C5F6869993C0}"/>
              </a:ext>
            </a:extLst>
          </p:cNvPr>
          <p:cNvSpPr>
            <a:spLocks xmlns:a="http://schemas.openxmlformats.org/drawingml/2006/main" noGrp="1"/>
          </p:cNvSpPr>
          <p:nvPr/>
        </p:nvSpPr>
        <p:spPr>
          <a:xfrm xmlns:a="http://schemas.openxmlformats.org/drawingml/2006/main">
            <a:off x="6720840" y="2633472"/>
            <a:ext cx="548640" cy="548640"/>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5E6EF6DA-6956-43B0-85D8-8092EFE6DC2F}"/>
              </a:ext>
            </a:extLst>
          </p:cNvPr>
          <p:cNvSpPr>
            <a:spLocks xmlns:a="http://schemas.openxmlformats.org/drawingml/2006/main" noGrp="1"/>
          </p:cNvSpPr>
          <p:nvPr/>
        </p:nvSpPr>
        <p:spPr>
          <a:xfrm xmlns:a="http://schemas.openxmlformats.org/drawingml/2006/main">
            <a:off x="6492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F7FAFC"/>
                </a:solidFill>
                <a:latin typeface="Avenir Next"/>
                <a:ea typeface="Avenir Next"/>
                <a:cs typeface="Avenir Next"/>
              </a:defRPr>
            </a:pPr>
            <a:r>
              <a:rPr>
                <a:solidFill>
                  <a:srgbClr val="D7E4EB"/>
                </a:solidFill>
              </a:rPr>
              <a:t>queue</a:t>
            </a:r>
          </a:p>
        </p:txBody>
      </p:sp>
      <p:sp>
        <p:nvSpPr>
          <p:cNvPr id="23" name="Connector 22">
            <a:extLst xmlns:a="http://schemas.openxmlformats.org/drawingml/2006/main">
              <a:ext uri="{FF2B5EF4-FFF2-40B4-BE49-F238E27FC236}">
                <a16:creationId xmlns:a16="http://schemas.microsoft.com/office/drawing/2014/main" id="{BF808F59-6D95-4FB2-B2F0-23904DDCD5B6}"/>
              </a:ext>
            </a:extLst>
          </p:cNvPr>
          <p:cNvSpPr>
            <a:spLocks xmlns:a="http://schemas.openxmlformats.org/drawingml/2006/main" noGrp="1"/>
          </p:cNvSpPr>
          <p:nvPr/>
        </p:nvSpPr>
        <p:spPr>
          <a:xfrm xmlns:a="http://schemas.openxmlformats.org/drawingml/2006/main">
            <a:off x="8138160" y="2907792"/>
            <a:ext cx="841248"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4" name="Oval 23">
            <a:extLst xmlns:a="http://schemas.openxmlformats.org/drawingml/2006/main">
              <a:ext uri="{FF2B5EF4-FFF2-40B4-BE49-F238E27FC236}">
                <a16:creationId xmlns:a16="http://schemas.microsoft.com/office/drawing/2014/main" id="{C9304FA1-E766-49F9-A785-415E84A85067}"/>
              </a:ext>
            </a:extLst>
          </p:cNvPr>
          <p:cNvSpPr>
            <a:spLocks xmlns:a="http://schemas.openxmlformats.org/drawingml/2006/main" noGrp="1"/>
          </p:cNvSpPr>
          <p:nvPr/>
        </p:nvSpPr>
        <p:spPr>
          <a:xfrm xmlns:a="http://schemas.openxmlformats.org/drawingml/2006/main">
            <a:off x="7863840" y="2633472"/>
            <a:ext cx="548640" cy="548640"/>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E9338118-15E1-4D50-A1CC-E0DC7EE90AEF}"/>
              </a:ext>
            </a:extLst>
          </p:cNvPr>
          <p:cNvSpPr>
            <a:spLocks xmlns:a="http://schemas.openxmlformats.org/drawingml/2006/main" noGrp="1"/>
          </p:cNvSpPr>
          <p:nvPr/>
        </p:nvSpPr>
        <p:spPr>
          <a:xfrm xmlns:a="http://schemas.openxmlformats.org/drawingml/2006/main">
            <a:off x="7635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F7FAFC"/>
                </a:solidFill>
                <a:latin typeface="Avenir Next"/>
                <a:ea typeface="Avenir Next"/>
                <a:cs typeface="Avenir Next"/>
              </a:defRPr>
            </a:pPr>
            <a:r>
              <a:rPr>
                <a:solidFill>
                  <a:srgbClr val="D7E4EB"/>
                </a:solidFill>
              </a:rPr>
              <a:t>prefill</a:t>
            </a:r>
          </a:p>
        </p:txBody>
      </p:sp>
      <p:sp>
        <p:nvSpPr>
          <p:cNvPr id="26" name="Connector 25">
            <a:extLst xmlns:a="http://schemas.openxmlformats.org/drawingml/2006/main">
              <a:ext uri="{FF2B5EF4-FFF2-40B4-BE49-F238E27FC236}">
                <a16:creationId xmlns:a16="http://schemas.microsoft.com/office/drawing/2014/main" id="{A1DEA2D1-CD10-4404-A94C-E94F4E06215F}"/>
              </a:ext>
            </a:extLst>
          </p:cNvPr>
          <p:cNvSpPr>
            <a:spLocks xmlns:a="http://schemas.openxmlformats.org/drawingml/2006/main" noGrp="1"/>
          </p:cNvSpPr>
          <p:nvPr/>
        </p:nvSpPr>
        <p:spPr>
          <a:xfrm xmlns:a="http://schemas.openxmlformats.org/drawingml/2006/main">
            <a:off x="9281160" y="2907792"/>
            <a:ext cx="841248"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7" name="Oval 26">
            <a:extLst xmlns:a="http://schemas.openxmlformats.org/drawingml/2006/main">
              <a:ext uri="{FF2B5EF4-FFF2-40B4-BE49-F238E27FC236}">
                <a16:creationId xmlns:a16="http://schemas.microsoft.com/office/drawing/2014/main" id="{495367F1-EADD-49F9-BF60-6146AD37D3D6}"/>
              </a:ext>
            </a:extLst>
          </p:cNvPr>
          <p:cNvSpPr>
            <a:spLocks xmlns:a="http://schemas.openxmlformats.org/drawingml/2006/main" noGrp="1"/>
          </p:cNvSpPr>
          <p:nvPr/>
        </p:nvSpPr>
        <p:spPr>
          <a:xfrm xmlns:a="http://schemas.openxmlformats.org/drawingml/2006/main">
            <a:off x="9006840" y="2633472"/>
            <a:ext cx="548640" cy="548640"/>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TextBox 27">
            <a:extLst xmlns:a="http://schemas.openxmlformats.org/drawingml/2006/main">
              <a:ext uri="{FF2B5EF4-FFF2-40B4-BE49-F238E27FC236}">
                <a16:creationId xmlns:a16="http://schemas.microsoft.com/office/drawing/2014/main" id="{29EE485C-1F9C-4521-82B1-E91AD06B23CD}"/>
              </a:ext>
            </a:extLst>
          </p:cNvPr>
          <p:cNvSpPr>
            <a:spLocks xmlns:a="http://schemas.openxmlformats.org/drawingml/2006/main" noGrp="1"/>
          </p:cNvSpPr>
          <p:nvPr/>
        </p:nvSpPr>
        <p:spPr>
          <a:xfrm xmlns:a="http://schemas.openxmlformats.org/drawingml/2006/main">
            <a:off x="8778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F7FAFC"/>
                </a:solidFill>
                <a:latin typeface="Avenir Next"/>
                <a:ea typeface="Avenir Next"/>
                <a:cs typeface="Avenir Next"/>
              </a:defRPr>
            </a:pPr>
            <a:r>
              <a:rPr>
                <a:solidFill>
                  <a:srgbClr val="D7E4EB"/>
                </a:solidFill>
              </a:rPr>
              <a:t>decode</a:t>
            </a:r>
          </a:p>
        </p:txBody>
      </p:sp>
      <p:sp>
        <p:nvSpPr>
          <p:cNvPr id="29" name="Oval 28">
            <a:extLst xmlns:a="http://schemas.openxmlformats.org/drawingml/2006/main">
              <a:ext uri="{FF2B5EF4-FFF2-40B4-BE49-F238E27FC236}">
                <a16:creationId xmlns:a16="http://schemas.microsoft.com/office/drawing/2014/main" id="{5EE5ACB5-1C44-4C06-A177-DE7F4B8BB9BA}"/>
              </a:ext>
            </a:extLst>
          </p:cNvPr>
          <p:cNvSpPr>
            <a:spLocks xmlns:a="http://schemas.openxmlformats.org/drawingml/2006/main" noGrp="1"/>
          </p:cNvSpPr>
          <p:nvPr/>
        </p:nvSpPr>
        <p:spPr>
          <a:xfrm xmlns:a="http://schemas.openxmlformats.org/drawingml/2006/main">
            <a:off x="10149840" y="2633472"/>
            <a:ext cx="548640" cy="548640"/>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893E1B51-C03F-4766-A488-C79501AC3A17}"/>
              </a:ext>
            </a:extLst>
          </p:cNvPr>
          <p:cNvSpPr>
            <a:spLocks xmlns:a="http://schemas.openxmlformats.org/drawingml/2006/main" noGrp="1"/>
          </p:cNvSpPr>
          <p:nvPr/>
        </p:nvSpPr>
        <p:spPr>
          <a:xfrm xmlns:a="http://schemas.openxmlformats.org/drawingml/2006/main">
            <a:off x="9921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stream</a:t>
            </a:r>
          </a:p>
        </p:txBody>
      </p:sp>
      <p:sp>
        <p:nvSpPr>
          <p:cNvPr id="31" name="TextBox 30">
            <a:extLst xmlns:a="http://schemas.openxmlformats.org/drawingml/2006/main">
              <a:ext uri="{FF2B5EF4-FFF2-40B4-BE49-F238E27FC236}">
                <a16:creationId xmlns:a16="http://schemas.microsoft.com/office/drawing/2014/main" id="{39BC4861-B7E9-4AF3-B64C-B875762F8487}"/>
              </a:ext>
            </a:extLst>
          </p:cNvPr>
          <p:cNvSpPr>
            <a:spLocks xmlns:a="http://schemas.openxmlformats.org/drawingml/2006/main" noGrp="1"/>
          </p:cNvSpPr>
          <p:nvPr/>
        </p:nvSpPr>
        <p:spPr>
          <a:xfrm xmlns:a="http://schemas.openxmlformats.org/drawingml/2006/main">
            <a:off x="5577840" y="4709160"/>
            <a:ext cx="548640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400" b="0">
                <a:solidFill>
                  <a:srgbClr val="D5E4EC"/>
                </a:solidFill>
                <a:latin typeface="Avenir Next"/>
                <a:ea typeface="Avenir Next"/>
                <a:cs typeface="Avenir Next"/>
              </a:defRPr>
            </a:pPr>
            <a:r>
              <a:rPr>
                <a:solidFill>
                  <a:srgbClr val="D7E4EB"/>
                </a:solidFill>
              </a:rPr>
              <a:t>State grows during the journey and is released only after completion.</a:t>
            </a:r>
          </a:p>
        </p:txBody>
      </p:sp>
      <p:sp>
        <p:nvSpPr>
          <p:cNvPr id="32" name="Deck progress 48/120">
            <a:extLst xmlns:a="http://schemas.openxmlformats.org/drawingml/2006/main">
              <a:ext uri="{FF2B5EF4-FFF2-40B4-BE49-F238E27FC236}">
                <a16:creationId xmlns:a16="http://schemas.microsoft.com/office/drawing/2014/main" id="{1EAFA820-87D0-4D10-B002-BCE4203CC6C7}"/>
              </a:ext>
            </a:extLst>
          </p:cNvPr>
          <p:cNvSpPr>
            <a:spLocks xmlns:a="http://schemas.openxmlformats.org/drawingml/2006/main" noGrp="1"/>
          </p:cNvSpPr>
          <p:nvPr/>
        </p:nvSpPr>
        <p:spPr>
          <a:xfrm xmlns:a="http://schemas.openxmlformats.org/drawingml/2006/main">
            <a:off x="530352" y="6473952"/>
            <a:ext cx="4174541"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3" name="Current page 48">
            <a:extLst xmlns:a="http://schemas.openxmlformats.org/drawingml/2006/main">
              <a:ext uri="{FF2B5EF4-FFF2-40B4-BE49-F238E27FC236}">
                <a16:creationId xmlns:a16="http://schemas.microsoft.com/office/drawing/2014/main" id="{7604BAED-A4F2-4E74-A285-272349EE9126}"/>
              </a:ext>
            </a:extLst>
          </p:cNvPr>
          <p:cNvSpPr>
            <a:spLocks xmlns:a="http://schemas.openxmlformats.org/drawingml/2006/main" noGrp="1"/>
          </p:cNvSpPr>
          <p:nvPr/>
        </p:nvSpPr>
        <p:spPr>
          <a:xfrm xmlns:a="http://schemas.openxmlformats.org/drawingml/2006/main">
            <a:off x="4671555"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422524744"/>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4FAB94F8-6B66-49D1-8C56-505AC0089AA9}"/>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8B798F25-8A5B-4CDD-A8FC-9786A698F32A}"/>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954FA535-A693-4278-8D1C-6013A07D9C2E}"/>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55E2198C-B944-49DC-8F7D-E5462A1C5AB1}"/>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Throughput alone can hide a bad user experience</a:t>
            </a:r>
          </a:p>
        </p:txBody>
      </p:sp>
      <p:sp>
        <p:nvSpPr>
          <p:cNvPr id="6" name="Rectangle 5">
            <a:extLst xmlns:a="http://schemas.openxmlformats.org/drawingml/2006/main">
              <a:ext uri="{FF2B5EF4-FFF2-40B4-BE49-F238E27FC236}">
                <a16:creationId xmlns:a16="http://schemas.microsoft.com/office/drawing/2014/main" id="{3FB91C39-C4FA-42C3-B68D-907DD2D52A34}"/>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B3B7D484-B887-462B-93D2-E9B86159145F}"/>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49/124</a:t>
            </a:r>
          </a:p>
        </p:txBody>
      </p:sp>
      <p:sp>
        <p:nvSpPr>
          <p:cNvPr id="24" name="Deck progress 49/120">
            <a:extLst xmlns:a="http://schemas.openxmlformats.org/drawingml/2006/main">
              <a:ext uri="{FF2B5EF4-FFF2-40B4-BE49-F238E27FC236}">
                <a16:creationId xmlns:a16="http://schemas.microsoft.com/office/drawing/2014/main" id="{F22CE898-D38A-4281-AF83-F85AF735389E}"/>
              </a:ext>
            </a:extLst>
          </p:cNvPr>
          <p:cNvSpPr>
            <a:spLocks xmlns:a="http://schemas.openxmlformats.org/drawingml/2006/main" noGrp="1"/>
          </p:cNvSpPr>
          <p:nvPr/>
        </p:nvSpPr>
        <p:spPr>
          <a:xfrm xmlns:a="http://schemas.openxmlformats.org/drawingml/2006/main">
            <a:off x="530352" y="6473952"/>
            <a:ext cx="4261510"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5" name="Current page 49">
            <a:extLst xmlns:a="http://schemas.openxmlformats.org/drawingml/2006/main">
              <a:ext uri="{FF2B5EF4-FFF2-40B4-BE49-F238E27FC236}">
                <a16:creationId xmlns:a16="http://schemas.microsoft.com/office/drawing/2014/main" id="{790A52BA-AF62-44EE-8334-59D32CA5E2BF}"/>
              </a:ext>
            </a:extLst>
          </p:cNvPr>
          <p:cNvSpPr>
            <a:spLocks xmlns:a="http://schemas.openxmlformats.org/drawingml/2006/main" noGrp="1"/>
          </p:cNvSpPr>
          <p:nvPr/>
        </p:nvSpPr>
        <p:spPr>
          <a:xfrm xmlns:a="http://schemas.openxmlformats.org/drawingml/2006/main">
            <a:off x="4758525"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26" name="Audit text">
            <a:extLst xmlns:a="http://schemas.openxmlformats.org/drawingml/2006/main">
              <a:ext uri="{FF2B5EF4-FFF2-40B4-BE49-F238E27FC236}">
                <a16:creationId xmlns:a16="http://schemas.microsoft.com/office/drawing/2014/main" id="{37232821-887A-4267-ACED-505469D8B8BA}"/>
              </a:ext>
            </a:extLst>
          </p:cNvPr>
          <p:cNvSpPr>
            <a:spLocks xmlns:a="http://schemas.openxmlformats.org/drawingml/2006/main" noGrp="1"/>
          </p:cNvSpPr>
          <p:nvPr/>
        </p:nvSpPr>
        <p:spPr>
          <a:xfrm xmlns:a="http://schemas.openxmlformats.org/drawingml/2006/main">
            <a:off x="1619250" y="1752600"/>
            <a:ext cx="6667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1">
                <a:solidFill>
                  <a:srgbClr val="43BEE8"/>
                </a:solidFill>
              </a:defRPr>
            </a:pPr>
            <a:r>
              <a:rPr sz="1300" b="1">
                <a:solidFill>
                  <a:srgbClr val="43BEE8"/>
                </a:solidFill>
              </a:rPr>
              <a:t>SAME WORKLOAD · DIFFERENT EXPERIENCE</a:t>
            </a:r>
          </a:p>
        </p:txBody>
      </p:sp>
      <p:sp>
        <p:nvSpPr>
          <p:cNvPr id="27" name="Audit shape">
            <a:extLst xmlns:a="http://schemas.openxmlformats.org/drawingml/2006/main">
              <a:ext uri="{FF2B5EF4-FFF2-40B4-BE49-F238E27FC236}">
                <a16:creationId xmlns:a16="http://schemas.microsoft.com/office/drawing/2014/main" id="{B5B1FE48-B484-4F3E-8029-3CE23648EF20}"/>
              </a:ext>
            </a:extLst>
          </p:cNvPr>
          <p:cNvSpPr>
            <a:spLocks xmlns:a="http://schemas.openxmlformats.org/drawingml/2006/main" noGrp="1"/>
          </p:cNvSpPr>
          <p:nvPr/>
        </p:nvSpPr>
        <p:spPr>
          <a:xfrm xmlns:a="http://schemas.openxmlformats.org/drawingml/2006/main">
            <a:off x="3286125" y="2171700"/>
            <a:ext cx="133350" cy="133350"/>
          </a:xfrm>
          <a:prstGeom xmlns:a="http://schemas.openxmlformats.org/drawingml/2006/main" prst="ellipse">
            <a:avLst/>
          </a:prstGeom>
          <a:solidFill xmlns:a="http://schemas.openxmlformats.org/drawingml/2006/main">
            <a:srgbClr val="FFA640"/>
          </a:solidFill>
          <a:ln xmlns:a="http://schemas.openxmlformats.org/drawingml/2006/main" w="0">
            <a:noFill/>
            <a:prstDash val="solid"/>
          </a:ln>
        </p:spPr>
      </p:sp>
      <p:sp>
        <p:nvSpPr>
          <p:cNvPr id="28" name="Audit text">
            <a:extLst xmlns:a="http://schemas.openxmlformats.org/drawingml/2006/main">
              <a:ext uri="{FF2B5EF4-FFF2-40B4-BE49-F238E27FC236}">
                <a16:creationId xmlns:a16="http://schemas.microsoft.com/office/drawing/2014/main" id="{E8586718-36AF-4C60-8145-648E6542C6B6}"/>
              </a:ext>
            </a:extLst>
          </p:cNvPr>
          <p:cNvSpPr>
            <a:spLocks xmlns:a="http://schemas.openxmlformats.org/drawingml/2006/main" noGrp="1"/>
          </p:cNvSpPr>
          <p:nvPr/>
        </p:nvSpPr>
        <p:spPr>
          <a:xfrm xmlns:a="http://schemas.openxmlformats.org/drawingml/2006/main">
            <a:off x="3505200" y="2076450"/>
            <a:ext cx="3143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200" b="1">
                <a:solidFill>
                  <a:srgbClr val="D7E4EB"/>
                </a:solidFill>
              </a:defRPr>
            </a:pPr>
            <a:r>
              <a:rPr sz="1300" b="1">
                <a:solidFill>
                  <a:srgbClr val="D7E4EB"/>
                </a:solidFill>
              </a:rPr>
              <a:t>SERVER A · batch for throughput</a:t>
            </a:r>
          </a:p>
        </p:txBody>
      </p:sp>
      <p:sp>
        <p:nvSpPr>
          <p:cNvPr id="29" name="Audit shape">
            <a:extLst xmlns:a="http://schemas.openxmlformats.org/drawingml/2006/main">
              <a:ext uri="{FF2B5EF4-FFF2-40B4-BE49-F238E27FC236}">
                <a16:creationId xmlns:a16="http://schemas.microsoft.com/office/drawing/2014/main" id="{BD3DBCAB-35F4-4A26-9F5D-EA2E2FA71A14}"/>
              </a:ext>
            </a:extLst>
          </p:cNvPr>
          <p:cNvSpPr>
            <a:spLocks xmlns:a="http://schemas.openxmlformats.org/drawingml/2006/main" noGrp="1"/>
          </p:cNvSpPr>
          <p:nvPr/>
        </p:nvSpPr>
        <p:spPr>
          <a:xfrm xmlns:a="http://schemas.openxmlformats.org/drawingml/2006/main">
            <a:off x="8096250" y="2171700"/>
            <a:ext cx="133350" cy="133350"/>
          </a:xfrm>
          <a:prstGeom xmlns:a="http://schemas.openxmlformats.org/drawingml/2006/main" prst="ellipse">
            <a:avLst/>
          </a:prstGeom>
          <a:solidFill xmlns:a="http://schemas.openxmlformats.org/drawingml/2006/main">
            <a:srgbClr val="43BEE8"/>
          </a:solidFill>
          <a:ln xmlns:a="http://schemas.openxmlformats.org/drawingml/2006/main" w="0">
            <a:noFill/>
            <a:prstDash val="solid"/>
          </a:ln>
        </p:spPr>
      </p:sp>
      <p:sp>
        <p:nvSpPr>
          <p:cNvPr id="30" name="Audit text">
            <a:extLst xmlns:a="http://schemas.openxmlformats.org/drawingml/2006/main">
              <a:ext uri="{FF2B5EF4-FFF2-40B4-BE49-F238E27FC236}">
                <a16:creationId xmlns:a16="http://schemas.microsoft.com/office/drawing/2014/main" id="{5CFD6032-A47D-4E26-AC73-F8D5BC9D88E4}"/>
              </a:ext>
            </a:extLst>
          </p:cNvPr>
          <p:cNvSpPr>
            <a:spLocks xmlns:a="http://schemas.openxmlformats.org/drawingml/2006/main" noGrp="1"/>
          </p:cNvSpPr>
          <p:nvPr/>
        </p:nvSpPr>
        <p:spPr>
          <a:xfrm xmlns:a="http://schemas.openxmlformats.org/drawingml/2006/main">
            <a:off x="8315325" y="2076450"/>
            <a:ext cx="304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200" b="1">
                <a:solidFill>
                  <a:srgbClr val="D7E4EB"/>
                </a:solidFill>
              </a:defRPr>
            </a:pPr>
            <a:r>
              <a:rPr sz="1300" b="1">
                <a:solidFill>
                  <a:srgbClr val="D7E4EB"/>
                </a:solidFill>
              </a:rPr>
              <a:t>SERVER B · protect interaction</a:t>
            </a:r>
          </a:p>
        </p:txBody>
      </p:sp>
      <p:sp>
        <p:nvSpPr>
          <p:cNvPr id="31" name="Audit text">
            <a:extLst xmlns:a="http://schemas.openxmlformats.org/drawingml/2006/main">
              <a:ext uri="{FF2B5EF4-FFF2-40B4-BE49-F238E27FC236}">
                <a16:creationId xmlns:a16="http://schemas.microsoft.com/office/drawing/2014/main" id="{A2891C27-9361-4883-9D56-632BB72D059A}"/>
              </a:ext>
            </a:extLst>
          </p:cNvPr>
          <p:cNvSpPr>
            <a:spLocks xmlns:a="http://schemas.openxmlformats.org/drawingml/2006/main" noGrp="1"/>
          </p:cNvSpPr>
          <p:nvPr/>
        </p:nvSpPr>
        <p:spPr>
          <a:xfrm xmlns:a="http://schemas.openxmlformats.org/drawingml/2006/main">
            <a:off x="1619250" y="2762250"/>
            <a:ext cx="1619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1">
                <a:solidFill>
                  <a:srgbClr val="D7E4EB"/>
                </a:solidFill>
              </a:defRPr>
            </a:pPr>
            <a:r>
              <a:rPr sz="1300" b="1">
                <a:solidFill>
                  <a:srgbClr val="D7E4EB"/>
                </a:solidFill>
              </a:rPr>
              <a:t>THROUGHPUT</a:t>
            </a:r>
          </a:p>
        </p:txBody>
      </p:sp>
      <p:sp>
        <p:nvSpPr>
          <p:cNvPr id="32" name="Audit shape">
            <a:extLst xmlns:a="http://schemas.openxmlformats.org/drawingml/2006/main">
              <a:ext uri="{FF2B5EF4-FFF2-40B4-BE49-F238E27FC236}">
                <a16:creationId xmlns:a16="http://schemas.microsoft.com/office/drawing/2014/main" id="{CC100D9F-3109-4BD7-93BD-A2239FA4EEF0}"/>
              </a:ext>
            </a:extLst>
          </p:cNvPr>
          <p:cNvSpPr>
            <a:spLocks xmlns:a="http://schemas.openxmlformats.org/drawingml/2006/main" noGrp="1"/>
          </p:cNvSpPr>
          <p:nvPr/>
        </p:nvSpPr>
        <p:spPr>
          <a:xfrm xmlns:a="http://schemas.openxmlformats.org/drawingml/2006/main">
            <a:off x="3286125" y="2857500"/>
            <a:ext cx="3429000" cy="123825"/>
          </a:xfrm>
          <a:prstGeom xmlns:a="http://schemas.openxmlformats.org/drawingml/2006/main" prst="roundRect">
            <a:avLst>
              <a:gd name="adj" fmla="val 50000"/>
            </a:avLst>
          </a:prstGeom>
          <a:solidFill xmlns:a="http://schemas.openxmlformats.org/drawingml/2006/main">
            <a:srgbClr val="36526C"/>
          </a:solidFill>
          <a:ln xmlns:a="http://schemas.openxmlformats.org/drawingml/2006/main" w="0">
            <a:noFill/>
            <a:prstDash val="solid"/>
          </a:ln>
        </p:spPr>
      </p:sp>
      <p:sp>
        <p:nvSpPr>
          <p:cNvPr id="33" name="Audit shape">
            <a:extLst xmlns:a="http://schemas.openxmlformats.org/drawingml/2006/main">
              <a:ext uri="{FF2B5EF4-FFF2-40B4-BE49-F238E27FC236}">
                <a16:creationId xmlns:a16="http://schemas.microsoft.com/office/drawing/2014/main" id="{B0A803AE-23C8-471D-94F8-3FCCE40EDC7B}"/>
              </a:ext>
            </a:extLst>
          </p:cNvPr>
          <p:cNvSpPr>
            <a:spLocks xmlns:a="http://schemas.openxmlformats.org/drawingml/2006/main" noGrp="1"/>
          </p:cNvSpPr>
          <p:nvPr/>
        </p:nvSpPr>
        <p:spPr>
          <a:xfrm xmlns:a="http://schemas.openxmlformats.org/drawingml/2006/main">
            <a:off x="3286125" y="2857500"/>
            <a:ext cx="3048000" cy="123825"/>
          </a:xfrm>
          <a:prstGeom xmlns:a="http://schemas.openxmlformats.org/drawingml/2006/main" prst="roundRect">
            <a:avLst>
              <a:gd name="adj" fmla="val 50000"/>
            </a:avLst>
          </a:prstGeom>
          <a:solidFill xmlns:a="http://schemas.openxmlformats.org/drawingml/2006/main">
            <a:srgbClr val="FFA640"/>
          </a:solidFill>
          <a:ln xmlns:a="http://schemas.openxmlformats.org/drawingml/2006/main" w="0">
            <a:noFill/>
            <a:prstDash val="solid"/>
          </a:ln>
        </p:spPr>
      </p:sp>
      <p:sp>
        <p:nvSpPr>
          <p:cNvPr id="34" name="Audit text">
            <a:extLst xmlns:a="http://schemas.openxmlformats.org/drawingml/2006/main">
              <a:ext uri="{FF2B5EF4-FFF2-40B4-BE49-F238E27FC236}">
                <a16:creationId xmlns:a16="http://schemas.microsoft.com/office/drawing/2014/main" id="{270675FD-AAF1-4E00-B17A-DFEBD7B4EE4D}"/>
              </a:ext>
            </a:extLst>
          </p:cNvPr>
          <p:cNvSpPr>
            <a:spLocks xmlns:a="http://schemas.openxmlformats.org/drawingml/2006/main" noGrp="1"/>
          </p:cNvSpPr>
          <p:nvPr/>
        </p:nvSpPr>
        <p:spPr>
          <a:xfrm xmlns:a="http://schemas.openxmlformats.org/drawingml/2006/main">
            <a:off x="6810375" y="2762250"/>
            <a:ext cx="95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1">
                <a:solidFill>
                  <a:srgbClr val="FFA640"/>
                </a:solidFill>
              </a:defRPr>
            </a:pPr>
            <a:r>
              <a:rPr sz="1150" b="1">
                <a:solidFill>
                  <a:srgbClr val="FFA640"/>
                </a:solidFill>
              </a:rPr>
              <a:t>HIGH</a:t>
            </a:r>
          </a:p>
        </p:txBody>
      </p:sp>
      <p:sp>
        <p:nvSpPr>
          <p:cNvPr id="35" name="Audit shape">
            <a:extLst xmlns:a="http://schemas.openxmlformats.org/drawingml/2006/main">
              <a:ext uri="{FF2B5EF4-FFF2-40B4-BE49-F238E27FC236}">
                <a16:creationId xmlns:a16="http://schemas.microsoft.com/office/drawing/2014/main" id="{40AEDF80-6E7E-4E2B-9639-CAB99127F4CE}"/>
              </a:ext>
            </a:extLst>
          </p:cNvPr>
          <p:cNvSpPr>
            <a:spLocks xmlns:a="http://schemas.openxmlformats.org/drawingml/2006/main" noGrp="1"/>
          </p:cNvSpPr>
          <p:nvPr/>
        </p:nvSpPr>
        <p:spPr>
          <a:xfrm xmlns:a="http://schemas.openxmlformats.org/drawingml/2006/main">
            <a:off x="8096250" y="2857500"/>
            <a:ext cx="2667000" cy="123825"/>
          </a:xfrm>
          <a:prstGeom xmlns:a="http://schemas.openxmlformats.org/drawingml/2006/main" prst="roundRect">
            <a:avLst>
              <a:gd name="adj" fmla="val 50000"/>
            </a:avLst>
          </a:prstGeom>
          <a:solidFill xmlns:a="http://schemas.openxmlformats.org/drawingml/2006/main">
            <a:srgbClr val="36526C"/>
          </a:solidFill>
          <a:ln xmlns:a="http://schemas.openxmlformats.org/drawingml/2006/main" w="0">
            <a:noFill/>
            <a:prstDash val="solid"/>
          </a:ln>
        </p:spPr>
      </p:sp>
      <p:sp>
        <p:nvSpPr>
          <p:cNvPr id="36" name="Audit shape">
            <a:extLst xmlns:a="http://schemas.openxmlformats.org/drawingml/2006/main">
              <a:ext uri="{FF2B5EF4-FFF2-40B4-BE49-F238E27FC236}">
                <a16:creationId xmlns:a16="http://schemas.microsoft.com/office/drawing/2014/main" id="{076516C1-8B5A-4764-A4A8-980E3EDC29CC}"/>
              </a:ext>
            </a:extLst>
          </p:cNvPr>
          <p:cNvSpPr>
            <a:spLocks xmlns:a="http://schemas.openxmlformats.org/drawingml/2006/main" noGrp="1"/>
          </p:cNvSpPr>
          <p:nvPr/>
        </p:nvSpPr>
        <p:spPr>
          <a:xfrm xmlns:a="http://schemas.openxmlformats.org/drawingml/2006/main">
            <a:off x="8096250" y="2857500"/>
            <a:ext cx="2095500" cy="123825"/>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7" name="Audit text">
            <a:extLst xmlns:a="http://schemas.openxmlformats.org/drawingml/2006/main">
              <a:ext uri="{FF2B5EF4-FFF2-40B4-BE49-F238E27FC236}">
                <a16:creationId xmlns:a16="http://schemas.microsoft.com/office/drawing/2014/main" id="{5321DF85-1A22-429A-9C5F-E905A9A8B8CD}"/>
              </a:ext>
            </a:extLst>
          </p:cNvPr>
          <p:cNvSpPr>
            <a:spLocks xmlns:a="http://schemas.openxmlformats.org/drawingml/2006/main" noGrp="1"/>
          </p:cNvSpPr>
          <p:nvPr/>
        </p:nvSpPr>
        <p:spPr>
          <a:xfrm xmlns:a="http://schemas.openxmlformats.org/drawingml/2006/main">
            <a:off x="10858500" y="2762250"/>
            <a:ext cx="76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1">
                <a:solidFill>
                  <a:srgbClr val="43BEE8"/>
                </a:solidFill>
              </a:defRPr>
            </a:pPr>
            <a:r>
              <a:rPr sz="1150" b="1">
                <a:solidFill>
                  <a:srgbClr val="43BEE8"/>
                </a:solidFill>
              </a:rPr>
              <a:t>MEDIUM</a:t>
            </a:r>
          </a:p>
        </p:txBody>
      </p:sp>
      <p:sp>
        <p:nvSpPr>
          <p:cNvPr id="38" name="Audit text">
            <a:extLst xmlns:a="http://schemas.openxmlformats.org/drawingml/2006/main">
              <a:ext uri="{FF2B5EF4-FFF2-40B4-BE49-F238E27FC236}">
                <a16:creationId xmlns:a16="http://schemas.microsoft.com/office/drawing/2014/main" id="{A94A7225-9CC6-485B-A763-7339C96E4194}"/>
              </a:ext>
            </a:extLst>
          </p:cNvPr>
          <p:cNvSpPr>
            <a:spLocks xmlns:a="http://schemas.openxmlformats.org/drawingml/2006/main" noGrp="1"/>
          </p:cNvSpPr>
          <p:nvPr/>
        </p:nvSpPr>
        <p:spPr>
          <a:xfrm xmlns:a="http://schemas.openxmlformats.org/drawingml/2006/main">
            <a:off x="1619250" y="3476625"/>
            <a:ext cx="1619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1">
                <a:solidFill>
                  <a:srgbClr val="D7E4EB"/>
                </a:solidFill>
              </a:defRPr>
            </a:pPr>
            <a:r>
              <a:rPr sz="1300" b="1">
                <a:solidFill>
                  <a:srgbClr val="D7E4EB"/>
                </a:solidFill>
              </a:rPr>
              <a:t>FIRST-TOKEN WAIT</a:t>
            </a:r>
          </a:p>
        </p:txBody>
      </p:sp>
      <p:sp>
        <p:nvSpPr>
          <p:cNvPr id="39" name="Audit shape">
            <a:extLst xmlns:a="http://schemas.openxmlformats.org/drawingml/2006/main">
              <a:ext uri="{FF2B5EF4-FFF2-40B4-BE49-F238E27FC236}">
                <a16:creationId xmlns:a16="http://schemas.microsoft.com/office/drawing/2014/main" id="{498900EC-E53B-41EA-A3CB-4E31132451FB}"/>
              </a:ext>
            </a:extLst>
          </p:cNvPr>
          <p:cNvSpPr>
            <a:spLocks xmlns:a="http://schemas.openxmlformats.org/drawingml/2006/main" noGrp="1"/>
          </p:cNvSpPr>
          <p:nvPr/>
        </p:nvSpPr>
        <p:spPr>
          <a:xfrm xmlns:a="http://schemas.openxmlformats.org/drawingml/2006/main">
            <a:off x="3286125" y="3571875"/>
            <a:ext cx="3429000" cy="123825"/>
          </a:xfrm>
          <a:prstGeom xmlns:a="http://schemas.openxmlformats.org/drawingml/2006/main" prst="roundRect">
            <a:avLst>
              <a:gd name="adj" fmla="val 50000"/>
            </a:avLst>
          </a:prstGeom>
          <a:solidFill xmlns:a="http://schemas.openxmlformats.org/drawingml/2006/main">
            <a:srgbClr val="36526C"/>
          </a:solidFill>
          <a:ln xmlns:a="http://schemas.openxmlformats.org/drawingml/2006/main" w="0">
            <a:noFill/>
            <a:prstDash val="solid"/>
          </a:ln>
        </p:spPr>
      </p:sp>
      <p:sp>
        <p:nvSpPr>
          <p:cNvPr id="40" name="Audit shape">
            <a:extLst xmlns:a="http://schemas.openxmlformats.org/drawingml/2006/main">
              <a:ext uri="{FF2B5EF4-FFF2-40B4-BE49-F238E27FC236}">
                <a16:creationId xmlns:a16="http://schemas.microsoft.com/office/drawing/2014/main" id="{5510F864-2F6C-49EC-AC5D-EABA383F4C66}"/>
              </a:ext>
            </a:extLst>
          </p:cNvPr>
          <p:cNvSpPr>
            <a:spLocks xmlns:a="http://schemas.openxmlformats.org/drawingml/2006/main" noGrp="1"/>
          </p:cNvSpPr>
          <p:nvPr/>
        </p:nvSpPr>
        <p:spPr>
          <a:xfrm xmlns:a="http://schemas.openxmlformats.org/drawingml/2006/main">
            <a:off x="3286125" y="3571875"/>
            <a:ext cx="2762250" cy="123825"/>
          </a:xfrm>
          <a:prstGeom xmlns:a="http://schemas.openxmlformats.org/drawingml/2006/main" prst="roundRect">
            <a:avLst>
              <a:gd name="adj" fmla="val 50000"/>
            </a:avLst>
          </a:prstGeom>
          <a:solidFill xmlns:a="http://schemas.openxmlformats.org/drawingml/2006/main">
            <a:srgbClr val="FFA640"/>
          </a:solidFill>
          <a:ln xmlns:a="http://schemas.openxmlformats.org/drawingml/2006/main" w="0">
            <a:noFill/>
            <a:prstDash val="solid"/>
          </a:ln>
        </p:spPr>
      </p:sp>
      <p:sp>
        <p:nvSpPr>
          <p:cNvPr id="41" name="Audit text">
            <a:extLst xmlns:a="http://schemas.openxmlformats.org/drawingml/2006/main">
              <a:ext uri="{FF2B5EF4-FFF2-40B4-BE49-F238E27FC236}">
                <a16:creationId xmlns:a16="http://schemas.microsoft.com/office/drawing/2014/main" id="{1B74741C-A8FB-4060-B769-DE261EE40886}"/>
              </a:ext>
            </a:extLst>
          </p:cNvPr>
          <p:cNvSpPr>
            <a:spLocks xmlns:a="http://schemas.openxmlformats.org/drawingml/2006/main" noGrp="1"/>
          </p:cNvSpPr>
          <p:nvPr/>
        </p:nvSpPr>
        <p:spPr>
          <a:xfrm xmlns:a="http://schemas.openxmlformats.org/drawingml/2006/main">
            <a:off x="6810375" y="3476625"/>
            <a:ext cx="95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1">
                <a:solidFill>
                  <a:srgbClr val="FFA640"/>
                </a:solidFill>
              </a:defRPr>
            </a:pPr>
            <a:r>
              <a:rPr sz="1150" b="1">
                <a:solidFill>
                  <a:srgbClr val="FFA640"/>
                </a:solidFill>
              </a:rPr>
              <a:t>LONG</a:t>
            </a:r>
          </a:p>
        </p:txBody>
      </p:sp>
      <p:sp>
        <p:nvSpPr>
          <p:cNvPr id="42" name="Audit shape">
            <a:extLst xmlns:a="http://schemas.openxmlformats.org/drawingml/2006/main">
              <a:ext uri="{FF2B5EF4-FFF2-40B4-BE49-F238E27FC236}">
                <a16:creationId xmlns:a16="http://schemas.microsoft.com/office/drawing/2014/main" id="{E4EEF601-7D65-4F74-986F-4B586BF9F8FD}"/>
              </a:ext>
            </a:extLst>
          </p:cNvPr>
          <p:cNvSpPr>
            <a:spLocks xmlns:a="http://schemas.openxmlformats.org/drawingml/2006/main" noGrp="1"/>
          </p:cNvSpPr>
          <p:nvPr/>
        </p:nvSpPr>
        <p:spPr>
          <a:xfrm xmlns:a="http://schemas.openxmlformats.org/drawingml/2006/main">
            <a:off x="8096250" y="3571875"/>
            <a:ext cx="2667000" cy="123825"/>
          </a:xfrm>
          <a:prstGeom xmlns:a="http://schemas.openxmlformats.org/drawingml/2006/main" prst="roundRect">
            <a:avLst>
              <a:gd name="adj" fmla="val 50000"/>
            </a:avLst>
          </a:prstGeom>
          <a:solidFill xmlns:a="http://schemas.openxmlformats.org/drawingml/2006/main">
            <a:srgbClr val="36526C"/>
          </a:solidFill>
          <a:ln xmlns:a="http://schemas.openxmlformats.org/drawingml/2006/main" w="0">
            <a:noFill/>
            <a:prstDash val="solid"/>
          </a:ln>
        </p:spPr>
      </p:sp>
      <p:sp>
        <p:nvSpPr>
          <p:cNvPr id="43" name="Audit shape">
            <a:extLst xmlns:a="http://schemas.openxmlformats.org/drawingml/2006/main">
              <a:ext uri="{FF2B5EF4-FFF2-40B4-BE49-F238E27FC236}">
                <a16:creationId xmlns:a16="http://schemas.microsoft.com/office/drawing/2014/main" id="{474C1713-891A-4013-B37B-F46581DC84EA}"/>
              </a:ext>
            </a:extLst>
          </p:cNvPr>
          <p:cNvSpPr>
            <a:spLocks xmlns:a="http://schemas.openxmlformats.org/drawingml/2006/main" noGrp="1"/>
          </p:cNvSpPr>
          <p:nvPr/>
        </p:nvSpPr>
        <p:spPr>
          <a:xfrm xmlns:a="http://schemas.openxmlformats.org/drawingml/2006/main">
            <a:off x="8096250" y="3571875"/>
            <a:ext cx="1000125" cy="123825"/>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44" name="Audit text">
            <a:extLst xmlns:a="http://schemas.openxmlformats.org/drawingml/2006/main">
              <a:ext uri="{FF2B5EF4-FFF2-40B4-BE49-F238E27FC236}">
                <a16:creationId xmlns:a16="http://schemas.microsoft.com/office/drawing/2014/main" id="{A83CF53E-A5A7-4D77-8304-D8F712DE064E}"/>
              </a:ext>
            </a:extLst>
          </p:cNvPr>
          <p:cNvSpPr>
            <a:spLocks xmlns:a="http://schemas.openxmlformats.org/drawingml/2006/main" noGrp="1"/>
          </p:cNvSpPr>
          <p:nvPr/>
        </p:nvSpPr>
        <p:spPr>
          <a:xfrm xmlns:a="http://schemas.openxmlformats.org/drawingml/2006/main">
            <a:off x="10858500" y="3476625"/>
            <a:ext cx="76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1">
                <a:solidFill>
                  <a:srgbClr val="43BEE8"/>
                </a:solidFill>
              </a:defRPr>
            </a:pPr>
            <a:r>
              <a:rPr sz="1150" b="1">
                <a:solidFill>
                  <a:srgbClr val="43BEE8"/>
                </a:solidFill>
              </a:rPr>
              <a:t>SHORT</a:t>
            </a:r>
          </a:p>
        </p:txBody>
      </p:sp>
      <p:sp>
        <p:nvSpPr>
          <p:cNvPr id="45" name="Audit text">
            <a:extLst xmlns:a="http://schemas.openxmlformats.org/drawingml/2006/main">
              <a:ext uri="{FF2B5EF4-FFF2-40B4-BE49-F238E27FC236}">
                <a16:creationId xmlns:a16="http://schemas.microsoft.com/office/drawing/2014/main" id="{EA94F1F1-539A-4826-BADE-655A84C36EFE}"/>
              </a:ext>
            </a:extLst>
          </p:cNvPr>
          <p:cNvSpPr>
            <a:spLocks xmlns:a="http://schemas.openxmlformats.org/drawingml/2006/main" noGrp="1"/>
          </p:cNvSpPr>
          <p:nvPr/>
        </p:nvSpPr>
        <p:spPr>
          <a:xfrm xmlns:a="http://schemas.openxmlformats.org/drawingml/2006/main">
            <a:off x="1619250" y="4191000"/>
            <a:ext cx="1619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1">
                <a:solidFill>
                  <a:srgbClr val="D7E4EB"/>
                </a:solidFill>
              </a:defRPr>
            </a:pPr>
            <a:r>
              <a:rPr sz="1300" b="1">
                <a:solidFill>
                  <a:srgbClr val="D7E4EB"/>
                </a:solidFill>
              </a:rPr>
              <a:t>GOODPUT</a:t>
            </a:r>
          </a:p>
        </p:txBody>
      </p:sp>
      <p:sp>
        <p:nvSpPr>
          <p:cNvPr id="46" name="Audit shape">
            <a:extLst xmlns:a="http://schemas.openxmlformats.org/drawingml/2006/main">
              <a:ext uri="{FF2B5EF4-FFF2-40B4-BE49-F238E27FC236}">
                <a16:creationId xmlns:a16="http://schemas.microsoft.com/office/drawing/2014/main" id="{EDF2278E-ACCB-4E9A-AB6F-DF4F15B91169}"/>
              </a:ext>
            </a:extLst>
          </p:cNvPr>
          <p:cNvSpPr>
            <a:spLocks xmlns:a="http://schemas.openxmlformats.org/drawingml/2006/main" noGrp="1"/>
          </p:cNvSpPr>
          <p:nvPr/>
        </p:nvSpPr>
        <p:spPr>
          <a:xfrm xmlns:a="http://schemas.openxmlformats.org/drawingml/2006/main">
            <a:off x="3286125" y="4286250"/>
            <a:ext cx="3429000" cy="123825"/>
          </a:xfrm>
          <a:prstGeom xmlns:a="http://schemas.openxmlformats.org/drawingml/2006/main" prst="roundRect">
            <a:avLst>
              <a:gd name="adj" fmla="val 50000"/>
            </a:avLst>
          </a:prstGeom>
          <a:solidFill xmlns:a="http://schemas.openxmlformats.org/drawingml/2006/main">
            <a:srgbClr val="36526C"/>
          </a:solidFill>
          <a:ln xmlns:a="http://schemas.openxmlformats.org/drawingml/2006/main" w="0">
            <a:noFill/>
            <a:prstDash val="solid"/>
          </a:ln>
        </p:spPr>
      </p:sp>
      <p:sp>
        <p:nvSpPr>
          <p:cNvPr id="47" name="Audit shape">
            <a:extLst xmlns:a="http://schemas.openxmlformats.org/drawingml/2006/main">
              <a:ext uri="{FF2B5EF4-FFF2-40B4-BE49-F238E27FC236}">
                <a16:creationId xmlns:a16="http://schemas.microsoft.com/office/drawing/2014/main" id="{B14D1295-26AA-4C0C-AB6E-F097107B02B0}"/>
              </a:ext>
            </a:extLst>
          </p:cNvPr>
          <p:cNvSpPr>
            <a:spLocks xmlns:a="http://schemas.openxmlformats.org/drawingml/2006/main" noGrp="1"/>
          </p:cNvSpPr>
          <p:nvPr/>
        </p:nvSpPr>
        <p:spPr>
          <a:xfrm xmlns:a="http://schemas.openxmlformats.org/drawingml/2006/main">
            <a:off x="3286125" y="4286250"/>
            <a:ext cx="1619250" cy="123825"/>
          </a:xfrm>
          <a:prstGeom xmlns:a="http://schemas.openxmlformats.org/drawingml/2006/main" prst="roundRect">
            <a:avLst>
              <a:gd name="adj" fmla="val 50000"/>
            </a:avLst>
          </a:prstGeom>
          <a:solidFill xmlns:a="http://schemas.openxmlformats.org/drawingml/2006/main">
            <a:srgbClr val="FFA640"/>
          </a:solidFill>
          <a:ln xmlns:a="http://schemas.openxmlformats.org/drawingml/2006/main" w="0">
            <a:noFill/>
            <a:prstDash val="solid"/>
          </a:ln>
        </p:spPr>
      </p:sp>
      <p:sp>
        <p:nvSpPr>
          <p:cNvPr id="48" name="Audit text">
            <a:extLst xmlns:a="http://schemas.openxmlformats.org/drawingml/2006/main">
              <a:ext uri="{FF2B5EF4-FFF2-40B4-BE49-F238E27FC236}">
                <a16:creationId xmlns:a16="http://schemas.microsoft.com/office/drawing/2014/main" id="{57A80DCA-B38C-4B53-AEF3-101FDCC734A5}"/>
              </a:ext>
            </a:extLst>
          </p:cNvPr>
          <p:cNvSpPr>
            <a:spLocks xmlns:a="http://schemas.openxmlformats.org/drawingml/2006/main" noGrp="1"/>
          </p:cNvSpPr>
          <p:nvPr/>
        </p:nvSpPr>
        <p:spPr>
          <a:xfrm xmlns:a="http://schemas.openxmlformats.org/drawingml/2006/main">
            <a:off x="6810375" y="4191000"/>
            <a:ext cx="95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1">
                <a:solidFill>
                  <a:srgbClr val="FFA640"/>
                </a:solidFill>
              </a:defRPr>
            </a:pPr>
            <a:r>
              <a:rPr sz="1150" b="1">
                <a:solidFill>
                  <a:srgbClr val="FFA640"/>
                </a:solidFill>
              </a:rPr>
              <a:t>LOWER</a:t>
            </a:r>
          </a:p>
        </p:txBody>
      </p:sp>
      <p:sp>
        <p:nvSpPr>
          <p:cNvPr id="49" name="Audit shape">
            <a:extLst xmlns:a="http://schemas.openxmlformats.org/drawingml/2006/main">
              <a:ext uri="{FF2B5EF4-FFF2-40B4-BE49-F238E27FC236}">
                <a16:creationId xmlns:a16="http://schemas.microsoft.com/office/drawing/2014/main" id="{5CF3AE1A-9BBE-4C4E-ABE7-0D44C83F0D72}"/>
              </a:ext>
            </a:extLst>
          </p:cNvPr>
          <p:cNvSpPr>
            <a:spLocks xmlns:a="http://schemas.openxmlformats.org/drawingml/2006/main" noGrp="1"/>
          </p:cNvSpPr>
          <p:nvPr/>
        </p:nvSpPr>
        <p:spPr>
          <a:xfrm xmlns:a="http://schemas.openxmlformats.org/drawingml/2006/main">
            <a:off x="8096250" y="4286250"/>
            <a:ext cx="2667000" cy="123825"/>
          </a:xfrm>
          <a:prstGeom xmlns:a="http://schemas.openxmlformats.org/drawingml/2006/main" prst="roundRect">
            <a:avLst>
              <a:gd name="adj" fmla="val 50000"/>
            </a:avLst>
          </a:prstGeom>
          <a:solidFill xmlns:a="http://schemas.openxmlformats.org/drawingml/2006/main">
            <a:srgbClr val="36526C"/>
          </a:solidFill>
          <a:ln xmlns:a="http://schemas.openxmlformats.org/drawingml/2006/main" w="0">
            <a:noFill/>
            <a:prstDash val="solid"/>
          </a:ln>
        </p:spPr>
      </p:sp>
      <p:sp>
        <p:nvSpPr>
          <p:cNvPr id="50" name="Audit shape">
            <a:extLst xmlns:a="http://schemas.openxmlformats.org/drawingml/2006/main">
              <a:ext uri="{FF2B5EF4-FFF2-40B4-BE49-F238E27FC236}">
                <a16:creationId xmlns:a16="http://schemas.microsoft.com/office/drawing/2014/main" id="{7251BC54-B3EE-4D15-AB63-06CAF405E3EB}"/>
              </a:ext>
            </a:extLst>
          </p:cNvPr>
          <p:cNvSpPr>
            <a:spLocks xmlns:a="http://schemas.openxmlformats.org/drawingml/2006/main" noGrp="1"/>
          </p:cNvSpPr>
          <p:nvPr/>
        </p:nvSpPr>
        <p:spPr>
          <a:xfrm xmlns:a="http://schemas.openxmlformats.org/drawingml/2006/main">
            <a:off x="8096250" y="4286250"/>
            <a:ext cx="2333625" cy="123825"/>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51" name="Audit text">
            <a:extLst xmlns:a="http://schemas.openxmlformats.org/drawingml/2006/main">
              <a:ext uri="{FF2B5EF4-FFF2-40B4-BE49-F238E27FC236}">
                <a16:creationId xmlns:a16="http://schemas.microsoft.com/office/drawing/2014/main" id="{D0EEB522-EE23-4C8E-9E32-7739D2CC325B}"/>
              </a:ext>
            </a:extLst>
          </p:cNvPr>
          <p:cNvSpPr>
            <a:spLocks xmlns:a="http://schemas.openxmlformats.org/drawingml/2006/main" noGrp="1"/>
          </p:cNvSpPr>
          <p:nvPr/>
        </p:nvSpPr>
        <p:spPr>
          <a:xfrm xmlns:a="http://schemas.openxmlformats.org/drawingml/2006/main">
            <a:off x="10858500" y="4191000"/>
            <a:ext cx="76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1">
                <a:solidFill>
                  <a:srgbClr val="43BEE8"/>
                </a:solidFill>
              </a:defRPr>
            </a:pPr>
            <a:r>
              <a:rPr sz="1150" b="1">
                <a:solidFill>
                  <a:srgbClr val="43BEE8"/>
                </a:solidFill>
              </a:rPr>
              <a:t>HIGHER</a:t>
            </a:r>
          </a:p>
        </p:txBody>
      </p:sp>
      <p:sp>
        <p:nvSpPr>
          <p:cNvPr id="52" name="Audit text">
            <a:extLst xmlns:a="http://schemas.openxmlformats.org/drawingml/2006/main">
              <a:ext uri="{FF2B5EF4-FFF2-40B4-BE49-F238E27FC236}">
                <a16:creationId xmlns:a16="http://schemas.microsoft.com/office/drawing/2014/main" id="{97FF9830-6644-452F-962C-BDA8B9660D21}"/>
              </a:ext>
            </a:extLst>
          </p:cNvPr>
          <p:cNvSpPr>
            <a:spLocks xmlns:a="http://schemas.openxmlformats.org/drawingml/2006/main" noGrp="1"/>
          </p:cNvSpPr>
          <p:nvPr/>
        </p:nvSpPr>
        <p:spPr>
          <a:xfrm xmlns:a="http://schemas.openxmlformats.org/drawingml/2006/main">
            <a:off x="1619250" y="5000625"/>
            <a:ext cx="90487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350" b="1">
                <a:solidFill>
                  <a:srgbClr val="F7FAFC"/>
                </a:solidFill>
              </a:defRPr>
            </a:pPr>
            <a:r>
              <a:rPr sz="1550" b="1">
                <a:solidFill>
                  <a:srgbClr val="F7FAFC"/>
                </a:solidFill>
              </a:rPr>
              <a:t>Throughput counts work. Goodput counts work that still meets the latency target.</a:t>
            </a:r>
          </a:p>
        </p:txBody>
      </p:sp>
    </p:spTree>
    <p:extLst>
      <p:ext uri="{BB962C8B-B14F-4D97-AF65-F5344CB8AC3E}">
        <p14:creationId xmlns:p14="http://schemas.microsoft.com/office/powerpoint/2010/main" val="921998958"/>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AEF62FE3-7E8B-48DB-BB40-3078B15956F2}"/>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4D2CD169-38B6-414A-B32F-048085C3079D}"/>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F55CF556-0C01-402C-A017-8A7B69851F12}"/>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AE060410-AF78-4552-B657-F9CD1E2B08AF}"/>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Training and inference optimize different control loops</a:t>
            </a:r>
          </a:p>
        </p:txBody>
      </p:sp>
      <p:sp>
        <p:nvSpPr>
          <p:cNvPr id="6" name="Rectangle 5">
            <a:extLst xmlns:a="http://schemas.openxmlformats.org/drawingml/2006/main">
              <a:ext uri="{FF2B5EF4-FFF2-40B4-BE49-F238E27FC236}">
                <a16:creationId xmlns:a16="http://schemas.microsoft.com/office/drawing/2014/main" id="{568F8C13-F5E4-4530-BBD4-C4AF82145BA5}"/>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8F6BD6D1-2C29-4305-9E03-0DFC2579EDCC}"/>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50/124</a:t>
            </a:r>
          </a:p>
        </p:txBody>
      </p:sp>
      <p:sp>
        <p:nvSpPr>
          <p:cNvPr id="24" name="Deck progress 50/120">
            <a:extLst xmlns:a="http://schemas.openxmlformats.org/drawingml/2006/main">
              <a:ext uri="{FF2B5EF4-FFF2-40B4-BE49-F238E27FC236}">
                <a16:creationId xmlns:a16="http://schemas.microsoft.com/office/drawing/2014/main" id="{D1F28509-B15A-484A-9C75-8F56E187308B}"/>
              </a:ext>
            </a:extLst>
          </p:cNvPr>
          <p:cNvSpPr>
            <a:spLocks xmlns:a="http://schemas.openxmlformats.org/drawingml/2006/main" noGrp="1"/>
          </p:cNvSpPr>
          <p:nvPr/>
        </p:nvSpPr>
        <p:spPr>
          <a:xfrm xmlns:a="http://schemas.openxmlformats.org/drawingml/2006/main">
            <a:off x="530352" y="6473952"/>
            <a:ext cx="4348480"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5" name="Current page 50">
            <a:extLst xmlns:a="http://schemas.openxmlformats.org/drawingml/2006/main">
              <a:ext uri="{FF2B5EF4-FFF2-40B4-BE49-F238E27FC236}">
                <a16:creationId xmlns:a16="http://schemas.microsoft.com/office/drawing/2014/main" id="{8C13DA7F-78FE-4671-BAD1-86D698AE13AA}"/>
              </a:ext>
            </a:extLst>
          </p:cNvPr>
          <p:cNvSpPr>
            <a:spLocks xmlns:a="http://schemas.openxmlformats.org/drawingml/2006/main" noGrp="1"/>
          </p:cNvSpPr>
          <p:nvPr/>
        </p:nvSpPr>
        <p:spPr>
          <a:xfrm xmlns:a="http://schemas.openxmlformats.org/drawingml/2006/main">
            <a:off x="4845495"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26" name="Audit text">
            <a:extLst xmlns:a="http://schemas.openxmlformats.org/drawingml/2006/main">
              <a:ext uri="{FF2B5EF4-FFF2-40B4-BE49-F238E27FC236}">
                <a16:creationId xmlns:a16="http://schemas.microsoft.com/office/drawing/2014/main" id="{BFF4C6BF-29FF-405D-B3AC-C2E73781FE9D}"/>
              </a:ext>
            </a:extLst>
          </p:cNvPr>
          <p:cNvSpPr>
            <a:spLocks xmlns:a="http://schemas.openxmlformats.org/drawingml/2006/main" noGrp="1"/>
          </p:cNvSpPr>
          <p:nvPr/>
        </p:nvSpPr>
        <p:spPr>
          <a:xfrm xmlns:a="http://schemas.openxmlformats.org/drawingml/2006/main">
            <a:off x="1285875" y="1809750"/>
            <a:ext cx="333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575" b="1">
                <a:solidFill>
                  <a:srgbClr val="43BEE8"/>
                </a:solidFill>
              </a:defRPr>
            </a:pPr>
            <a:r>
              <a:rPr sz="1575" b="1">
                <a:solidFill>
                  <a:srgbClr val="43BEE8"/>
                </a:solidFill>
              </a:rPr>
              <a:t>TRAINING</a:t>
            </a:r>
          </a:p>
        </p:txBody>
      </p:sp>
      <p:sp>
        <p:nvSpPr>
          <p:cNvPr id="27" name="Audit text">
            <a:extLst xmlns:a="http://schemas.openxmlformats.org/drawingml/2006/main">
              <a:ext uri="{FF2B5EF4-FFF2-40B4-BE49-F238E27FC236}">
                <a16:creationId xmlns:a16="http://schemas.microsoft.com/office/drawing/2014/main" id="{AEBC15E3-C38D-4839-98B9-B4B949BBB224}"/>
              </a:ext>
            </a:extLst>
          </p:cNvPr>
          <p:cNvSpPr>
            <a:spLocks xmlns:a="http://schemas.openxmlformats.org/drawingml/2006/main" noGrp="1"/>
          </p:cNvSpPr>
          <p:nvPr/>
        </p:nvSpPr>
        <p:spPr>
          <a:xfrm xmlns:a="http://schemas.openxmlformats.org/drawingml/2006/main">
            <a:off x="7524750" y="1809750"/>
            <a:ext cx="333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575" b="1">
                <a:solidFill>
                  <a:srgbClr val="2CCFB2"/>
                </a:solidFill>
              </a:defRPr>
            </a:pPr>
            <a:r>
              <a:rPr sz="1575" b="1">
                <a:solidFill>
                  <a:srgbClr val="2CCFB2"/>
                </a:solidFill>
              </a:rPr>
              <a:t>SERVING</a:t>
            </a:r>
          </a:p>
        </p:txBody>
      </p:sp>
      <p:sp>
        <p:nvSpPr>
          <p:cNvPr id="28" name="Audit shape">
            <a:extLst xmlns:a="http://schemas.openxmlformats.org/drawingml/2006/main">
              <a:ext uri="{FF2B5EF4-FFF2-40B4-BE49-F238E27FC236}">
                <a16:creationId xmlns:a16="http://schemas.microsoft.com/office/drawing/2014/main" id="{4069B0D2-0EB9-481B-B753-903F21CB3208}"/>
              </a:ext>
            </a:extLst>
          </p:cNvPr>
          <p:cNvSpPr>
            <a:spLocks xmlns:a="http://schemas.openxmlformats.org/drawingml/2006/main" noGrp="1"/>
          </p:cNvSpPr>
          <p:nvPr/>
        </p:nvSpPr>
        <p:spPr>
          <a:xfrm xmlns:a="http://schemas.openxmlformats.org/drawingml/2006/main">
            <a:off x="6076950" y="1857375"/>
            <a:ext cx="19050" cy="333375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29" name="Audit shape">
            <a:extLst xmlns:a="http://schemas.openxmlformats.org/drawingml/2006/main">
              <a:ext uri="{FF2B5EF4-FFF2-40B4-BE49-F238E27FC236}">
                <a16:creationId xmlns:a16="http://schemas.microsoft.com/office/drawing/2014/main" id="{A1DFFE88-2B03-4E3F-9837-2D507A1A8928}"/>
              </a:ext>
            </a:extLst>
          </p:cNvPr>
          <p:cNvSpPr>
            <a:spLocks xmlns:a="http://schemas.openxmlformats.org/drawingml/2006/main" noGrp="1"/>
          </p:cNvSpPr>
          <p:nvPr/>
        </p:nvSpPr>
        <p:spPr>
          <a:xfrm xmlns:a="http://schemas.openxmlformats.org/drawingml/2006/main">
            <a:off x="1428750" y="2571750"/>
            <a:ext cx="40005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sp>
      <p:sp>
        <p:nvSpPr>
          <p:cNvPr id="30" name="Audit shape">
            <a:extLst xmlns:a="http://schemas.openxmlformats.org/drawingml/2006/main">
              <a:ext uri="{FF2B5EF4-FFF2-40B4-BE49-F238E27FC236}">
                <a16:creationId xmlns:a16="http://schemas.microsoft.com/office/drawing/2014/main" id="{FF1BDE88-24E5-4A9B-A57E-A00821F6E369}"/>
              </a:ext>
            </a:extLst>
          </p:cNvPr>
          <p:cNvSpPr>
            <a:spLocks xmlns:a="http://schemas.openxmlformats.org/drawingml/2006/main" noGrp="1"/>
          </p:cNvSpPr>
          <p:nvPr/>
        </p:nvSpPr>
        <p:spPr>
          <a:xfrm xmlns:a="http://schemas.openxmlformats.org/drawingml/2006/main">
            <a:off x="1962150" y="2571750"/>
            <a:ext cx="40005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sp>
      <p:sp>
        <p:nvSpPr>
          <p:cNvPr id="31" name="Audit shape">
            <a:extLst xmlns:a="http://schemas.openxmlformats.org/drawingml/2006/main">
              <a:ext uri="{FF2B5EF4-FFF2-40B4-BE49-F238E27FC236}">
                <a16:creationId xmlns:a16="http://schemas.microsoft.com/office/drawing/2014/main" id="{3A078C3B-27F4-4164-B974-5EF8F14BBBA8}"/>
              </a:ext>
            </a:extLst>
          </p:cNvPr>
          <p:cNvSpPr>
            <a:spLocks xmlns:a="http://schemas.openxmlformats.org/drawingml/2006/main" noGrp="1"/>
          </p:cNvSpPr>
          <p:nvPr/>
        </p:nvSpPr>
        <p:spPr>
          <a:xfrm xmlns:a="http://schemas.openxmlformats.org/drawingml/2006/main">
            <a:off x="2495550" y="2571750"/>
            <a:ext cx="40005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sp>
      <p:sp>
        <p:nvSpPr>
          <p:cNvPr id="32" name="Audit shape">
            <a:extLst xmlns:a="http://schemas.openxmlformats.org/drawingml/2006/main">
              <a:ext uri="{FF2B5EF4-FFF2-40B4-BE49-F238E27FC236}">
                <a16:creationId xmlns:a16="http://schemas.microsoft.com/office/drawing/2014/main" id="{0565443E-2C36-44D7-BC02-FF5F4AC1B827}"/>
              </a:ext>
            </a:extLst>
          </p:cNvPr>
          <p:cNvSpPr>
            <a:spLocks xmlns:a="http://schemas.openxmlformats.org/drawingml/2006/main" noGrp="1"/>
          </p:cNvSpPr>
          <p:nvPr/>
        </p:nvSpPr>
        <p:spPr>
          <a:xfrm xmlns:a="http://schemas.openxmlformats.org/drawingml/2006/main">
            <a:off x="3028950" y="2571750"/>
            <a:ext cx="40005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sp>
      <p:sp>
        <p:nvSpPr>
          <p:cNvPr id="33" name="Audit shape">
            <a:extLst xmlns:a="http://schemas.openxmlformats.org/drawingml/2006/main">
              <a:ext uri="{FF2B5EF4-FFF2-40B4-BE49-F238E27FC236}">
                <a16:creationId xmlns:a16="http://schemas.microsoft.com/office/drawing/2014/main" id="{176DBACD-92B4-4906-A6A4-2B176A970510}"/>
              </a:ext>
            </a:extLst>
          </p:cNvPr>
          <p:cNvSpPr>
            <a:spLocks xmlns:a="http://schemas.openxmlformats.org/drawingml/2006/main" noGrp="1"/>
          </p:cNvSpPr>
          <p:nvPr/>
        </p:nvSpPr>
        <p:spPr>
          <a:xfrm xmlns:a="http://schemas.openxmlformats.org/drawingml/2006/main">
            <a:off x="3562350" y="2571750"/>
            <a:ext cx="40005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sp>
      <p:sp>
        <p:nvSpPr>
          <p:cNvPr id="34" name="Audit shape">
            <a:extLst xmlns:a="http://schemas.openxmlformats.org/drawingml/2006/main">
              <a:ext uri="{FF2B5EF4-FFF2-40B4-BE49-F238E27FC236}">
                <a16:creationId xmlns:a16="http://schemas.microsoft.com/office/drawing/2014/main" id="{33C42DAC-1ACD-49F0-B65A-92274AD15D6C}"/>
              </a:ext>
            </a:extLst>
          </p:cNvPr>
          <p:cNvSpPr>
            <a:spLocks xmlns:a="http://schemas.openxmlformats.org/drawingml/2006/main" noGrp="1"/>
          </p:cNvSpPr>
          <p:nvPr/>
        </p:nvSpPr>
        <p:spPr>
          <a:xfrm xmlns:a="http://schemas.openxmlformats.org/drawingml/2006/main">
            <a:off x="4095750" y="2571750"/>
            <a:ext cx="40005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sp>
      <p:sp>
        <p:nvSpPr>
          <p:cNvPr id="35" name="Audit shape">
            <a:extLst xmlns:a="http://schemas.openxmlformats.org/drawingml/2006/main">
              <a:ext uri="{FF2B5EF4-FFF2-40B4-BE49-F238E27FC236}">
                <a16:creationId xmlns:a16="http://schemas.microsoft.com/office/drawing/2014/main" id="{EE85DD4A-5BC0-44F4-A55A-E717283BD975}"/>
              </a:ext>
            </a:extLst>
          </p:cNvPr>
          <p:cNvSpPr>
            <a:spLocks xmlns:a="http://schemas.openxmlformats.org/drawingml/2006/main" noGrp="1"/>
          </p:cNvSpPr>
          <p:nvPr/>
        </p:nvSpPr>
        <p:spPr>
          <a:xfrm xmlns:a="http://schemas.openxmlformats.org/drawingml/2006/main">
            <a:off x="1428750" y="3028950"/>
            <a:ext cx="40005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sp>
      <p:sp>
        <p:nvSpPr>
          <p:cNvPr id="36" name="Audit shape">
            <a:extLst xmlns:a="http://schemas.openxmlformats.org/drawingml/2006/main">
              <a:ext uri="{FF2B5EF4-FFF2-40B4-BE49-F238E27FC236}">
                <a16:creationId xmlns:a16="http://schemas.microsoft.com/office/drawing/2014/main" id="{7E0E8AA8-F7BA-49A4-9E95-0B3BC980E803}"/>
              </a:ext>
            </a:extLst>
          </p:cNvPr>
          <p:cNvSpPr>
            <a:spLocks xmlns:a="http://schemas.openxmlformats.org/drawingml/2006/main" noGrp="1"/>
          </p:cNvSpPr>
          <p:nvPr/>
        </p:nvSpPr>
        <p:spPr>
          <a:xfrm xmlns:a="http://schemas.openxmlformats.org/drawingml/2006/main">
            <a:off x="1962150" y="3028950"/>
            <a:ext cx="40005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sp>
      <p:sp>
        <p:nvSpPr>
          <p:cNvPr id="37" name="Audit shape">
            <a:extLst xmlns:a="http://schemas.openxmlformats.org/drawingml/2006/main">
              <a:ext uri="{FF2B5EF4-FFF2-40B4-BE49-F238E27FC236}">
                <a16:creationId xmlns:a16="http://schemas.microsoft.com/office/drawing/2014/main" id="{37F42B3A-F265-405A-8AB0-0E71F2F5F62A}"/>
              </a:ext>
            </a:extLst>
          </p:cNvPr>
          <p:cNvSpPr>
            <a:spLocks xmlns:a="http://schemas.openxmlformats.org/drawingml/2006/main" noGrp="1"/>
          </p:cNvSpPr>
          <p:nvPr/>
        </p:nvSpPr>
        <p:spPr>
          <a:xfrm xmlns:a="http://schemas.openxmlformats.org/drawingml/2006/main">
            <a:off x="2495550" y="3028950"/>
            <a:ext cx="40005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sp>
      <p:sp>
        <p:nvSpPr>
          <p:cNvPr id="38" name="Audit shape">
            <a:extLst xmlns:a="http://schemas.openxmlformats.org/drawingml/2006/main">
              <a:ext uri="{FF2B5EF4-FFF2-40B4-BE49-F238E27FC236}">
                <a16:creationId xmlns:a16="http://schemas.microsoft.com/office/drawing/2014/main" id="{AEA58EF9-00CC-4D5F-825B-B4A8CFC5E7CD}"/>
              </a:ext>
            </a:extLst>
          </p:cNvPr>
          <p:cNvSpPr>
            <a:spLocks xmlns:a="http://schemas.openxmlformats.org/drawingml/2006/main" noGrp="1"/>
          </p:cNvSpPr>
          <p:nvPr/>
        </p:nvSpPr>
        <p:spPr>
          <a:xfrm xmlns:a="http://schemas.openxmlformats.org/drawingml/2006/main">
            <a:off x="3028950" y="3028950"/>
            <a:ext cx="40005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sp>
      <p:sp>
        <p:nvSpPr>
          <p:cNvPr id="39" name="Audit shape">
            <a:extLst xmlns:a="http://schemas.openxmlformats.org/drawingml/2006/main">
              <a:ext uri="{FF2B5EF4-FFF2-40B4-BE49-F238E27FC236}">
                <a16:creationId xmlns:a16="http://schemas.microsoft.com/office/drawing/2014/main" id="{87018F2C-126D-4824-A223-76D916B4EC19}"/>
              </a:ext>
            </a:extLst>
          </p:cNvPr>
          <p:cNvSpPr>
            <a:spLocks xmlns:a="http://schemas.openxmlformats.org/drawingml/2006/main" noGrp="1"/>
          </p:cNvSpPr>
          <p:nvPr/>
        </p:nvSpPr>
        <p:spPr>
          <a:xfrm xmlns:a="http://schemas.openxmlformats.org/drawingml/2006/main">
            <a:off x="3562350" y="3028950"/>
            <a:ext cx="40005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sp>
      <p:sp>
        <p:nvSpPr>
          <p:cNvPr id="40" name="Audit shape">
            <a:extLst xmlns:a="http://schemas.openxmlformats.org/drawingml/2006/main">
              <a:ext uri="{FF2B5EF4-FFF2-40B4-BE49-F238E27FC236}">
                <a16:creationId xmlns:a16="http://schemas.microsoft.com/office/drawing/2014/main" id="{D91DBB7C-644A-4BD2-8358-83FD76B4B2E5}"/>
              </a:ext>
            </a:extLst>
          </p:cNvPr>
          <p:cNvSpPr>
            <a:spLocks xmlns:a="http://schemas.openxmlformats.org/drawingml/2006/main" noGrp="1"/>
          </p:cNvSpPr>
          <p:nvPr/>
        </p:nvSpPr>
        <p:spPr>
          <a:xfrm xmlns:a="http://schemas.openxmlformats.org/drawingml/2006/main">
            <a:off x="4095750" y="3028950"/>
            <a:ext cx="40005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sp>
      <p:sp>
        <p:nvSpPr>
          <p:cNvPr id="41" name="Audit shape">
            <a:extLst xmlns:a="http://schemas.openxmlformats.org/drawingml/2006/main">
              <a:ext uri="{FF2B5EF4-FFF2-40B4-BE49-F238E27FC236}">
                <a16:creationId xmlns:a16="http://schemas.microsoft.com/office/drawing/2014/main" id="{6656EB6B-4900-433D-9FEB-E231BED884C1}"/>
              </a:ext>
            </a:extLst>
          </p:cNvPr>
          <p:cNvSpPr>
            <a:spLocks xmlns:a="http://schemas.openxmlformats.org/drawingml/2006/main" noGrp="1"/>
          </p:cNvSpPr>
          <p:nvPr/>
        </p:nvSpPr>
        <p:spPr>
          <a:xfrm xmlns:a="http://schemas.openxmlformats.org/drawingml/2006/main">
            <a:off x="1428750" y="3486150"/>
            <a:ext cx="40005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sp>
      <p:sp>
        <p:nvSpPr>
          <p:cNvPr id="42" name="Audit shape">
            <a:extLst xmlns:a="http://schemas.openxmlformats.org/drawingml/2006/main">
              <a:ext uri="{FF2B5EF4-FFF2-40B4-BE49-F238E27FC236}">
                <a16:creationId xmlns:a16="http://schemas.microsoft.com/office/drawing/2014/main" id="{EDC7767B-C2D6-4639-B0D2-36574029406D}"/>
              </a:ext>
            </a:extLst>
          </p:cNvPr>
          <p:cNvSpPr>
            <a:spLocks xmlns:a="http://schemas.openxmlformats.org/drawingml/2006/main" noGrp="1"/>
          </p:cNvSpPr>
          <p:nvPr/>
        </p:nvSpPr>
        <p:spPr>
          <a:xfrm xmlns:a="http://schemas.openxmlformats.org/drawingml/2006/main">
            <a:off x="1962150" y="3486150"/>
            <a:ext cx="40005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sp>
      <p:sp>
        <p:nvSpPr>
          <p:cNvPr id="43" name="Audit shape">
            <a:extLst xmlns:a="http://schemas.openxmlformats.org/drawingml/2006/main">
              <a:ext uri="{FF2B5EF4-FFF2-40B4-BE49-F238E27FC236}">
                <a16:creationId xmlns:a16="http://schemas.microsoft.com/office/drawing/2014/main" id="{EFB642C3-10E9-4792-AE65-7FFFC058472B}"/>
              </a:ext>
            </a:extLst>
          </p:cNvPr>
          <p:cNvSpPr>
            <a:spLocks xmlns:a="http://schemas.openxmlformats.org/drawingml/2006/main" noGrp="1"/>
          </p:cNvSpPr>
          <p:nvPr/>
        </p:nvSpPr>
        <p:spPr>
          <a:xfrm xmlns:a="http://schemas.openxmlformats.org/drawingml/2006/main">
            <a:off x="2495550" y="3486150"/>
            <a:ext cx="40005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sp>
      <p:sp>
        <p:nvSpPr>
          <p:cNvPr id="44" name="Audit shape">
            <a:extLst xmlns:a="http://schemas.openxmlformats.org/drawingml/2006/main">
              <a:ext uri="{FF2B5EF4-FFF2-40B4-BE49-F238E27FC236}">
                <a16:creationId xmlns:a16="http://schemas.microsoft.com/office/drawing/2014/main" id="{9208D224-598E-4D92-90EF-F04EECAE734F}"/>
              </a:ext>
            </a:extLst>
          </p:cNvPr>
          <p:cNvSpPr>
            <a:spLocks xmlns:a="http://schemas.openxmlformats.org/drawingml/2006/main" noGrp="1"/>
          </p:cNvSpPr>
          <p:nvPr/>
        </p:nvSpPr>
        <p:spPr>
          <a:xfrm xmlns:a="http://schemas.openxmlformats.org/drawingml/2006/main">
            <a:off x="3028950" y="3486150"/>
            <a:ext cx="40005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sp>
      <p:sp>
        <p:nvSpPr>
          <p:cNvPr id="45" name="Audit shape">
            <a:extLst xmlns:a="http://schemas.openxmlformats.org/drawingml/2006/main">
              <a:ext uri="{FF2B5EF4-FFF2-40B4-BE49-F238E27FC236}">
                <a16:creationId xmlns:a16="http://schemas.microsoft.com/office/drawing/2014/main" id="{F0D1C1E7-4854-4E3A-A039-35733233F55B}"/>
              </a:ext>
            </a:extLst>
          </p:cNvPr>
          <p:cNvSpPr>
            <a:spLocks xmlns:a="http://schemas.openxmlformats.org/drawingml/2006/main" noGrp="1"/>
          </p:cNvSpPr>
          <p:nvPr/>
        </p:nvSpPr>
        <p:spPr>
          <a:xfrm xmlns:a="http://schemas.openxmlformats.org/drawingml/2006/main">
            <a:off x="3562350" y="3486150"/>
            <a:ext cx="40005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sp>
      <p:sp>
        <p:nvSpPr>
          <p:cNvPr id="46" name="Audit shape">
            <a:extLst xmlns:a="http://schemas.openxmlformats.org/drawingml/2006/main">
              <a:ext uri="{FF2B5EF4-FFF2-40B4-BE49-F238E27FC236}">
                <a16:creationId xmlns:a16="http://schemas.microsoft.com/office/drawing/2014/main" id="{ACE23B63-D993-40EC-B784-B2AE504EB5DB}"/>
              </a:ext>
            </a:extLst>
          </p:cNvPr>
          <p:cNvSpPr>
            <a:spLocks xmlns:a="http://schemas.openxmlformats.org/drawingml/2006/main" noGrp="1"/>
          </p:cNvSpPr>
          <p:nvPr/>
        </p:nvSpPr>
        <p:spPr>
          <a:xfrm xmlns:a="http://schemas.openxmlformats.org/drawingml/2006/main">
            <a:off x="4095750" y="3486150"/>
            <a:ext cx="400050" cy="285750"/>
          </a:xfrm>
          <a:prstGeom xmlns:a="http://schemas.openxmlformats.org/drawingml/2006/main" prst="roundRect">
            <a:avLst>
              <a:gd name="adj" fmla="val 26667"/>
            </a:avLst>
          </a:prstGeom>
          <a:solidFill xmlns:a="http://schemas.openxmlformats.org/drawingml/2006/main">
            <a:srgbClr val="43BEE8"/>
          </a:solidFill>
          <a:ln xmlns:a="http://schemas.openxmlformats.org/drawingml/2006/main" w="0">
            <a:noFill/>
            <a:prstDash val="solid"/>
          </a:ln>
        </p:spPr>
      </p:sp>
      <p:sp>
        <p:nvSpPr>
          <p:cNvPr id="47" name="Audit text">
            <a:extLst xmlns:a="http://schemas.openxmlformats.org/drawingml/2006/main">
              <a:ext uri="{FF2B5EF4-FFF2-40B4-BE49-F238E27FC236}">
                <a16:creationId xmlns:a16="http://schemas.microsoft.com/office/drawing/2014/main" id="{72BDF97B-5AC7-4D26-BF63-2DE103F13FBE}"/>
              </a:ext>
            </a:extLst>
          </p:cNvPr>
          <p:cNvSpPr>
            <a:spLocks xmlns:a="http://schemas.openxmlformats.org/drawingml/2006/main" noGrp="1"/>
          </p:cNvSpPr>
          <p:nvPr/>
        </p:nvSpPr>
        <p:spPr>
          <a:xfrm xmlns:a="http://schemas.openxmlformats.org/drawingml/2006/main">
            <a:off x="1381125" y="4048125"/>
            <a:ext cx="3238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275" b="1">
                <a:solidFill>
                  <a:srgbClr val="D7E4EB"/>
                </a:solidFill>
              </a:defRPr>
            </a:pPr>
            <a:r>
              <a:rPr sz="1300" b="1">
                <a:solidFill>
                  <a:srgbClr val="D7E4EB"/>
                </a:solidFill>
              </a:rPr>
              <a:t>stable batches</a:t>
            </a:r>
          </a:p>
        </p:txBody>
      </p:sp>
      <p:sp>
        <p:nvSpPr>
          <p:cNvPr id="48" name="Audit text">
            <a:extLst xmlns:a="http://schemas.openxmlformats.org/drawingml/2006/main">
              <a:ext uri="{FF2B5EF4-FFF2-40B4-BE49-F238E27FC236}">
                <a16:creationId xmlns:a16="http://schemas.microsoft.com/office/drawing/2014/main" id="{81C464B7-25BF-4803-9B35-A5AFA11C46B4}"/>
              </a:ext>
            </a:extLst>
          </p:cNvPr>
          <p:cNvSpPr>
            <a:spLocks xmlns:a="http://schemas.openxmlformats.org/drawingml/2006/main" noGrp="1"/>
          </p:cNvSpPr>
          <p:nvPr/>
        </p:nvSpPr>
        <p:spPr>
          <a:xfrm xmlns:a="http://schemas.openxmlformats.org/drawingml/2006/main">
            <a:off x="1047750" y="4457700"/>
            <a:ext cx="3905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125" b="0">
                <a:solidFill>
                  <a:srgbClr val="D7E4EB"/>
                </a:solidFill>
              </a:defRPr>
            </a:pPr>
            <a:r>
              <a:rPr sz="1300" b="0">
                <a:solidFill>
                  <a:srgbClr val="D7E4EB"/>
                </a:solidFill>
              </a:rPr>
              <a:t>parameters · gradients · optimizer</a:t>
            </a:r>
          </a:p>
        </p:txBody>
      </p:sp>
      <p:sp>
        <p:nvSpPr>
          <p:cNvPr id="49" name="Audit shape">
            <a:extLst xmlns:a="http://schemas.openxmlformats.org/drawingml/2006/main">
              <a:ext uri="{FF2B5EF4-FFF2-40B4-BE49-F238E27FC236}">
                <a16:creationId xmlns:a16="http://schemas.microsoft.com/office/drawing/2014/main" id="{C17D14AF-6A02-4E83-8955-271AD60E01B3}"/>
              </a:ext>
            </a:extLst>
          </p:cNvPr>
          <p:cNvSpPr>
            <a:spLocks xmlns:a="http://schemas.openxmlformats.org/drawingml/2006/main" noGrp="1"/>
          </p:cNvSpPr>
          <p:nvPr/>
        </p:nvSpPr>
        <p:spPr>
          <a:xfrm xmlns:a="http://schemas.openxmlformats.org/drawingml/2006/main">
            <a:off x="6858000" y="2619375"/>
            <a:ext cx="523875" cy="323850"/>
          </a:xfrm>
          <a:prstGeom xmlns:a="http://schemas.openxmlformats.org/drawingml/2006/main" prst="roundRect">
            <a:avLst>
              <a:gd name="adj" fmla="val 23529"/>
            </a:avLst>
          </a:prstGeom>
          <a:solidFill xmlns:a="http://schemas.openxmlformats.org/drawingml/2006/main">
            <a:srgbClr val="2CCFB2"/>
          </a:solidFill>
          <a:ln xmlns:a="http://schemas.openxmlformats.org/drawingml/2006/main" w="0">
            <a:noFill/>
            <a:prstDash val="solid"/>
          </a:ln>
        </p:spPr>
      </p:sp>
      <p:sp>
        <p:nvSpPr>
          <p:cNvPr id="50" name="Audit shape">
            <a:extLst xmlns:a="http://schemas.openxmlformats.org/drawingml/2006/main">
              <a:ext uri="{FF2B5EF4-FFF2-40B4-BE49-F238E27FC236}">
                <a16:creationId xmlns:a16="http://schemas.microsoft.com/office/drawing/2014/main" id="{43361210-0F36-4DB6-9BA2-8EC961D484A1}"/>
              </a:ext>
            </a:extLst>
          </p:cNvPr>
          <p:cNvSpPr>
            <a:spLocks xmlns:a="http://schemas.openxmlformats.org/drawingml/2006/main" noGrp="1"/>
          </p:cNvSpPr>
          <p:nvPr/>
        </p:nvSpPr>
        <p:spPr>
          <a:xfrm xmlns:a="http://schemas.openxmlformats.org/drawingml/2006/main">
            <a:off x="7572375" y="3171825"/>
            <a:ext cx="952500" cy="323850"/>
          </a:xfrm>
          <a:prstGeom xmlns:a="http://schemas.openxmlformats.org/drawingml/2006/main" prst="roundRect">
            <a:avLst>
              <a:gd name="adj" fmla="val 23529"/>
            </a:avLst>
          </a:prstGeom>
          <a:solidFill xmlns:a="http://schemas.openxmlformats.org/drawingml/2006/main">
            <a:srgbClr val="976FFF"/>
          </a:solidFill>
          <a:ln xmlns:a="http://schemas.openxmlformats.org/drawingml/2006/main" w="0">
            <a:noFill/>
            <a:prstDash val="solid"/>
          </a:ln>
        </p:spPr>
      </p:sp>
      <p:sp>
        <p:nvSpPr>
          <p:cNvPr id="51" name="Audit shape">
            <a:extLst xmlns:a="http://schemas.openxmlformats.org/drawingml/2006/main">
              <a:ext uri="{FF2B5EF4-FFF2-40B4-BE49-F238E27FC236}">
                <a16:creationId xmlns:a16="http://schemas.microsoft.com/office/drawing/2014/main" id="{F209227A-EFF1-4621-AC2C-13FD04C3D7FF}"/>
              </a:ext>
            </a:extLst>
          </p:cNvPr>
          <p:cNvSpPr>
            <a:spLocks xmlns:a="http://schemas.openxmlformats.org/drawingml/2006/main" noGrp="1"/>
          </p:cNvSpPr>
          <p:nvPr/>
        </p:nvSpPr>
        <p:spPr>
          <a:xfrm xmlns:a="http://schemas.openxmlformats.org/drawingml/2006/main">
            <a:off x="8286750" y="2619375"/>
            <a:ext cx="361950" cy="323850"/>
          </a:xfrm>
          <a:prstGeom xmlns:a="http://schemas.openxmlformats.org/drawingml/2006/main" prst="roundRect">
            <a:avLst>
              <a:gd name="adj" fmla="val 23529"/>
            </a:avLst>
          </a:prstGeom>
          <a:solidFill xmlns:a="http://schemas.openxmlformats.org/drawingml/2006/main">
            <a:srgbClr val="FFA640"/>
          </a:solidFill>
          <a:ln xmlns:a="http://schemas.openxmlformats.org/drawingml/2006/main" w="0">
            <a:noFill/>
            <a:prstDash val="solid"/>
          </a:ln>
        </p:spPr>
      </p:sp>
      <p:sp>
        <p:nvSpPr>
          <p:cNvPr id="52" name="Audit shape">
            <a:extLst xmlns:a="http://schemas.openxmlformats.org/drawingml/2006/main">
              <a:ext uri="{FF2B5EF4-FFF2-40B4-BE49-F238E27FC236}">
                <a16:creationId xmlns:a16="http://schemas.microsoft.com/office/drawing/2014/main" id="{FB5B8525-B504-4D99-8654-E0B64D8D79F5}"/>
              </a:ext>
            </a:extLst>
          </p:cNvPr>
          <p:cNvSpPr>
            <a:spLocks xmlns:a="http://schemas.openxmlformats.org/drawingml/2006/main" noGrp="1"/>
          </p:cNvSpPr>
          <p:nvPr/>
        </p:nvSpPr>
        <p:spPr>
          <a:xfrm xmlns:a="http://schemas.openxmlformats.org/drawingml/2006/main">
            <a:off x="9001125" y="3171825"/>
            <a:ext cx="1190625" cy="323850"/>
          </a:xfrm>
          <a:prstGeom xmlns:a="http://schemas.openxmlformats.org/drawingml/2006/main" prst="roundRect">
            <a:avLst>
              <a:gd name="adj" fmla="val 23529"/>
            </a:avLst>
          </a:prstGeom>
          <a:solidFill xmlns:a="http://schemas.openxmlformats.org/drawingml/2006/main">
            <a:srgbClr val="2CCFB2"/>
          </a:solidFill>
          <a:ln xmlns:a="http://schemas.openxmlformats.org/drawingml/2006/main" w="0">
            <a:noFill/>
            <a:prstDash val="solid"/>
          </a:ln>
        </p:spPr>
      </p:sp>
      <p:sp>
        <p:nvSpPr>
          <p:cNvPr id="53" name="Audit shape">
            <a:extLst xmlns:a="http://schemas.openxmlformats.org/drawingml/2006/main">
              <a:ext uri="{FF2B5EF4-FFF2-40B4-BE49-F238E27FC236}">
                <a16:creationId xmlns:a16="http://schemas.microsoft.com/office/drawing/2014/main" id="{ADF60E33-C6ED-4479-A86E-B4ED48C2163F}"/>
              </a:ext>
            </a:extLst>
          </p:cNvPr>
          <p:cNvSpPr>
            <a:spLocks xmlns:a="http://schemas.openxmlformats.org/drawingml/2006/main" noGrp="1"/>
          </p:cNvSpPr>
          <p:nvPr/>
        </p:nvSpPr>
        <p:spPr>
          <a:xfrm xmlns:a="http://schemas.openxmlformats.org/drawingml/2006/main">
            <a:off x="9715500" y="2619375"/>
            <a:ext cx="647700" cy="323850"/>
          </a:xfrm>
          <a:prstGeom xmlns:a="http://schemas.openxmlformats.org/drawingml/2006/main" prst="roundRect">
            <a:avLst>
              <a:gd name="adj" fmla="val 23529"/>
            </a:avLst>
          </a:prstGeom>
          <a:solidFill xmlns:a="http://schemas.openxmlformats.org/drawingml/2006/main">
            <a:srgbClr val="43BEE8"/>
          </a:solidFill>
          <a:ln xmlns:a="http://schemas.openxmlformats.org/drawingml/2006/main" w="0">
            <a:noFill/>
            <a:prstDash val="solid"/>
          </a:ln>
        </p:spPr>
      </p:sp>
      <p:sp>
        <p:nvSpPr>
          <p:cNvPr id="54" name="Audit shape">
            <a:extLst xmlns:a="http://schemas.openxmlformats.org/drawingml/2006/main">
              <a:ext uri="{FF2B5EF4-FFF2-40B4-BE49-F238E27FC236}">
                <a16:creationId xmlns:a16="http://schemas.microsoft.com/office/drawing/2014/main" id="{11490ADC-A43D-4B3D-AED4-370C0513F347}"/>
              </a:ext>
            </a:extLst>
          </p:cNvPr>
          <p:cNvSpPr>
            <a:spLocks xmlns:a="http://schemas.openxmlformats.org/drawingml/2006/main" noGrp="1"/>
          </p:cNvSpPr>
          <p:nvPr/>
        </p:nvSpPr>
        <p:spPr>
          <a:xfrm xmlns:a="http://schemas.openxmlformats.org/drawingml/2006/main">
            <a:off x="10429875" y="3171825"/>
            <a:ext cx="857250" cy="323850"/>
          </a:xfrm>
          <a:prstGeom xmlns:a="http://schemas.openxmlformats.org/drawingml/2006/main" prst="roundRect">
            <a:avLst>
              <a:gd name="adj" fmla="val 23529"/>
            </a:avLst>
          </a:prstGeom>
          <a:solidFill xmlns:a="http://schemas.openxmlformats.org/drawingml/2006/main">
            <a:srgbClr val="976FFF"/>
          </a:solidFill>
          <a:ln xmlns:a="http://schemas.openxmlformats.org/drawingml/2006/main" w="0">
            <a:noFill/>
            <a:prstDash val="solid"/>
          </a:ln>
        </p:spPr>
      </p:sp>
      <p:sp>
        <p:nvSpPr>
          <p:cNvPr id="55" name="Audit text">
            <a:extLst xmlns:a="http://schemas.openxmlformats.org/drawingml/2006/main">
              <a:ext uri="{FF2B5EF4-FFF2-40B4-BE49-F238E27FC236}">
                <a16:creationId xmlns:a16="http://schemas.microsoft.com/office/drawing/2014/main" id="{8FBD83D5-75DE-4EB1-8B38-81CE3AA55081}"/>
              </a:ext>
            </a:extLst>
          </p:cNvPr>
          <p:cNvSpPr>
            <a:spLocks xmlns:a="http://schemas.openxmlformats.org/drawingml/2006/main" noGrp="1"/>
          </p:cNvSpPr>
          <p:nvPr/>
        </p:nvSpPr>
        <p:spPr>
          <a:xfrm xmlns:a="http://schemas.openxmlformats.org/drawingml/2006/main">
            <a:off x="7191375" y="4048125"/>
            <a:ext cx="3905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275" b="1">
                <a:solidFill>
                  <a:srgbClr val="D7E4EB"/>
                </a:solidFill>
              </a:defRPr>
            </a:pPr>
            <a:r>
              <a:rPr sz="1300" b="1">
                <a:solidFill>
                  <a:srgbClr val="D7E4EB"/>
                </a:solidFill>
              </a:rPr>
              <a:t>arrivals and lengths keep changing</a:t>
            </a:r>
          </a:p>
        </p:txBody>
      </p:sp>
      <p:sp>
        <p:nvSpPr>
          <p:cNvPr id="56" name="Audit text">
            <a:extLst xmlns:a="http://schemas.openxmlformats.org/drawingml/2006/main">
              <a:ext uri="{FF2B5EF4-FFF2-40B4-BE49-F238E27FC236}">
                <a16:creationId xmlns:a16="http://schemas.microsoft.com/office/drawing/2014/main" id="{8FF67FC1-41ED-465D-92A0-820173A00C03}"/>
              </a:ext>
            </a:extLst>
          </p:cNvPr>
          <p:cNvSpPr>
            <a:spLocks xmlns:a="http://schemas.openxmlformats.org/drawingml/2006/main" noGrp="1"/>
          </p:cNvSpPr>
          <p:nvPr/>
        </p:nvSpPr>
        <p:spPr>
          <a:xfrm xmlns:a="http://schemas.openxmlformats.org/drawingml/2006/main">
            <a:off x="7191375" y="4457700"/>
            <a:ext cx="3905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125" b="0">
                <a:solidFill>
                  <a:srgbClr val="D7E4EB"/>
                </a:solidFill>
              </a:defRPr>
            </a:pPr>
            <a:r>
              <a:rPr sz="1550" b="0">
                <a:solidFill>
                  <a:srgbClr val="D7E4EB"/>
                </a:solidFill>
              </a:rPr>
              <a:t>queues · KV state · sessions · logs</a:t>
            </a:r>
          </a:p>
        </p:txBody>
      </p:sp>
      <p:sp>
        <p:nvSpPr>
          <p:cNvPr id="57" name="Audit text">
            <a:extLst xmlns:a="http://schemas.openxmlformats.org/drawingml/2006/main">
              <a:ext uri="{FF2B5EF4-FFF2-40B4-BE49-F238E27FC236}">
                <a16:creationId xmlns:a16="http://schemas.microsoft.com/office/drawing/2014/main" id="{055EFBEA-8A3E-4423-9500-5559838E5C99}"/>
              </a:ext>
            </a:extLst>
          </p:cNvPr>
          <p:cNvSpPr>
            <a:spLocks xmlns:a="http://schemas.openxmlformats.org/drawingml/2006/main" noGrp="1"/>
          </p:cNvSpPr>
          <p:nvPr/>
        </p:nvSpPr>
        <p:spPr>
          <a:xfrm xmlns:a="http://schemas.openxmlformats.org/drawingml/2006/main">
            <a:off x="3429000" y="5191125"/>
            <a:ext cx="5334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425" b="1">
                <a:solidFill>
                  <a:srgbClr val="F7FAFC"/>
                </a:solidFill>
              </a:defRPr>
            </a:pPr>
            <a:r>
              <a:rPr sz="1550" b="1">
                <a:solidFill>
                  <a:srgbClr val="F7FAFC"/>
                </a:solidFill>
              </a:rPr>
              <a:t>Same model family; different control loop.</a:t>
            </a:r>
          </a:p>
        </p:txBody>
      </p:sp>
    </p:spTree>
    <p:extLst>
      <p:ext uri="{BB962C8B-B14F-4D97-AF65-F5344CB8AC3E}">
        <p14:creationId xmlns:p14="http://schemas.microsoft.com/office/powerpoint/2010/main" val="1246107984"/>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204E313B-FA9E-43EF-BAB8-531AB9D3BFF0}"/>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E354BE65-33C8-44B3-8A0F-7DF94B742016}"/>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2B025B64-15D3-489E-8AE0-C68A783BE794}"/>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FFD16891-0CA5-4A30-8290-850B0F109459}"/>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Four checks organize every serving decision</a:t>
            </a:r>
          </a:p>
        </p:txBody>
      </p:sp>
      <p:sp>
        <p:nvSpPr>
          <p:cNvPr id="6" name="Rectangle 5">
            <a:extLst xmlns:a="http://schemas.openxmlformats.org/drawingml/2006/main">
              <a:ext uri="{FF2B5EF4-FFF2-40B4-BE49-F238E27FC236}">
                <a16:creationId xmlns:a16="http://schemas.microsoft.com/office/drawing/2014/main" id="{2347979C-2AE3-4DBF-B3C1-03F62BA8860B}"/>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EB913FC7-889D-4255-9972-20D55BA4BA04}"/>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51/124</a:t>
            </a:r>
          </a:p>
        </p:txBody>
      </p:sp>
      <p:sp>
        <p:nvSpPr>
          <p:cNvPr id="32" name="Deck progress 51/120">
            <a:extLst xmlns:a="http://schemas.openxmlformats.org/drawingml/2006/main">
              <a:ext uri="{FF2B5EF4-FFF2-40B4-BE49-F238E27FC236}">
                <a16:creationId xmlns:a16="http://schemas.microsoft.com/office/drawing/2014/main" id="{A4E724BE-B78C-49D3-9056-3DF4553E919C}"/>
              </a:ext>
            </a:extLst>
          </p:cNvPr>
          <p:cNvSpPr>
            <a:spLocks xmlns:a="http://schemas.openxmlformats.org/drawingml/2006/main" noGrp="1"/>
          </p:cNvSpPr>
          <p:nvPr/>
        </p:nvSpPr>
        <p:spPr>
          <a:xfrm xmlns:a="http://schemas.openxmlformats.org/drawingml/2006/main">
            <a:off x="530352" y="6473952"/>
            <a:ext cx="4435450"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3" name="Current page 51">
            <a:extLst xmlns:a="http://schemas.openxmlformats.org/drawingml/2006/main">
              <a:ext uri="{FF2B5EF4-FFF2-40B4-BE49-F238E27FC236}">
                <a16:creationId xmlns:a16="http://schemas.microsoft.com/office/drawing/2014/main" id="{5D31B08D-9122-43BD-BEC7-40CF57798EF2}"/>
              </a:ext>
            </a:extLst>
          </p:cNvPr>
          <p:cNvSpPr>
            <a:spLocks xmlns:a="http://schemas.openxmlformats.org/drawingml/2006/main" noGrp="1"/>
          </p:cNvSpPr>
          <p:nvPr/>
        </p:nvSpPr>
        <p:spPr>
          <a:xfrm xmlns:a="http://schemas.openxmlformats.org/drawingml/2006/main">
            <a:off x="4932464"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34" name="Audit shape">
            <a:extLst xmlns:a="http://schemas.openxmlformats.org/drawingml/2006/main">
              <a:ext uri="{FF2B5EF4-FFF2-40B4-BE49-F238E27FC236}">
                <a16:creationId xmlns:a16="http://schemas.microsoft.com/office/drawing/2014/main" id="{D2162BB7-7A87-45DF-A66B-005126090AE0}"/>
              </a:ext>
            </a:extLst>
          </p:cNvPr>
          <p:cNvSpPr>
            <a:spLocks xmlns:a="http://schemas.openxmlformats.org/drawingml/2006/main" noGrp="1"/>
          </p:cNvSpPr>
          <p:nvPr/>
        </p:nvSpPr>
        <p:spPr>
          <a:xfrm xmlns:a="http://schemas.openxmlformats.org/drawingml/2006/main">
            <a:off x="5286375" y="2762250"/>
            <a:ext cx="1619250" cy="1619250"/>
          </a:xfrm>
          <a:prstGeom xmlns:a="http://schemas.openxmlformats.org/drawingml/2006/main" prst="ellipse">
            <a:avLst/>
          </a:prstGeom>
          <a:solidFill xmlns:a="http://schemas.openxmlformats.org/drawingml/2006/main">
            <a:srgbClr val="123049"/>
          </a:solidFill>
          <a:ln xmlns:a="http://schemas.openxmlformats.org/drawingml/2006/main" w="19050">
            <a:solidFill>
              <a:srgbClr val="43BEE8"/>
            </a:solidFill>
            <a:prstDash val="solid"/>
          </a:ln>
        </p:spPr>
      </p:sp>
      <p:sp>
        <p:nvSpPr>
          <p:cNvPr id="35" name="Audit text">
            <a:extLst xmlns:a="http://schemas.openxmlformats.org/drawingml/2006/main">
              <a:ext uri="{FF2B5EF4-FFF2-40B4-BE49-F238E27FC236}">
                <a16:creationId xmlns:a16="http://schemas.microsoft.com/office/drawing/2014/main" id="{DE8A837C-6CDA-4421-9927-79F012843A8C}"/>
              </a:ext>
            </a:extLst>
          </p:cNvPr>
          <p:cNvSpPr>
            <a:spLocks xmlns:a="http://schemas.openxmlformats.org/drawingml/2006/main" noGrp="1"/>
          </p:cNvSpPr>
          <p:nvPr/>
        </p:nvSpPr>
        <p:spPr>
          <a:xfrm xmlns:a="http://schemas.openxmlformats.org/drawingml/2006/main">
            <a:off x="5524500" y="3143250"/>
            <a:ext cx="114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575" b="1">
                <a:solidFill>
                  <a:srgbClr val="F7FAFC"/>
                </a:solidFill>
              </a:defRPr>
            </a:pPr>
            <a:r>
              <a:rPr sz="1575" b="1">
                <a:solidFill>
                  <a:srgbClr val="F7FAFC"/>
                </a:solidFill>
              </a:rPr>
              <a:t>SERVING</a:t>
            </a:r>
          </a:p>
          <a:p xmlns:a="http://schemas.openxmlformats.org/drawingml/2006/main">
            <a:pPr algn="ctr">
              <a:buNone/>
              <a:defRPr sz="1575" b="1">
                <a:solidFill>
                  <a:srgbClr val="F7FAFC"/>
                </a:solidFill>
              </a:defRPr>
            </a:pPr>
            <a:r>
              <a:rPr sz="1575" b="1">
                <a:solidFill>
                  <a:srgbClr val="F7FAFC"/>
                </a:solidFill>
              </a:rPr>
              <a:t>CHOICE</a:t>
            </a:r>
          </a:p>
        </p:txBody>
      </p:sp>
      <p:sp>
        <p:nvSpPr>
          <p:cNvPr id="36" name="Audit shape">
            <a:extLst xmlns:a="http://schemas.openxmlformats.org/drawingml/2006/main">
              <a:ext uri="{FF2B5EF4-FFF2-40B4-BE49-F238E27FC236}">
                <a16:creationId xmlns:a16="http://schemas.microsoft.com/office/drawing/2014/main" id="{F2482A85-5417-4499-9900-771F3643164F}"/>
              </a:ext>
            </a:extLst>
          </p:cNvPr>
          <p:cNvSpPr>
            <a:spLocks xmlns:a="http://schemas.openxmlformats.org/drawingml/2006/main" noGrp="1"/>
          </p:cNvSpPr>
          <p:nvPr/>
        </p:nvSpPr>
        <p:spPr>
          <a:xfrm xmlns:a="http://schemas.openxmlformats.org/drawingml/2006/main">
            <a:off x="1619250" y="2238375"/>
            <a:ext cx="723900" cy="723900"/>
          </a:xfrm>
          <a:prstGeom xmlns:a="http://schemas.openxmlformats.org/drawingml/2006/main" prst="ellipse">
            <a:avLst/>
          </a:prstGeom>
          <a:solidFill xmlns:a="http://schemas.openxmlformats.org/drawingml/2006/main">
            <a:srgbClr val="43BEE8"/>
          </a:solidFill>
          <a:ln xmlns:a="http://schemas.openxmlformats.org/drawingml/2006/main" w="0">
            <a:noFill/>
            <a:prstDash val="solid"/>
          </a:ln>
        </p:spPr>
      </p:sp>
      <p:sp>
        <p:nvSpPr>
          <p:cNvPr id="37" name="Audit text">
            <a:extLst xmlns:a="http://schemas.openxmlformats.org/drawingml/2006/main">
              <a:ext uri="{FF2B5EF4-FFF2-40B4-BE49-F238E27FC236}">
                <a16:creationId xmlns:a16="http://schemas.microsoft.com/office/drawing/2014/main" id="{8BE05E26-145A-431A-8CF9-1426C722F7B8}"/>
              </a:ext>
            </a:extLst>
          </p:cNvPr>
          <p:cNvSpPr>
            <a:spLocks xmlns:a="http://schemas.openxmlformats.org/drawingml/2006/main" noGrp="1"/>
          </p:cNvSpPr>
          <p:nvPr/>
        </p:nvSpPr>
        <p:spPr>
          <a:xfrm xmlns:a="http://schemas.openxmlformats.org/drawingml/2006/main">
            <a:off x="2495550" y="2276475"/>
            <a:ext cx="2381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200" b="1">
                <a:solidFill>
                  <a:srgbClr val="43BEE8"/>
                </a:solidFill>
              </a:defRPr>
            </a:pPr>
            <a:r>
              <a:rPr sz="1300" b="1">
                <a:solidFill>
                  <a:srgbClr val="43BEE8"/>
                </a:solidFill>
              </a:rPr>
              <a:t>REQUEST</a:t>
            </a:r>
          </a:p>
        </p:txBody>
      </p:sp>
      <p:sp>
        <p:nvSpPr>
          <p:cNvPr id="38" name="Audit text">
            <a:extLst xmlns:a="http://schemas.openxmlformats.org/drawingml/2006/main">
              <a:ext uri="{FF2B5EF4-FFF2-40B4-BE49-F238E27FC236}">
                <a16:creationId xmlns:a16="http://schemas.microsoft.com/office/drawing/2014/main" id="{0C01EFF7-819B-440A-9BF4-536C54569791}"/>
              </a:ext>
            </a:extLst>
          </p:cNvPr>
          <p:cNvSpPr>
            <a:spLocks xmlns:a="http://schemas.openxmlformats.org/drawingml/2006/main" noGrp="1"/>
          </p:cNvSpPr>
          <p:nvPr/>
        </p:nvSpPr>
        <p:spPr>
          <a:xfrm xmlns:a="http://schemas.openxmlformats.org/drawingml/2006/main">
            <a:off x="2495550" y="2562225"/>
            <a:ext cx="2381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200" b="0">
                <a:solidFill>
                  <a:srgbClr val="D7E4EB"/>
                </a:solidFill>
              </a:defRPr>
            </a:pPr>
            <a:r>
              <a:rPr sz="1300" b="0">
                <a:solidFill>
                  <a:srgbClr val="D7E4EB"/>
                </a:solidFill>
              </a:rPr>
              <a:t>Who waits?</a:t>
            </a:r>
          </a:p>
        </p:txBody>
      </p:sp>
      <p:sp>
        <p:nvSpPr>
          <p:cNvPr id="39" name="Audit shape">
            <a:extLst xmlns:a="http://schemas.openxmlformats.org/drawingml/2006/main">
              <a:ext uri="{FF2B5EF4-FFF2-40B4-BE49-F238E27FC236}">
                <a16:creationId xmlns:a16="http://schemas.microsoft.com/office/drawing/2014/main" id="{5E2CFC06-9356-49B7-9B3D-1EEF4B4EFC12}"/>
              </a:ext>
            </a:extLst>
          </p:cNvPr>
          <p:cNvSpPr>
            <a:spLocks xmlns:a="http://schemas.openxmlformats.org/drawingml/2006/main" noGrp="1"/>
          </p:cNvSpPr>
          <p:nvPr/>
        </p:nvSpPr>
        <p:spPr>
          <a:xfrm xmlns:a="http://schemas.openxmlformats.org/drawingml/2006/main">
            <a:off x="8096250" y="2238375"/>
            <a:ext cx="723900" cy="723900"/>
          </a:xfrm>
          <a:prstGeom xmlns:a="http://schemas.openxmlformats.org/drawingml/2006/main" prst="ellipse">
            <a:avLst/>
          </a:prstGeom>
          <a:solidFill xmlns:a="http://schemas.openxmlformats.org/drawingml/2006/main">
            <a:srgbClr val="976FFF"/>
          </a:solidFill>
          <a:ln xmlns:a="http://schemas.openxmlformats.org/drawingml/2006/main" w="0">
            <a:noFill/>
            <a:prstDash val="solid"/>
          </a:ln>
        </p:spPr>
      </p:sp>
      <p:sp>
        <p:nvSpPr>
          <p:cNvPr id="40" name="Audit text">
            <a:extLst xmlns:a="http://schemas.openxmlformats.org/drawingml/2006/main">
              <a:ext uri="{FF2B5EF4-FFF2-40B4-BE49-F238E27FC236}">
                <a16:creationId xmlns:a16="http://schemas.microsoft.com/office/drawing/2014/main" id="{9F20B0A6-A0CA-40A0-AB33-4523FF6A412E}"/>
              </a:ext>
            </a:extLst>
          </p:cNvPr>
          <p:cNvSpPr>
            <a:spLocks xmlns:a="http://schemas.openxmlformats.org/drawingml/2006/main" noGrp="1"/>
          </p:cNvSpPr>
          <p:nvPr/>
        </p:nvSpPr>
        <p:spPr>
          <a:xfrm xmlns:a="http://schemas.openxmlformats.org/drawingml/2006/main">
            <a:off x="8972550" y="2276475"/>
            <a:ext cx="2381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200" b="1">
                <a:solidFill>
                  <a:srgbClr val="976FFF"/>
                </a:solidFill>
              </a:defRPr>
            </a:pPr>
            <a:r>
              <a:rPr sz="1300" b="1">
                <a:solidFill>
                  <a:srgbClr val="976FFF"/>
                </a:solidFill>
              </a:rPr>
              <a:t>STATE</a:t>
            </a:r>
          </a:p>
        </p:txBody>
      </p:sp>
      <p:sp>
        <p:nvSpPr>
          <p:cNvPr id="41" name="Audit text">
            <a:extLst xmlns:a="http://schemas.openxmlformats.org/drawingml/2006/main">
              <a:ext uri="{FF2B5EF4-FFF2-40B4-BE49-F238E27FC236}">
                <a16:creationId xmlns:a16="http://schemas.microsoft.com/office/drawing/2014/main" id="{596C16C2-DD8F-4E92-BB4C-A9E39D5EEF38}"/>
              </a:ext>
            </a:extLst>
          </p:cNvPr>
          <p:cNvSpPr>
            <a:spLocks xmlns:a="http://schemas.openxmlformats.org/drawingml/2006/main" noGrp="1"/>
          </p:cNvSpPr>
          <p:nvPr/>
        </p:nvSpPr>
        <p:spPr>
          <a:xfrm xmlns:a="http://schemas.openxmlformats.org/drawingml/2006/main">
            <a:off x="8972550" y="2562225"/>
            <a:ext cx="2381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200" b="0">
                <a:solidFill>
                  <a:srgbClr val="D7E4EB"/>
                </a:solidFill>
              </a:defRPr>
            </a:pPr>
            <a:r>
              <a:rPr sz="1300" b="0">
                <a:solidFill>
                  <a:srgbClr val="D7E4EB"/>
                </a:solidFill>
              </a:rPr>
              <a:t>What stays live?</a:t>
            </a:r>
          </a:p>
        </p:txBody>
      </p:sp>
      <p:sp>
        <p:nvSpPr>
          <p:cNvPr id="42" name="Audit shape">
            <a:extLst xmlns:a="http://schemas.openxmlformats.org/drawingml/2006/main">
              <a:ext uri="{FF2B5EF4-FFF2-40B4-BE49-F238E27FC236}">
                <a16:creationId xmlns:a16="http://schemas.microsoft.com/office/drawing/2014/main" id="{87DF3B43-15A6-4FCD-9A49-0D47C1933AAC}"/>
              </a:ext>
            </a:extLst>
          </p:cNvPr>
          <p:cNvSpPr>
            <a:spLocks xmlns:a="http://schemas.openxmlformats.org/drawingml/2006/main" noGrp="1"/>
          </p:cNvSpPr>
          <p:nvPr/>
        </p:nvSpPr>
        <p:spPr>
          <a:xfrm xmlns:a="http://schemas.openxmlformats.org/drawingml/2006/main">
            <a:off x="1619250" y="4333875"/>
            <a:ext cx="723900" cy="723900"/>
          </a:xfrm>
          <a:prstGeom xmlns:a="http://schemas.openxmlformats.org/drawingml/2006/main" prst="ellipse">
            <a:avLst/>
          </a:prstGeom>
          <a:solidFill xmlns:a="http://schemas.openxmlformats.org/drawingml/2006/main">
            <a:srgbClr val="FFA640"/>
          </a:solidFill>
          <a:ln xmlns:a="http://schemas.openxmlformats.org/drawingml/2006/main" w="0">
            <a:noFill/>
            <a:prstDash val="solid"/>
          </a:ln>
        </p:spPr>
      </p:sp>
      <p:sp>
        <p:nvSpPr>
          <p:cNvPr id="43" name="Audit text">
            <a:extLst xmlns:a="http://schemas.openxmlformats.org/drawingml/2006/main">
              <a:ext uri="{FF2B5EF4-FFF2-40B4-BE49-F238E27FC236}">
                <a16:creationId xmlns:a16="http://schemas.microsoft.com/office/drawing/2014/main" id="{452683CF-80BA-4160-B91A-1A801ECB86E1}"/>
              </a:ext>
            </a:extLst>
          </p:cNvPr>
          <p:cNvSpPr>
            <a:spLocks xmlns:a="http://schemas.openxmlformats.org/drawingml/2006/main" noGrp="1"/>
          </p:cNvSpPr>
          <p:nvPr/>
        </p:nvSpPr>
        <p:spPr>
          <a:xfrm xmlns:a="http://schemas.openxmlformats.org/drawingml/2006/main">
            <a:off x="2495550" y="4371975"/>
            <a:ext cx="2381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200" b="1">
                <a:solidFill>
                  <a:srgbClr val="FFA640"/>
                </a:solidFill>
              </a:defRPr>
            </a:pPr>
            <a:r>
              <a:rPr sz="1300" b="1">
                <a:solidFill>
                  <a:srgbClr val="FFA640"/>
                </a:solidFill>
              </a:rPr>
              <a:t>EXECUTION</a:t>
            </a:r>
          </a:p>
        </p:txBody>
      </p:sp>
      <p:sp>
        <p:nvSpPr>
          <p:cNvPr id="44" name="Audit text">
            <a:extLst xmlns:a="http://schemas.openxmlformats.org/drawingml/2006/main">
              <a:ext uri="{FF2B5EF4-FFF2-40B4-BE49-F238E27FC236}">
                <a16:creationId xmlns:a16="http://schemas.microsoft.com/office/drawing/2014/main" id="{D2EB2D0A-7A95-4317-9DD1-3ED31BC073EE}"/>
              </a:ext>
            </a:extLst>
          </p:cNvPr>
          <p:cNvSpPr>
            <a:spLocks xmlns:a="http://schemas.openxmlformats.org/drawingml/2006/main" noGrp="1"/>
          </p:cNvSpPr>
          <p:nvPr/>
        </p:nvSpPr>
        <p:spPr>
          <a:xfrm xmlns:a="http://schemas.openxmlformats.org/drawingml/2006/main">
            <a:off x="2495550" y="4657725"/>
            <a:ext cx="2381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200" b="0">
                <a:solidFill>
                  <a:srgbClr val="D7E4EB"/>
                </a:solidFill>
              </a:defRPr>
            </a:pPr>
            <a:r>
              <a:rPr sz="1300" b="0">
                <a:solidFill>
                  <a:srgbClr val="D7E4EB"/>
                </a:solidFill>
              </a:rPr>
              <a:t>Which path runs?</a:t>
            </a:r>
          </a:p>
        </p:txBody>
      </p:sp>
      <p:sp>
        <p:nvSpPr>
          <p:cNvPr id="45" name="Audit shape">
            <a:extLst xmlns:a="http://schemas.openxmlformats.org/drawingml/2006/main">
              <a:ext uri="{FF2B5EF4-FFF2-40B4-BE49-F238E27FC236}">
                <a16:creationId xmlns:a16="http://schemas.microsoft.com/office/drawing/2014/main" id="{7226DA0A-3457-46AE-B975-C5BF3DC1E98C}"/>
              </a:ext>
            </a:extLst>
          </p:cNvPr>
          <p:cNvSpPr>
            <a:spLocks xmlns:a="http://schemas.openxmlformats.org/drawingml/2006/main" noGrp="1"/>
          </p:cNvSpPr>
          <p:nvPr/>
        </p:nvSpPr>
        <p:spPr>
          <a:xfrm xmlns:a="http://schemas.openxmlformats.org/drawingml/2006/main">
            <a:off x="8096250" y="4333875"/>
            <a:ext cx="723900" cy="723900"/>
          </a:xfrm>
          <a:prstGeom xmlns:a="http://schemas.openxmlformats.org/drawingml/2006/main" prst="ellipse">
            <a:avLst/>
          </a:prstGeom>
          <a:solidFill xmlns:a="http://schemas.openxmlformats.org/drawingml/2006/main">
            <a:srgbClr val="52D18B"/>
          </a:solidFill>
          <a:ln xmlns:a="http://schemas.openxmlformats.org/drawingml/2006/main" w="0">
            <a:noFill/>
            <a:prstDash val="solid"/>
          </a:ln>
        </p:spPr>
      </p:sp>
      <p:sp>
        <p:nvSpPr>
          <p:cNvPr id="46" name="Audit text">
            <a:extLst xmlns:a="http://schemas.openxmlformats.org/drawingml/2006/main">
              <a:ext uri="{FF2B5EF4-FFF2-40B4-BE49-F238E27FC236}">
                <a16:creationId xmlns:a16="http://schemas.microsoft.com/office/drawing/2014/main" id="{B913C8F0-7BC2-4ABD-BB3C-1C274AE5935C}"/>
              </a:ext>
            </a:extLst>
          </p:cNvPr>
          <p:cNvSpPr>
            <a:spLocks xmlns:a="http://schemas.openxmlformats.org/drawingml/2006/main" noGrp="1"/>
          </p:cNvSpPr>
          <p:nvPr/>
        </p:nvSpPr>
        <p:spPr>
          <a:xfrm xmlns:a="http://schemas.openxmlformats.org/drawingml/2006/main">
            <a:off x="8972550" y="4371975"/>
            <a:ext cx="2381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200" b="1">
                <a:solidFill>
                  <a:srgbClr val="52D18B"/>
                </a:solidFill>
              </a:defRPr>
            </a:pPr>
            <a:r>
              <a:rPr sz="1300" b="1">
                <a:solidFill>
                  <a:srgbClr val="52D18B"/>
                </a:solidFill>
              </a:rPr>
              <a:t>EVIDENCE</a:t>
            </a:r>
          </a:p>
        </p:txBody>
      </p:sp>
      <p:sp>
        <p:nvSpPr>
          <p:cNvPr id="47" name="Audit text">
            <a:extLst xmlns:a="http://schemas.openxmlformats.org/drawingml/2006/main">
              <a:ext uri="{FF2B5EF4-FFF2-40B4-BE49-F238E27FC236}">
                <a16:creationId xmlns:a16="http://schemas.microsoft.com/office/drawing/2014/main" id="{B6571B21-FEA1-4623-BE4B-6C738C77FD8B}"/>
              </a:ext>
            </a:extLst>
          </p:cNvPr>
          <p:cNvSpPr>
            <a:spLocks xmlns:a="http://schemas.openxmlformats.org/drawingml/2006/main" noGrp="1"/>
          </p:cNvSpPr>
          <p:nvPr/>
        </p:nvSpPr>
        <p:spPr>
          <a:xfrm xmlns:a="http://schemas.openxmlformats.org/drawingml/2006/main">
            <a:off x="8972550" y="4657725"/>
            <a:ext cx="2381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200" b="0">
                <a:solidFill>
                  <a:srgbClr val="D7E4EB"/>
                </a:solidFill>
              </a:defRPr>
            </a:pPr>
            <a:r>
              <a:rPr sz="1300" b="0">
                <a:solidFill>
                  <a:srgbClr val="D7E4EB"/>
                </a:solidFill>
              </a:rPr>
              <a:t>How do we know?</a:t>
            </a:r>
          </a:p>
        </p:txBody>
      </p:sp>
      <p:sp>
        <p:nvSpPr>
          <p:cNvPr id="48" name="Audit text">
            <a:extLst xmlns:a="http://schemas.openxmlformats.org/drawingml/2006/main">
              <a:ext uri="{FF2B5EF4-FFF2-40B4-BE49-F238E27FC236}">
                <a16:creationId xmlns:a16="http://schemas.microsoft.com/office/drawing/2014/main" id="{86BF7AD2-1EFA-4BBA-AA7E-0ACC4BFEEC11}"/>
              </a:ext>
            </a:extLst>
          </p:cNvPr>
          <p:cNvSpPr>
            <a:spLocks xmlns:a="http://schemas.openxmlformats.org/drawingml/2006/main" noGrp="1"/>
          </p:cNvSpPr>
          <p:nvPr/>
        </p:nvSpPr>
        <p:spPr>
          <a:xfrm xmlns:a="http://schemas.openxmlformats.org/drawingml/2006/main">
            <a:off x="3810000" y="5286375"/>
            <a:ext cx="4572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350" b="1">
                <a:solidFill>
                  <a:srgbClr val="F7FAFC"/>
                </a:solidFill>
              </a:defRPr>
            </a:pPr>
            <a:r>
              <a:rPr sz="1550" b="1">
                <a:solidFill>
                  <a:srgbClr val="F7FAFC"/>
                </a:solidFill>
              </a:rPr>
              <a:t>A sound decision answers all four, not just one.</a:t>
            </a:r>
          </a:p>
        </p:txBody>
      </p:sp>
    </p:spTree>
    <p:extLst>
      <p:ext uri="{BB962C8B-B14F-4D97-AF65-F5344CB8AC3E}">
        <p14:creationId xmlns:p14="http://schemas.microsoft.com/office/powerpoint/2010/main" val="1367009626"/>
      </p:ext>
    </p:extLst>
  </p:cSld>
</p:sld>
</file>

<file path=ppt/slides/slide52.xml><?xml version="1.0" encoding="utf-8"?>
<p:sld xmlns:p="http://schemas.openxmlformats.org/presentationml/2006/main">
  <p:cSld>
    <p:bg>
      <p:bgPr>
        <a:gradFill xmlns:a="http://schemas.openxmlformats.org/drawingml/2006/main">
          <a:gsLst>
            <a:gs pos="0">
              <a:srgbClr val="082F35"/>
            </a:gs>
            <a:gs pos="100000">
              <a:srgbClr val="0F6D72"/>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82AC2657-BE2D-495E-86B4-E40108931A5B}"/>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361B0C5B-6D8A-4F86-A3D3-399904ADE8B8}"/>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B9DDF9FA-84F2-4846-941A-86C1266BAD5C}"/>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DDA80FFD-423C-480D-99DB-72B116FA4279}"/>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One request travels through a complete service route</a:t>
            </a:r>
          </a:p>
        </p:txBody>
      </p:sp>
      <p:sp>
        <p:nvSpPr>
          <p:cNvPr id="6" name="TextBox 5">
            <a:extLst xmlns:a="http://schemas.openxmlformats.org/drawingml/2006/main">
              <a:ext uri="{FF2B5EF4-FFF2-40B4-BE49-F238E27FC236}">
                <a16:creationId xmlns:a16="http://schemas.microsoft.com/office/drawing/2014/main" id="{12DF9684-7220-4E4F-AF37-A43577788A9B}"/>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1/4</a:t>
            </a:r>
          </a:p>
        </p:txBody>
      </p:sp>
      <p:sp>
        <p:nvSpPr>
          <p:cNvPr id="7" name="Rectangle 6">
            <a:extLst xmlns:a="http://schemas.openxmlformats.org/drawingml/2006/main">
              <a:ext uri="{FF2B5EF4-FFF2-40B4-BE49-F238E27FC236}">
                <a16:creationId xmlns:a16="http://schemas.microsoft.com/office/drawing/2014/main" id="{ABD86260-B295-491B-A0EB-BC74FC3A1AC7}"/>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D39479BF-7BE7-454E-B852-1373D0490796}"/>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BDDD3120-76CF-446D-AE59-D801415664D2}"/>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7A50E7F5-21C9-4645-88B3-62A3B3F79251}"/>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1CC9577A-A6E2-4EC3-8CBF-0F71CD198B86}"/>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BAEE42A8-34BF-4A84-8A4A-2405CD3FF4F0}"/>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52/124</a:t>
            </a:r>
          </a:p>
        </p:txBody>
      </p:sp>
      <p:sp>
        <p:nvSpPr>
          <p:cNvPr id="13" name="TextBox 12">
            <a:extLst xmlns:a="http://schemas.openxmlformats.org/drawingml/2006/main">
              <a:ext uri="{FF2B5EF4-FFF2-40B4-BE49-F238E27FC236}">
                <a16:creationId xmlns:a16="http://schemas.microsoft.com/office/drawing/2014/main" id="{F0FED121-89C0-4D82-B53C-60EEF0813496}"/>
              </a:ext>
            </a:extLst>
          </p:cNvPr>
          <p:cNvSpPr>
            <a:spLocks xmlns:a="http://schemas.openxmlformats.org/drawingml/2006/main" noGrp="1"/>
          </p:cNvSpPr>
          <p:nvPr/>
        </p:nvSpPr>
        <p:spPr>
          <a:xfrm xmlns:a="http://schemas.openxmlformats.org/drawingml/2006/main">
            <a:off x="5577840" y="1773936"/>
            <a:ext cx="2743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BCDAA"/>
                </a:solidFill>
                <a:latin typeface="Avenir Next"/>
                <a:ea typeface="Avenir Next"/>
                <a:cs typeface="Avenir Next"/>
              </a:defRPr>
            </a:pPr>
            <a:r>
              <a:rPr>
                <a:solidFill>
                  <a:srgbClr val="D7E4EB"/>
                </a:solidFill>
              </a:rPr>
              <a:t>REQUEST JOURNEY</a:t>
            </a:r>
          </a:p>
        </p:txBody>
      </p:sp>
      <p:sp>
        <p:nvSpPr>
          <p:cNvPr id="14" name="Connector 13">
            <a:extLst xmlns:a="http://schemas.openxmlformats.org/drawingml/2006/main">
              <a:ext uri="{FF2B5EF4-FFF2-40B4-BE49-F238E27FC236}">
                <a16:creationId xmlns:a16="http://schemas.microsoft.com/office/drawing/2014/main" id="{F502D96A-84AE-44D7-9D5A-5F5B1F96A714}"/>
              </a:ext>
            </a:extLst>
          </p:cNvPr>
          <p:cNvSpPr>
            <a:spLocks xmlns:a="http://schemas.openxmlformats.org/drawingml/2006/main" noGrp="1"/>
          </p:cNvSpPr>
          <p:nvPr/>
        </p:nvSpPr>
        <p:spPr>
          <a:xfrm xmlns:a="http://schemas.openxmlformats.org/drawingml/2006/main">
            <a:off x="5852159" y="2907792"/>
            <a:ext cx="841248"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5" name="Oval 14">
            <a:extLst xmlns:a="http://schemas.openxmlformats.org/drawingml/2006/main">
              <a:ext uri="{FF2B5EF4-FFF2-40B4-BE49-F238E27FC236}">
                <a16:creationId xmlns:a16="http://schemas.microsoft.com/office/drawing/2014/main" id="{C063D108-EA5D-40A2-A7E4-CA5E25236FE6}"/>
              </a:ext>
            </a:extLst>
          </p:cNvPr>
          <p:cNvSpPr>
            <a:spLocks xmlns:a="http://schemas.openxmlformats.org/drawingml/2006/main" noGrp="1"/>
          </p:cNvSpPr>
          <p:nvPr/>
        </p:nvSpPr>
        <p:spPr>
          <a:xfrm xmlns:a="http://schemas.openxmlformats.org/drawingml/2006/main">
            <a:off x="5577840" y="2633472"/>
            <a:ext cx="548640" cy="548640"/>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6659498E-4186-4608-B895-01721678FEB9}"/>
              </a:ext>
            </a:extLst>
          </p:cNvPr>
          <p:cNvSpPr>
            <a:spLocks xmlns:a="http://schemas.openxmlformats.org/drawingml/2006/main" noGrp="1"/>
          </p:cNvSpPr>
          <p:nvPr/>
        </p:nvSpPr>
        <p:spPr>
          <a:xfrm xmlns:a="http://schemas.openxmlformats.org/drawingml/2006/main">
            <a:off x="5349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receive</a:t>
            </a:r>
          </a:p>
        </p:txBody>
      </p:sp>
      <p:sp>
        <p:nvSpPr>
          <p:cNvPr id="17" name="Connector 16">
            <a:extLst xmlns:a="http://schemas.openxmlformats.org/drawingml/2006/main">
              <a:ext uri="{FF2B5EF4-FFF2-40B4-BE49-F238E27FC236}">
                <a16:creationId xmlns:a16="http://schemas.microsoft.com/office/drawing/2014/main" id="{544D78CF-2CF2-455F-AC14-212A2DE23EFC}"/>
              </a:ext>
            </a:extLst>
          </p:cNvPr>
          <p:cNvSpPr>
            <a:spLocks xmlns:a="http://schemas.openxmlformats.org/drawingml/2006/main" noGrp="1"/>
          </p:cNvSpPr>
          <p:nvPr/>
        </p:nvSpPr>
        <p:spPr>
          <a:xfrm xmlns:a="http://schemas.openxmlformats.org/drawingml/2006/main">
            <a:off x="6995159" y="2907792"/>
            <a:ext cx="841249"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8" name="Oval 17">
            <a:extLst xmlns:a="http://schemas.openxmlformats.org/drawingml/2006/main">
              <a:ext uri="{FF2B5EF4-FFF2-40B4-BE49-F238E27FC236}">
                <a16:creationId xmlns:a16="http://schemas.microsoft.com/office/drawing/2014/main" id="{65DC7F82-1C2B-4899-A870-0C0DDB591DFF}"/>
              </a:ext>
            </a:extLst>
          </p:cNvPr>
          <p:cNvSpPr>
            <a:spLocks xmlns:a="http://schemas.openxmlformats.org/drawingml/2006/main" noGrp="1"/>
          </p:cNvSpPr>
          <p:nvPr/>
        </p:nvSpPr>
        <p:spPr>
          <a:xfrm xmlns:a="http://schemas.openxmlformats.org/drawingml/2006/main">
            <a:off x="6720840" y="2633472"/>
            <a:ext cx="548640" cy="548640"/>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FBCDEB4B-A497-45BF-913F-5777E56CEBB5}"/>
              </a:ext>
            </a:extLst>
          </p:cNvPr>
          <p:cNvSpPr>
            <a:spLocks xmlns:a="http://schemas.openxmlformats.org/drawingml/2006/main" noGrp="1"/>
          </p:cNvSpPr>
          <p:nvPr/>
        </p:nvSpPr>
        <p:spPr>
          <a:xfrm xmlns:a="http://schemas.openxmlformats.org/drawingml/2006/main">
            <a:off x="6492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D5E4EC"/>
                </a:solidFill>
                <a:latin typeface="Avenir Next"/>
                <a:ea typeface="Avenir Next"/>
                <a:cs typeface="Avenir Next"/>
              </a:defRPr>
            </a:pPr>
            <a:r>
              <a:rPr>
                <a:solidFill>
                  <a:srgbClr val="D7E4EB"/>
                </a:solidFill>
              </a:rPr>
              <a:t>queue</a:t>
            </a:r>
          </a:p>
        </p:txBody>
      </p:sp>
      <p:sp>
        <p:nvSpPr>
          <p:cNvPr id="20" name="Connector 19">
            <a:extLst xmlns:a="http://schemas.openxmlformats.org/drawingml/2006/main">
              <a:ext uri="{FF2B5EF4-FFF2-40B4-BE49-F238E27FC236}">
                <a16:creationId xmlns:a16="http://schemas.microsoft.com/office/drawing/2014/main" id="{9CB49863-271A-4B84-978D-1325CD8CED06}"/>
              </a:ext>
            </a:extLst>
          </p:cNvPr>
          <p:cNvSpPr>
            <a:spLocks xmlns:a="http://schemas.openxmlformats.org/drawingml/2006/main" noGrp="1"/>
          </p:cNvSpPr>
          <p:nvPr/>
        </p:nvSpPr>
        <p:spPr>
          <a:xfrm xmlns:a="http://schemas.openxmlformats.org/drawingml/2006/main">
            <a:off x="8138160" y="2907792"/>
            <a:ext cx="841248"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1" name="Oval 20">
            <a:extLst xmlns:a="http://schemas.openxmlformats.org/drawingml/2006/main">
              <a:ext uri="{FF2B5EF4-FFF2-40B4-BE49-F238E27FC236}">
                <a16:creationId xmlns:a16="http://schemas.microsoft.com/office/drawing/2014/main" id="{360B24D2-CCBD-4735-9F40-DD67EADB9429}"/>
              </a:ext>
            </a:extLst>
          </p:cNvPr>
          <p:cNvSpPr>
            <a:spLocks xmlns:a="http://schemas.openxmlformats.org/drawingml/2006/main" noGrp="1"/>
          </p:cNvSpPr>
          <p:nvPr/>
        </p:nvSpPr>
        <p:spPr>
          <a:xfrm xmlns:a="http://schemas.openxmlformats.org/drawingml/2006/main">
            <a:off x="7863840" y="2633472"/>
            <a:ext cx="548640" cy="548640"/>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E8058735-93A5-4C0F-B5E6-59711095767E}"/>
              </a:ext>
            </a:extLst>
          </p:cNvPr>
          <p:cNvSpPr>
            <a:spLocks xmlns:a="http://schemas.openxmlformats.org/drawingml/2006/main" noGrp="1"/>
          </p:cNvSpPr>
          <p:nvPr/>
        </p:nvSpPr>
        <p:spPr>
          <a:xfrm xmlns:a="http://schemas.openxmlformats.org/drawingml/2006/main">
            <a:off x="7635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D5E4EC"/>
                </a:solidFill>
                <a:latin typeface="Avenir Next"/>
                <a:ea typeface="Avenir Next"/>
                <a:cs typeface="Avenir Next"/>
              </a:defRPr>
            </a:pPr>
            <a:r>
              <a:rPr>
                <a:solidFill>
                  <a:srgbClr val="D7E4EB"/>
                </a:solidFill>
              </a:rPr>
              <a:t>prefill</a:t>
            </a:r>
          </a:p>
        </p:txBody>
      </p:sp>
      <p:sp>
        <p:nvSpPr>
          <p:cNvPr id="23" name="Connector 22">
            <a:extLst xmlns:a="http://schemas.openxmlformats.org/drawingml/2006/main">
              <a:ext uri="{FF2B5EF4-FFF2-40B4-BE49-F238E27FC236}">
                <a16:creationId xmlns:a16="http://schemas.microsoft.com/office/drawing/2014/main" id="{E8FACFD4-E682-4E1A-84DB-B92749DAD25D}"/>
              </a:ext>
            </a:extLst>
          </p:cNvPr>
          <p:cNvSpPr>
            <a:spLocks xmlns:a="http://schemas.openxmlformats.org/drawingml/2006/main" noGrp="1"/>
          </p:cNvSpPr>
          <p:nvPr/>
        </p:nvSpPr>
        <p:spPr>
          <a:xfrm xmlns:a="http://schemas.openxmlformats.org/drawingml/2006/main">
            <a:off x="9281160" y="2907792"/>
            <a:ext cx="841248"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4" name="Oval 23">
            <a:extLst xmlns:a="http://schemas.openxmlformats.org/drawingml/2006/main">
              <a:ext uri="{FF2B5EF4-FFF2-40B4-BE49-F238E27FC236}">
                <a16:creationId xmlns:a16="http://schemas.microsoft.com/office/drawing/2014/main" id="{8C39D425-3CA2-47B4-BF18-198993D4213C}"/>
              </a:ext>
            </a:extLst>
          </p:cNvPr>
          <p:cNvSpPr>
            <a:spLocks xmlns:a="http://schemas.openxmlformats.org/drawingml/2006/main" noGrp="1"/>
          </p:cNvSpPr>
          <p:nvPr/>
        </p:nvSpPr>
        <p:spPr>
          <a:xfrm xmlns:a="http://schemas.openxmlformats.org/drawingml/2006/main">
            <a:off x="9006840" y="2633472"/>
            <a:ext cx="548640" cy="548640"/>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375AFCC1-0DD3-47E6-9FCA-D7558108FBE8}"/>
              </a:ext>
            </a:extLst>
          </p:cNvPr>
          <p:cNvSpPr>
            <a:spLocks xmlns:a="http://schemas.openxmlformats.org/drawingml/2006/main" noGrp="1"/>
          </p:cNvSpPr>
          <p:nvPr/>
        </p:nvSpPr>
        <p:spPr>
          <a:xfrm xmlns:a="http://schemas.openxmlformats.org/drawingml/2006/main">
            <a:off x="8778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D5E4EC"/>
                </a:solidFill>
                <a:latin typeface="Avenir Next"/>
                <a:ea typeface="Avenir Next"/>
                <a:cs typeface="Avenir Next"/>
              </a:defRPr>
            </a:pPr>
            <a:r>
              <a:rPr>
                <a:solidFill>
                  <a:srgbClr val="D7E4EB"/>
                </a:solidFill>
              </a:rPr>
              <a:t>decode</a:t>
            </a:r>
          </a:p>
        </p:txBody>
      </p:sp>
      <p:sp>
        <p:nvSpPr>
          <p:cNvPr id="26" name="Oval 25">
            <a:extLst xmlns:a="http://schemas.openxmlformats.org/drawingml/2006/main">
              <a:ext uri="{FF2B5EF4-FFF2-40B4-BE49-F238E27FC236}">
                <a16:creationId xmlns:a16="http://schemas.microsoft.com/office/drawing/2014/main" id="{9D4832F5-5E7A-4CA0-9B7B-535A5CB44CB4}"/>
              </a:ext>
            </a:extLst>
          </p:cNvPr>
          <p:cNvSpPr>
            <a:spLocks xmlns:a="http://schemas.openxmlformats.org/drawingml/2006/main" noGrp="1"/>
          </p:cNvSpPr>
          <p:nvPr/>
        </p:nvSpPr>
        <p:spPr>
          <a:xfrm xmlns:a="http://schemas.openxmlformats.org/drawingml/2006/main">
            <a:off x="10149840" y="2633472"/>
            <a:ext cx="548640" cy="548640"/>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TextBox 26">
            <a:extLst xmlns:a="http://schemas.openxmlformats.org/drawingml/2006/main">
              <a:ext uri="{FF2B5EF4-FFF2-40B4-BE49-F238E27FC236}">
                <a16:creationId xmlns:a16="http://schemas.microsoft.com/office/drawing/2014/main" id="{D54D1BC7-7B77-4122-8D79-84B0EFA7F56C}"/>
              </a:ext>
            </a:extLst>
          </p:cNvPr>
          <p:cNvSpPr>
            <a:spLocks xmlns:a="http://schemas.openxmlformats.org/drawingml/2006/main" noGrp="1"/>
          </p:cNvSpPr>
          <p:nvPr/>
        </p:nvSpPr>
        <p:spPr>
          <a:xfrm xmlns:a="http://schemas.openxmlformats.org/drawingml/2006/main">
            <a:off x="9921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D5E4EC"/>
                </a:solidFill>
                <a:latin typeface="Avenir Next"/>
                <a:ea typeface="Avenir Next"/>
                <a:cs typeface="Avenir Next"/>
              </a:defRPr>
            </a:pPr>
            <a:r>
              <a:rPr>
                <a:solidFill>
                  <a:srgbClr val="D7E4EB"/>
                </a:solidFill>
              </a:rPr>
              <a:t>stream</a:t>
            </a:r>
          </a:p>
        </p:txBody>
      </p:sp>
      <p:sp>
        <p:nvSpPr>
          <p:cNvPr id="28" name="TextBox 27">
            <a:extLst xmlns:a="http://schemas.openxmlformats.org/drawingml/2006/main">
              <a:ext uri="{FF2B5EF4-FFF2-40B4-BE49-F238E27FC236}">
                <a16:creationId xmlns:a16="http://schemas.microsoft.com/office/drawing/2014/main" id="{D2935A73-EDCE-464B-9B51-1C4FADF63265}"/>
              </a:ext>
            </a:extLst>
          </p:cNvPr>
          <p:cNvSpPr>
            <a:spLocks xmlns:a="http://schemas.openxmlformats.org/drawingml/2006/main" noGrp="1"/>
          </p:cNvSpPr>
          <p:nvPr/>
        </p:nvSpPr>
        <p:spPr>
          <a:xfrm xmlns:a="http://schemas.openxmlformats.org/drawingml/2006/main">
            <a:off x="5577840" y="4709160"/>
            <a:ext cx="548640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400" b="0">
                <a:solidFill>
                  <a:srgbClr val="D5E4EC"/>
                </a:solidFill>
                <a:latin typeface="Avenir Next"/>
                <a:ea typeface="Avenir Next"/>
                <a:cs typeface="Avenir Next"/>
              </a:defRPr>
            </a:pPr>
            <a:r>
              <a:rPr>
                <a:solidFill>
                  <a:srgbClr val="D7E4EB"/>
                </a:solidFill>
              </a:rPr>
              <a:t>State grows during the journey and is released only after completion.</a:t>
            </a:r>
          </a:p>
        </p:txBody>
      </p:sp>
      <p:sp>
        <p:nvSpPr>
          <p:cNvPr id="29" name="Deck progress 52/120">
            <a:extLst xmlns:a="http://schemas.openxmlformats.org/drawingml/2006/main">
              <a:ext uri="{FF2B5EF4-FFF2-40B4-BE49-F238E27FC236}">
                <a16:creationId xmlns:a16="http://schemas.microsoft.com/office/drawing/2014/main" id="{F5376737-857C-4572-98F3-6304BAC9D8B8}"/>
              </a:ext>
            </a:extLst>
          </p:cNvPr>
          <p:cNvSpPr>
            <a:spLocks xmlns:a="http://schemas.openxmlformats.org/drawingml/2006/main" noGrp="1"/>
          </p:cNvSpPr>
          <p:nvPr/>
        </p:nvSpPr>
        <p:spPr>
          <a:xfrm xmlns:a="http://schemas.openxmlformats.org/drawingml/2006/main">
            <a:off x="530352" y="6473952"/>
            <a:ext cx="4522419"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0" name="Current page 52">
            <a:extLst xmlns:a="http://schemas.openxmlformats.org/drawingml/2006/main">
              <a:ext uri="{FF2B5EF4-FFF2-40B4-BE49-F238E27FC236}">
                <a16:creationId xmlns:a16="http://schemas.microsoft.com/office/drawing/2014/main" id="{D2FAD0E4-F7B4-4329-A292-F442BB76FC5F}"/>
              </a:ext>
            </a:extLst>
          </p:cNvPr>
          <p:cNvSpPr>
            <a:spLocks xmlns:a="http://schemas.openxmlformats.org/drawingml/2006/main" noGrp="1"/>
          </p:cNvSpPr>
          <p:nvPr/>
        </p:nvSpPr>
        <p:spPr>
          <a:xfrm xmlns:a="http://schemas.openxmlformats.org/drawingml/2006/main">
            <a:off x="5019434"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132930992"/>
      </p:ext>
    </p:extLst>
  </p:cSld>
</p:sld>
</file>

<file path=ppt/slides/slide53.xml><?xml version="1.0" encoding="utf-8"?>
<p:sld xmlns:p="http://schemas.openxmlformats.org/presentationml/2006/main">
  <p:cSld>
    <p:bg>
      <p:bgPr>
        <a:solidFill xmlns:a="http://schemas.openxmlformats.org/drawingml/2006/main">
          <a:srgbClr val="EAF8F6"/>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09475D28-0925-4322-BFA7-C0C731F757B5}"/>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4D691A5A-2BF3-4637-ABBA-83CFABE6DBB9}"/>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19C406B3-C4C0-494C-8EFF-FA594AFD830E}"/>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5FE98BC5-50A5-403C-BA85-9F7ADDC8BB80}"/>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One request travels through a complete service route</a:t>
            </a:r>
          </a:p>
        </p:txBody>
      </p:sp>
      <p:sp>
        <p:nvSpPr>
          <p:cNvPr id="6" name="TextBox 5">
            <a:extLst xmlns:a="http://schemas.openxmlformats.org/drawingml/2006/main">
              <a:ext uri="{FF2B5EF4-FFF2-40B4-BE49-F238E27FC236}">
                <a16:creationId xmlns:a16="http://schemas.microsoft.com/office/drawing/2014/main" id="{07ECF94E-661D-442C-819C-56CBBAB821FA}"/>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2/4</a:t>
            </a:r>
          </a:p>
        </p:txBody>
      </p:sp>
      <p:sp>
        <p:nvSpPr>
          <p:cNvPr id="7" name="Rectangle 6">
            <a:extLst xmlns:a="http://schemas.openxmlformats.org/drawingml/2006/main">
              <a:ext uri="{FF2B5EF4-FFF2-40B4-BE49-F238E27FC236}">
                <a16:creationId xmlns:a16="http://schemas.microsoft.com/office/drawing/2014/main" id="{5149945E-533F-43DA-A238-C23D292E4796}"/>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7C66059E-1A19-494A-BDCC-3908FBDF2562}"/>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6FB49A21-038C-4BF2-B8E4-6308D94790D9}"/>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1EB6EBE1-8BAD-4D46-ADF5-3B608D1369A4}"/>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4511231C-24D0-4E76-ABCE-D2E7BEAC3106}"/>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704FF140-4FC6-4BEB-B1C5-7D336FA5585E}"/>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53/124</a:t>
            </a:r>
          </a:p>
        </p:txBody>
      </p:sp>
      <p:sp>
        <p:nvSpPr>
          <p:cNvPr id="13" name="Oval 12">
            <a:extLst xmlns:a="http://schemas.openxmlformats.org/drawingml/2006/main">
              <a:ext uri="{FF2B5EF4-FFF2-40B4-BE49-F238E27FC236}">
                <a16:creationId xmlns:a16="http://schemas.microsoft.com/office/drawing/2014/main" id="{F449C981-77EE-4FFA-94A1-48988CC56DFF}"/>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61AF179F-BC68-4566-8C61-47AC9815664B}"/>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Decode, stream, and release.</a:t>
            </a:r>
          </a:p>
        </p:txBody>
      </p:sp>
      <p:sp>
        <p:nvSpPr>
          <p:cNvPr id="15" name="TextBox 14">
            <a:extLst xmlns:a="http://schemas.openxmlformats.org/drawingml/2006/main">
              <a:ext uri="{FF2B5EF4-FFF2-40B4-BE49-F238E27FC236}">
                <a16:creationId xmlns:a16="http://schemas.microsoft.com/office/drawing/2014/main" id="{D12B5FBB-75EB-44F9-93A6-7C7D8EF2ACB3}"/>
              </a:ext>
            </a:extLst>
          </p:cNvPr>
          <p:cNvSpPr>
            <a:spLocks xmlns:a="http://schemas.openxmlformats.org/drawingml/2006/main" noGrp="1"/>
          </p:cNvSpPr>
          <p:nvPr/>
        </p:nvSpPr>
        <p:spPr>
          <a:xfrm xmlns:a="http://schemas.openxmlformats.org/drawingml/2006/main">
            <a:off x="5577840" y="1773936"/>
            <a:ext cx="2743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BCDAA"/>
                </a:solidFill>
                <a:latin typeface="Avenir Next"/>
                <a:ea typeface="Avenir Next"/>
                <a:cs typeface="Avenir Next"/>
              </a:defRPr>
            </a:pPr>
            <a:r>
              <a:rPr>
                <a:solidFill>
                  <a:srgbClr val="D7E4EB"/>
                </a:solidFill>
              </a:rPr>
              <a:t>REQUEST JOURNEY</a:t>
            </a:r>
          </a:p>
        </p:txBody>
      </p:sp>
      <p:sp>
        <p:nvSpPr>
          <p:cNvPr id="16" name="Connector 15">
            <a:extLst xmlns:a="http://schemas.openxmlformats.org/drawingml/2006/main">
              <a:ext uri="{FF2B5EF4-FFF2-40B4-BE49-F238E27FC236}">
                <a16:creationId xmlns:a16="http://schemas.microsoft.com/office/drawing/2014/main" id="{9375605A-C67F-4EDF-BA38-B3E33858C2A5}"/>
              </a:ext>
            </a:extLst>
          </p:cNvPr>
          <p:cNvSpPr>
            <a:spLocks xmlns:a="http://schemas.openxmlformats.org/drawingml/2006/main" noGrp="1"/>
          </p:cNvSpPr>
          <p:nvPr/>
        </p:nvSpPr>
        <p:spPr>
          <a:xfrm xmlns:a="http://schemas.openxmlformats.org/drawingml/2006/main">
            <a:off x="5852159" y="2907792"/>
            <a:ext cx="841248"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7" name="Oval 16">
            <a:extLst xmlns:a="http://schemas.openxmlformats.org/drawingml/2006/main">
              <a:ext uri="{FF2B5EF4-FFF2-40B4-BE49-F238E27FC236}">
                <a16:creationId xmlns:a16="http://schemas.microsoft.com/office/drawing/2014/main" id="{74726FAE-F2A6-40EB-AE85-95CBF4AAD74A}"/>
              </a:ext>
            </a:extLst>
          </p:cNvPr>
          <p:cNvSpPr>
            <a:spLocks xmlns:a="http://schemas.openxmlformats.org/drawingml/2006/main" noGrp="1"/>
          </p:cNvSpPr>
          <p:nvPr/>
        </p:nvSpPr>
        <p:spPr>
          <a:xfrm xmlns:a="http://schemas.openxmlformats.org/drawingml/2006/main">
            <a:off x="5577840" y="2633472"/>
            <a:ext cx="548640" cy="548640"/>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TextBox 17">
            <a:extLst xmlns:a="http://schemas.openxmlformats.org/drawingml/2006/main">
              <a:ext uri="{FF2B5EF4-FFF2-40B4-BE49-F238E27FC236}">
                <a16:creationId xmlns:a16="http://schemas.microsoft.com/office/drawing/2014/main" id="{9072D98A-1E66-43F3-BD50-665E3397AF3B}"/>
              </a:ext>
            </a:extLst>
          </p:cNvPr>
          <p:cNvSpPr>
            <a:spLocks xmlns:a="http://schemas.openxmlformats.org/drawingml/2006/main" noGrp="1"/>
          </p:cNvSpPr>
          <p:nvPr/>
        </p:nvSpPr>
        <p:spPr>
          <a:xfrm xmlns:a="http://schemas.openxmlformats.org/drawingml/2006/main">
            <a:off x="5349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F7FAFC"/>
                </a:solidFill>
                <a:latin typeface="Avenir Next"/>
                <a:ea typeface="Avenir Next"/>
                <a:cs typeface="Avenir Next"/>
              </a:defRPr>
            </a:pPr>
            <a:r>
              <a:rPr>
                <a:solidFill>
                  <a:srgbClr val="D7E4EB"/>
                </a:solidFill>
              </a:rPr>
              <a:t>receive</a:t>
            </a:r>
          </a:p>
        </p:txBody>
      </p:sp>
      <p:sp>
        <p:nvSpPr>
          <p:cNvPr id="19" name="Connector 18">
            <a:extLst xmlns:a="http://schemas.openxmlformats.org/drawingml/2006/main">
              <a:ext uri="{FF2B5EF4-FFF2-40B4-BE49-F238E27FC236}">
                <a16:creationId xmlns:a16="http://schemas.microsoft.com/office/drawing/2014/main" id="{C00D4FDD-CBEA-4165-9BE8-37D13C56E88C}"/>
              </a:ext>
            </a:extLst>
          </p:cNvPr>
          <p:cNvSpPr>
            <a:spLocks xmlns:a="http://schemas.openxmlformats.org/drawingml/2006/main" noGrp="1"/>
          </p:cNvSpPr>
          <p:nvPr/>
        </p:nvSpPr>
        <p:spPr>
          <a:xfrm xmlns:a="http://schemas.openxmlformats.org/drawingml/2006/main">
            <a:off x="6995159" y="2907792"/>
            <a:ext cx="841249"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0" name="Oval 19">
            <a:extLst xmlns:a="http://schemas.openxmlformats.org/drawingml/2006/main">
              <a:ext uri="{FF2B5EF4-FFF2-40B4-BE49-F238E27FC236}">
                <a16:creationId xmlns:a16="http://schemas.microsoft.com/office/drawing/2014/main" id="{73026ED0-0B49-4E52-9ECE-31FCA884AB7E}"/>
              </a:ext>
            </a:extLst>
          </p:cNvPr>
          <p:cNvSpPr>
            <a:spLocks xmlns:a="http://schemas.openxmlformats.org/drawingml/2006/main" noGrp="1"/>
          </p:cNvSpPr>
          <p:nvPr/>
        </p:nvSpPr>
        <p:spPr>
          <a:xfrm xmlns:a="http://schemas.openxmlformats.org/drawingml/2006/main">
            <a:off x="6720840" y="2633472"/>
            <a:ext cx="548640" cy="548640"/>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9395AF2B-5D36-4FD9-8F7F-F9FCF12EB67D}"/>
              </a:ext>
            </a:extLst>
          </p:cNvPr>
          <p:cNvSpPr>
            <a:spLocks xmlns:a="http://schemas.openxmlformats.org/drawingml/2006/main" noGrp="1"/>
          </p:cNvSpPr>
          <p:nvPr/>
        </p:nvSpPr>
        <p:spPr>
          <a:xfrm xmlns:a="http://schemas.openxmlformats.org/drawingml/2006/main">
            <a:off x="6492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queue</a:t>
            </a:r>
          </a:p>
        </p:txBody>
      </p:sp>
      <p:sp>
        <p:nvSpPr>
          <p:cNvPr id="22" name="Connector 21">
            <a:extLst xmlns:a="http://schemas.openxmlformats.org/drawingml/2006/main">
              <a:ext uri="{FF2B5EF4-FFF2-40B4-BE49-F238E27FC236}">
                <a16:creationId xmlns:a16="http://schemas.microsoft.com/office/drawing/2014/main" id="{2F8E506C-3DF8-47C2-8BA5-ECF04DA27729}"/>
              </a:ext>
            </a:extLst>
          </p:cNvPr>
          <p:cNvSpPr>
            <a:spLocks xmlns:a="http://schemas.openxmlformats.org/drawingml/2006/main" noGrp="1"/>
          </p:cNvSpPr>
          <p:nvPr/>
        </p:nvSpPr>
        <p:spPr>
          <a:xfrm xmlns:a="http://schemas.openxmlformats.org/drawingml/2006/main">
            <a:off x="8138160" y="2907792"/>
            <a:ext cx="841248"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3" name="Oval 22">
            <a:extLst xmlns:a="http://schemas.openxmlformats.org/drawingml/2006/main">
              <a:ext uri="{FF2B5EF4-FFF2-40B4-BE49-F238E27FC236}">
                <a16:creationId xmlns:a16="http://schemas.microsoft.com/office/drawing/2014/main" id="{93C8950D-871B-4C99-B038-3D1367464252}"/>
              </a:ext>
            </a:extLst>
          </p:cNvPr>
          <p:cNvSpPr>
            <a:spLocks xmlns:a="http://schemas.openxmlformats.org/drawingml/2006/main" noGrp="1"/>
          </p:cNvSpPr>
          <p:nvPr/>
        </p:nvSpPr>
        <p:spPr>
          <a:xfrm xmlns:a="http://schemas.openxmlformats.org/drawingml/2006/main">
            <a:off x="7863840" y="2633472"/>
            <a:ext cx="548640" cy="548640"/>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3262A2AD-0207-4AC1-AE2C-887AF97A872E}"/>
              </a:ext>
            </a:extLst>
          </p:cNvPr>
          <p:cNvSpPr>
            <a:spLocks xmlns:a="http://schemas.openxmlformats.org/drawingml/2006/main" noGrp="1"/>
          </p:cNvSpPr>
          <p:nvPr/>
        </p:nvSpPr>
        <p:spPr>
          <a:xfrm xmlns:a="http://schemas.openxmlformats.org/drawingml/2006/main">
            <a:off x="7635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D5E4EC"/>
                </a:solidFill>
                <a:latin typeface="Avenir Next"/>
                <a:ea typeface="Avenir Next"/>
                <a:cs typeface="Avenir Next"/>
              </a:defRPr>
            </a:pPr>
            <a:r>
              <a:rPr>
                <a:solidFill>
                  <a:srgbClr val="D7E4EB"/>
                </a:solidFill>
              </a:rPr>
              <a:t>prefill</a:t>
            </a:r>
          </a:p>
        </p:txBody>
      </p:sp>
      <p:sp>
        <p:nvSpPr>
          <p:cNvPr id="25" name="Connector 24">
            <a:extLst xmlns:a="http://schemas.openxmlformats.org/drawingml/2006/main">
              <a:ext uri="{FF2B5EF4-FFF2-40B4-BE49-F238E27FC236}">
                <a16:creationId xmlns:a16="http://schemas.microsoft.com/office/drawing/2014/main" id="{6E6B7C0E-44B3-4C1C-987B-A53900E2621C}"/>
              </a:ext>
            </a:extLst>
          </p:cNvPr>
          <p:cNvSpPr>
            <a:spLocks xmlns:a="http://schemas.openxmlformats.org/drawingml/2006/main" noGrp="1"/>
          </p:cNvSpPr>
          <p:nvPr/>
        </p:nvSpPr>
        <p:spPr>
          <a:xfrm xmlns:a="http://schemas.openxmlformats.org/drawingml/2006/main">
            <a:off x="9281160" y="2907792"/>
            <a:ext cx="841248"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6" name="Oval 25">
            <a:extLst xmlns:a="http://schemas.openxmlformats.org/drawingml/2006/main">
              <a:ext uri="{FF2B5EF4-FFF2-40B4-BE49-F238E27FC236}">
                <a16:creationId xmlns:a16="http://schemas.microsoft.com/office/drawing/2014/main" id="{88E63821-E5BC-46B2-B15D-51E94E120764}"/>
              </a:ext>
            </a:extLst>
          </p:cNvPr>
          <p:cNvSpPr>
            <a:spLocks xmlns:a="http://schemas.openxmlformats.org/drawingml/2006/main" noGrp="1"/>
          </p:cNvSpPr>
          <p:nvPr/>
        </p:nvSpPr>
        <p:spPr>
          <a:xfrm xmlns:a="http://schemas.openxmlformats.org/drawingml/2006/main">
            <a:off x="9006840" y="2633472"/>
            <a:ext cx="548640" cy="548640"/>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TextBox 26">
            <a:extLst xmlns:a="http://schemas.openxmlformats.org/drawingml/2006/main">
              <a:ext uri="{FF2B5EF4-FFF2-40B4-BE49-F238E27FC236}">
                <a16:creationId xmlns:a16="http://schemas.microsoft.com/office/drawing/2014/main" id="{79C58FC9-52C0-4C02-8211-EC6D3173273A}"/>
              </a:ext>
            </a:extLst>
          </p:cNvPr>
          <p:cNvSpPr>
            <a:spLocks xmlns:a="http://schemas.openxmlformats.org/drawingml/2006/main" noGrp="1"/>
          </p:cNvSpPr>
          <p:nvPr/>
        </p:nvSpPr>
        <p:spPr>
          <a:xfrm xmlns:a="http://schemas.openxmlformats.org/drawingml/2006/main">
            <a:off x="8778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D5E4EC"/>
                </a:solidFill>
                <a:latin typeface="Avenir Next"/>
                <a:ea typeface="Avenir Next"/>
                <a:cs typeface="Avenir Next"/>
              </a:defRPr>
            </a:pPr>
            <a:r>
              <a:rPr>
                <a:solidFill>
                  <a:srgbClr val="D7E4EB"/>
                </a:solidFill>
              </a:rPr>
              <a:t>decode</a:t>
            </a:r>
          </a:p>
        </p:txBody>
      </p:sp>
      <p:sp>
        <p:nvSpPr>
          <p:cNvPr id="28" name="Oval 27">
            <a:extLst xmlns:a="http://schemas.openxmlformats.org/drawingml/2006/main">
              <a:ext uri="{FF2B5EF4-FFF2-40B4-BE49-F238E27FC236}">
                <a16:creationId xmlns:a16="http://schemas.microsoft.com/office/drawing/2014/main" id="{E10CD1FF-79A3-461F-A564-0D1E084294C0}"/>
              </a:ext>
            </a:extLst>
          </p:cNvPr>
          <p:cNvSpPr>
            <a:spLocks xmlns:a="http://schemas.openxmlformats.org/drawingml/2006/main" noGrp="1"/>
          </p:cNvSpPr>
          <p:nvPr/>
        </p:nvSpPr>
        <p:spPr>
          <a:xfrm xmlns:a="http://schemas.openxmlformats.org/drawingml/2006/main">
            <a:off x="10149840" y="2633472"/>
            <a:ext cx="548640" cy="548640"/>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TextBox 28">
            <a:extLst xmlns:a="http://schemas.openxmlformats.org/drawingml/2006/main">
              <a:ext uri="{FF2B5EF4-FFF2-40B4-BE49-F238E27FC236}">
                <a16:creationId xmlns:a16="http://schemas.microsoft.com/office/drawing/2014/main" id="{ED2EC346-119F-4229-A8CA-FBC0B0A2910C}"/>
              </a:ext>
            </a:extLst>
          </p:cNvPr>
          <p:cNvSpPr>
            <a:spLocks xmlns:a="http://schemas.openxmlformats.org/drawingml/2006/main" noGrp="1"/>
          </p:cNvSpPr>
          <p:nvPr/>
        </p:nvSpPr>
        <p:spPr>
          <a:xfrm xmlns:a="http://schemas.openxmlformats.org/drawingml/2006/main">
            <a:off x="9921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D5E4EC"/>
                </a:solidFill>
                <a:latin typeface="Avenir Next"/>
                <a:ea typeface="Avenir Next"/>
                <a:cs typeface="Avenir Next"/>
              </a:defRPr>
            </a:pPr>
            <a:r>
              <a:rPr>
                <a:solidFill>
                  <a:srgbClr val="D7E4EB"/>
                </a:solidFill>
              </a:rPr>
              <a:t>stream</a:t>
            </a:r>
          </a:p>
        </p:txBody>
      </p:sp>
      <p:sp>
        <p:nvSpPr>
          <p:cNvPr id="30" name="TextBox 29">
            <a:extLst xmlns:a="http://schemas.openxmlformats.org/drawingml/2006/main">
              <a:ext uri="{FF2B5EF4-FFF2-40B4-BE49-F238E27FC236}">
                <a16:creationId xmlns:a16="http://schemas.microsoft.com/office/drawing/2014/main" id="{2EF8F82B-ECB1-4E39-B2E0-6EA5A89B03E7}"/>
              </a:ext>
            </a:extLst>
          </p:cNvPr>
          <p:cNvSpPr>
            <a:spLocks xmlns:a="http://schemas.openxmlformats.org/drawingml/2006/main" noGrp="1"/>
          </p:cNvSpPr>
          <p:nvPr/>
        </p:nvSpPr>
        <p:spPr>
          <a:xfrm xmlns:a="http://schemas.openxmlformats.org/drawingml/2006/main">
            <a:off x="5577840" y="4709160"/>
            <a:ext cx="548640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400" b="0">
                <a:solidFill>
                  <a:srgbClr val="D5E4EC"/>
                </a:solidFill>
                <a:latin typeface="Avenir Next"/>
                <a:ea typeface="Avenir Next"/>
                <a:cs typeface="Avenir Next"/>
              </a:defRPr>
            </a:pPr>
            <a:r>
              <a:rPr>
                <a:solidFill>
                  <a:srgbClr val="D7E4EB"/>
                </a:solidFill>
              </a:rPr>
              <a:t>State grows during the journey and is released only after completion.</a:t>
            </a:r>
          </a:p>
        </p:txBody>
      </p:sp>
      <p:sp>
        <p:nvSpPr>
          <p:cNvPr id="31" name="Deck progress 53/120">
            <a:extLst xmlns:a="http://schemas.openxmlformats.org/drawingml/2006/main">
              <a:ext uri="{FF2B5EF4-FFF2-40B4-BE49-F238E27FC236}">
                <a16:creationId xmlns:a16="http://schemas.microsoft.com/office/drawing/2014/main" id="{F92A2EFD-3881-46FE-BF04-53AF70799467}"/>
              </a:ext>
            </a:extLst>
          </p:cNvPr>
          <p:cNvSpPr>
            <a:spLocks xmlns:a="http://schemas.openxmlformats.org/drawingml/2006/main" noGrp="1"/>
          </p:cNvSpPr>
          <p:nvPr/>
        </p:nvSpPr>
        <p:spPr>
          <a:xfrm xmlns:a="http://schemas.openxmlformats.org/drawingml/2006/main">
            <a:off x="530352" y="6473952"/>
            <a:ext cx="4609389"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2" name="Current page 53">
            <a:extLst xmlns:a="http://schemas.openxmlformats.org/drawingml/2006/main">
              <a:ext uri="{FF2B5EF4-FFF2-40B4-BE49-F238E27FC236}">
                <a16:creationId xmlns:a16="http://schemas.microsoft.com/office/drawing/2014/main" id="{00DEA42C-20B9-4D30-A7DD-9B7C095F2F79}"/>
              </a:ext>
            </a:extLst>
          </p:cNvPr>
          <p:cNvSpPr>
            <a:spLocks xmlns:a="http://schemas.openxmlformats.org/drawingml/2006/main" noGrp="1"/>
          </p:cNvSpPr>
          <p:nvPr/>
        </p:nvSpPr>
        <p:spPr>
          <a:xfrm xmlns:a="http://schemas.openxmlformats.org/drawingml/2006/main">
            <a:off x="5106403"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132930992"/>
      </p:ext>
    </p:extLst>
  </p:cSld>
</p:sld>
</file>

<file path=ppt/slides/slide54.xml><?xml version="1.0" encoding="utf-8"?>
<p:sld xmlns:p="http://schemas.openxmlformats.org/presentationml/2006/main">
  <p:cSld>
    <p:bg>
      <p:bgPr>
        <a:solidFill xmlns:a="http://schemas.openxmlformats.org/drawingml/2006/main">
          <a:srgbClr val="EAF8F6"/>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5045F6B8-1C96-4D10-BD7B-CD76F5561DC6}"/>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0B4376B2-38CC-4158-AC7C-ECF301A7CCC1}"/>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11FA9D7E-1C73-4172-9DE2-6B0EFE968CE1}"/>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168358A4-3F0C-49E3-B22C-176067242B85}"/>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One request travels through a complete service route</a:t>
            </a:r>
          </a:p>
        </p:txBody>
      </p:sp>
      <p:sp>
        <p:nvSpPr>
          <p:cNvPr id="6" name="TextBox 5">
            <a:extLst xmlns:a="http://schemas.openxmlformats.org/drawingml/2006/main">
              <a:ext uri="{FF2B5EF4-FFF2-40B4-BE49-F238E27FC236}">
                <a16:creationId xmlns:a16="http://schemas.microsoft.com/office/drawing/2014/main" id="{CA01085E-872E-4D50-AE13-273F50896BD9}"/>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3/4</a:t>
            </a:r>
          </a:p>
        </p:txBody>
      </p:sp>
      <p:sp>
        <p:nvSpPr>
          <p:cNvPr id="7" name="Rectangle 6">
            <a:extLst xmlns:a="http://schemas.openxmlformats.org/drawingml/2006/main">
              <a:ext uri="{FF2B5EF4-FFF2-40B4-BE49-F238E27FC236}">
                <a16:creationId xmlns:a16="http://schemas.microsoft.com/office/drawing/2014/main" id="{9355FD1C-4869-4508-8E39-BC988A02F2A8}"/>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2DBD49CC-B75E-4F52-ADF6-EAD5D9AFB056}"/>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00F79E40-752C-4AEA-A72B-9DCAD3545583}"/>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4545D759-5120-4F04-8DE9-B6451C087975}"/>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13D47FC8-A865-44F0-A3E1-49D63179DAFC}"/>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4DE2BEDB-6554-4DFA-A437-C4C65A10504F}"/>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54/124</a:t>
            </a:r>
          </a:p>
        </p:txBody>
      </p:sp>
      <p:sp>
        <p:nvSpPr>
          <p:cNvPr id="13" name="Oval 12">
            <a:extLst xmlns:a="http://schemas.openxmlformats.org/drawingml/2006/main">
              <a:ext uri="{FF2B5EF4-FFF2-40B4-BE49-F238E27FC236}">
                <a16:creationId xmlns:a16="http://schemas.microsoft.com/office/drawing/2014/main" id="{5B994D5D-F7DC-4434-A53D-BAFD2962F72C}"/>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4D0140EE-9AE4-491B-98A7-6E5DC2BFFB67}"/>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Decode, stream, and release.</a:t>
            </a:r>
          </a:p>
        </p:txBody>
      </p:sp>
      <p:sp>
        <p:nvSpPr>
          <p:cNvPr id="15" name="Oval 14">
            <a:extLst xmlns:a="http://schemas.openxmlformats.org/drawingml/2006/main">
              <a:ext uri="{FF2B5EF4-FFF2-40B4-BE49-F238E27FC236}">
                <a16:creationId xmlns:a16="http://schemas.microsoft.com/office/drawing/2014/main" id="{2F2CC481-07E0-4896-B9A1-7837CEA6304A}"/>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930F0F22-F879-4DCF-AFFD-A226C10D8450}"/>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State is created, extended, then freed.</a:t>
            </a:r>
          </a:p>
        </p:txBody>
      </p:sp>
      <p:sp>
        <p:nvSpPr>
          <p:cNvPr id="17" name="TextBox 16">
            <a:extLst xmlns:a="http://schemas.openxmlformats.org/drawingml/2006/main">
              <a:ext uri="{FF2B5EF4-FFF2-40B4-BE49-F238E27FC236}">
                <a16:creationId xmlns:a16="http://schemas.microsoft.com/office/drawing/2014/main" id="{3F5A7BB2-9B28-482E-BCB8-64368684FCC4}"/>
              </a:ext>
            </a:extLst>
          </p:cNvPr>
          <p:cNvSpPr>
            <a:spLocks xmlns:a="http://schemas.openxmlformats.org/drawingml/2006/main" noGrp="1"/>
          </p:cNvSpPr>
          <p:nvPr/>
        </p:nvSpPr>
        <p:spPr>
          <a:xfrm xmlns:a="http://schemas.openxmlformats.org/drawingml/2006/main">
            <a:off x="5577840" y="1773936"/>
            <a:ext cx="2743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BCDAA"/>
                </a:solidFill>
                <a:latin typeface="Avenir Next"/>
                <a:ea typeface="Avenir Next"/>
                <a:cs typeface="Avenir Next"/>
              </a:defRPr>
            </a:pPr>
            <a:r>
              <a:rPr>
                <a:solidFill>
                  <a:srgbClr val="D7E4EB"/>
                </a:solidFill>
              </a:rPr>
              <a:t>REQUEST JOURNEY</a:t>
            </a:r>
          </a:p>
        </p:txBody>
      </p:sp>
      <p:sp>
        <p:nvSpPr>
          <p:cNvPr id="18" name="Connector 17">
            <a:extLst xmlns:a="http://schemas.openxmlformats.org/drawingml/2006/main">
              <a:ext uri="{FF2B5EF4-FFF2-40B4-BE49-F238E27FC236}">
                <a16:creationId xmlns:a16="http://schemas.microsoft.com/office/drawing/2014/main" id="{7E01C1EC-F8D3-4F31-9110-2CA51941DDCE}"/>
              </a:ext>
            </a:extLst>
          </p:cNvPr>
          <p:cNvSpPr>
            <a:spLocks xmlns:a="http://schemas.openxmlformats.org/drawingml/2006/main" noGrp="1"/>
          </p:cNvSpPr>
          <p:nvPr/>
        </p:nvSpPr>
        <p:spPr>
          <a:xfrm xmlns:a="http://schemas.openxmlformats.org/drawingml/2006/main">
            <a:off x="5852159" y="2907792"/>
            <a:ext cx="841248"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9" name="Oval 18">
            <a:extLst xmlns:a="http://schemas.openxmlformats.org/drawingml/2006/main">
              <a:ext uri="{FF2B5EF4-FFF2-40B4-BE49-F238E27FC236}">
                <a16:creationId xmlns:a16="http://schemas.microsoft.com/office/drawing/2014/main" id="{9262ACFE-38C7-47E3-A6EF-E33FB909945E}"/>
              </a:ext>
            </a:extLst>
          </p:cNvPr>
          <p:cNvSpPr>
            <a:spLocks xmlns:a="http://schemas.openxmlformats.org/drawingml/2006/main" noGrp="1"/>
          </p:cNvSpPr>
          <p:nvPr/>
        </p:nvSpPr>
        <p:spPr>
          <a:xfrm xmlns:a="http://schemas.openxmlformats.org/drawingml/2006/main">
            <a:off x="5577840" y="2633472"/>
            <a:ext cx="548640" cy="548640"/>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TextBox 19">
            <a:extLst xmlns:a="http://schemas.openxmlformats.org/drawingml/2006/main">
              <a:ext uri="{FF2B5EF4-FFF2-40B4-BE49-F238E27FC236}">
                <a16:creationId xmlns:a16="http://schemas.microsoft.com/office/drawing/2014/main" id="{4EB3561E-3BE3-4F97-B5A2-47F4DF68353D}"/>
              </a:ext>
            </a:extLst>
          </p:cNvPr>
          <p:cNvSpPr>
            <a:spLocks xmlns:a="http://schemas.openxmlformats.org/drawingml/2006/main" noGrp="1"/>
          </p:cNvSpPr>
          <p:nvPr/>
        </p:nvSpPr>
        <p:spPr>
          <a:xfrm xmlns:a="http://schemas.openxmlformats.org/drawingml/2006/main">
            <a:off x="5349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F7FAFC"/>
                </a:solidFill>
                <a:latin typeface="Avenir Next"/>
                <a:ea typeface="Avenir Next"/>
                <a:cs typeface="Avenir Next"/>
              </a:defRPr>
            </a:pPr>
            <a:r>
              <a:rPr>
                <a:solidFill>
                  <a:srgbClr val="D7E4EB"/>
                </a:solidFill>
              </a:rPr>
              <a:t>receive</a:t>
            </a:r>
          </a:p>
        </p:txBody>
      </p:sp>
      <p:sp>
        <p:nvSpPr>
          <p:cNvPr id="21" name="Connector 20">
            <a:extLst xmlns:a="http://schemas.openxmlformats.org/drawingml/2006/main">
              <a:ext uri="{FF2B5EF4-FFF2-40B4-BE49-F238E27FC236}">
                <a16:creationId xmlns:a16="http://schemas.microsoft.com/office/drawing/2014/main" id="{67358F23-B772-488B-BF60-D0E3C08A7C0D}"/>
              </a:ext>
            </a:extLst>
          </p:cNvPr>
          <p:cNvSpPr>
            <a:spLocks xmlns:a="http://schemas.openxmlformats.org/drawingml/2006/main" noGrp="1"/>
          </p:cNvSpPr>
          <p:nvPr/>
        </p:nvSpPr>
        <p:spPr>
          <a:xfrm xmlns:a="http://schemas.openxmlformats.org/drawingml/2006/main">
            <a:off x="6995159" y="2907792"/>
            <a:ext cx="841249"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2" name="Oval 21">
            <a:extLst xmlns:a="http://schemas.openxmlformats.org/drawingml/2006/main">
              <a:ext uri="{FF2B5EF4-FFF2-40B4-BE49-F238E27FC236}">
                <a16:creationId xmlns:a16="http://schemas.microsoft.com/office/drawing/2014/main" id="{99774640-03B9-4F37-B149-A2B42DBC6D50}"/>
              </a:ext>
            </a:extLst>
          </p:cNvPr>
          <p:cNvSpPr>
            <a:spLocks xmlns:a="http://schemas.openxmlformats.org/drawingml/2006/main" noGrp="1"/>
          </p:cNvSpPr>
          <p:nvPr/>
        </p:nvSpPr>
        <p:spPr>
          <a:xfrm xmlns:a="http://schemas.openxmlformats.org/drawingml/2006/main">
            <a:off x="6720840" y="2633472"/>
            <a:ext cx="548640" cy="548640"/>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TextBox 22">
            <a:extLst xmlns:a="http://schemas.openxmlformats.org/drawingml/2006/main">
              <a:ext uri="{FF2B5EF4-FFF2-40B4-BE49-F238E27FC236}">
                <a16:creationId xmlns:a16="http://schemas.microsoft.com/office/drawing/2014/main" id="{7247309C-C372-475E-8B72-C27F85B2A409}"/>
              </a:ext>
            </a:extLst>
          </p:cNvPr>
          <p:cNvSpPr>
            <a:spLocks xmlns:a="http://schemas.openxmlformats.org/drawingml/2006/main" noGrp="1"/>
          </p:cNvSpPr>
          <p:nvPr/>
        </p:nvSpPr>
        <p:spPr>
          <a:xfrm xmlns:a="http://schemas.openxmlformats.org/drawingml/2006/main">
            <a:off x="6492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F7FAFC"/>
                </a:solidFill>
                <a:latin typeface="Avenir Next"/>
                <a:ea typeface="Avenir Next"/>
                <a:cs typeface="Avenir Next"/>
              </a:defRPr>
            </a:pPr>
            <a:r>
              <a:rPr>
                <a:solidFill>
                  <a:srgbClr val="D7E4EB"/>
                </a:solidFill>
              </a:rPr>
              <a:t>queue</a:t>
            </a:r>
          </a:p>
        </p:txBody>
      </p:sp>
      <p:sp>
        <p:nvSpPr>
          <p:cNvPr id="24" name="Connector 23">
            <a:extLst xmlns:a="http://schemas.openxmlformats.org/drawingml/2006/main">
              <a:ext uri="{FF2B5EF4-FFF2-40B4-BE49-F238E27FC236}">
                <a16:creationId xmlns:a16="http://schemas.microsoft.com/office/drawing/2014/main" id="{3031FCB7-2DF1-4B62-9AFF-A204B7584F53}"/>
              </a:ext>
            </a:extLst>
          </p:cNvPr>
          <p:cNvSpPr>
            <a:spLocks xmlns:a="http://schemas.openxmlformats.org/drawingml/2006/main" noGrp="1"/>
          </p:cNvSpPr>
          <p:nvPr/>
        </p:nvSpPr>
        <p:spPr>
          <a:xfrm xmlns:a="http://schemas.openxmlformats.org/drawingml/2006/main">
            <a:off x="8138160" y="2907792"/>
            <a:ext cx="841248"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5" name="Oval 24">
            <a:extLst xmlns:a="http://schemas.openxmlformats.org/drawingml/2006/main">
              <a:ext uri="{FF2B5EF4-FFF2-40B4-BE49-F238E27FC236}">
                <a16:creationId xmlns:a16="http://schemas.microsoft.com/office/drawing/2014/main" id="{492A4702-345D-4F3F-8A66-142ADBDCC44C}"/>
              </a:ext>
            </a:extLst>
          </p:cNvPr>
          <p:cNvSpPr>
            <a:spLocks xmlns:a="http://schemas.openxmlformats.org/drawingml/2006/main" noGrp="1"/>
          </p:cNvSpPr>
          <p:nvPr/>
        </p:nvSpPr>
        <p:spPr>
          <a:xfrm xmlns:a="http://schemas.openxmlformats.org/drawingml/2006/main">
            <a:off x="7863840" y="2633472"/>
            <a:ext cx="548640" cy="548640"/>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C1EE6855-95C0-494E-AEAA-E1DA73F95BF4}"/>
              </a:ext>
            </a:extLst>
          </p:cNvPr>
          <p:cNvSpPr>
            <a:spLocks xmlns:a="http://schemas.openxmlformats.org/drawingml/2006/main" noGrp="1"/>
          </p:cNvSpPr>
          <p:nvPr/>
        </p:nvSpPr>
        <p:spPr>
          <a:xfrm xmlns:a="http://schemas.openxmlformats.org/drawingml/2006/main">
            <a:off x="7635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prefill</a:t>
            </a:r>
          </a:p>
        </p:txBody>
      </p:sp>
      <p:sp>
        <p:nvSpPr>
          <p:cNvPr id="27" name="Connector 26">
            <a:extLst xmlns:a="http://schemas.openxmlformats.org/drawingml/2006/main">
              <a:ext uri="{FF2B5EF4-FFF2-40B4-BE49-F238E27FC236}">
                <a16:creationId xmlns:a16="http://schemas.microsoft.com/office/drawing/2014/main" id="{4F250423-2957-4151-9CC7-98FA73E9E44A}"/>
              </a:ext>
            </a:extLst>
          </p:cNvPr>
          <p:cNvSpPr>
            <a:spLocks xmlns:a="http://schemas.openxmlformats.org/drawingml/2006/main" noGrp="1"/>
          </p:cNvSpPr>
          <p:nvPr/>
        </p:nvSpPr>
        <p:spPr>
          <a:xfrm xmlns:a="http://schemas.openxmlformats.org/drawingml/2006/main">
            <a:off x="9281160" y="2907792"/>
            <a:ext cx="841248"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8" name="Oval 27">
            <a:extLst xmlns:a="http://schemas.openxmlformats.org/drawingml/2006/main">
              <a:ext uri="{FF2B5EF4-FFF2-40B4-BE49-F238E27FC236}">
                <a16:creationId xmlns:a16="http://schemas.microsoft.com/office/drawing/2014/main" id="{3CEF20C4-3D24-4F00-95BE-A455FF2E0001}"/>
              </a:ext>
            </a:extLst>
          </p:cNvPr>
          <p:cNvSpPr>
            <a:spLocks xmlns:a="http://schemas.openxmlformats.org/drawingml/2006/main" noGrp="1"/>
          </p:cNvSpPr>
          <p:nvPr/>
        </p:nvSpPr>
        <p:spPr>
          <a:xfrm xmlns:a="http://schemas.openxmlformats.org/drawingml/2006/main">
            <a:off x="9006840" y="2633472"/>
            <a:ext cx="548640" cy="548640"/>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TextBox 28">
            <a:extLst xmlns:a="http://schemas.openxmlformats.org/drawingml/2006/main">
              <a:ext uri="{FF2B5EF4-FFF2-40B4-BE49-F238E27FC236}">
                <a16:creationId xmlns:a16="http://schemas.microsoft.com/office/drawing/2014/main" id="{0483B86E-DA7C-49A6-8AD4-71AF649EC27D}"/>
              </a:ext>
            </a:extLst>
          </p:cNvPr>
          <p:cNvSpPr>
            <a:spLocks xmlns:a="http://schemas.openxmlformats.org/drawingml/2006/main" noGrp="1"/>
          </p:cNvSpPr>
          <p:nvPr/>
        </p:nvSpPr>
        <p:spPr>
          <a:xfrm xmlns:a="http://schemas.openxmlformats.org/drawingml/2006/main">
            <a:off x="8778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D5E4EC"/>
                </a:solidFill>
                <a:latin typeface="Avenir Next"/>
                <a:ea typeface="Avenir Next"/>
                <a:cs typeface="Avenir Next"/>
              </a:defRPr>
            </a:pPr>
            <a:r>
              <a:rPr>
                <a:solidFill>
                  <a:srgbClr val="D7E4EB"/>
                </a:solidFill>
              </a:rPr>
              <a:t>decode</a:t>
            </a:r>
          </a:p>
        </p:txBody>
      </p:sp>
      <p:sp>
        <p:nvSpPr>
          <p:cNvPr id="30" name="Oval 29">
            <a:extLst xmlns:a="http://schemas.openxmlformats.org/drawingml/2006/main">
              <a:ext uri="{FF2B5EF4-FFF2-40B4-BE49-F238E27FC236}">
                <a16:creationId xmlns:a16="http://schemas.microsoft.com/office/drawing/2014/main" id="{0B6CD17E-A4E2-4D25-9049-BD14A1CB72C8}"/>
              </a:ext>
            </a:extLst>
          </p:cNvPr>
          <p:cNvSpPr>
            <a:spLocks xmlns:a="http://schemas.openxmlformats.org/drawingml/2006/main" noGrp="1"/>
          </p:cNvSpPr>
          <p:nvPr/>
        </p:nvSpPr>
        <p:spPr>
          <a:xfrm xmlns:a="http://schemas.openxmlformats.org/drawingml/2006/main">
            <a:off x="10149840" y="2633472"/>
            <a:ext cx="548640" cy="548640"/>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TextBox 30">
            <a:extLst xmlns:a="http://schemas.openxmlformats.org/drawingml/2006/main">
              <a:ext uri="{FF2B5EF4-FFF2-40B4-BE49-F238E27FC236}">
                <a16:creationId xmlns:a16="http://schemas.microsoft.com/office/drawing/2014/main" id="{248C157C-7C44-4366-B39F-BB0A913391FD}"/>
              </a:ext>
            </a:extLst>
          </p:cNvPr>
          <p:cNvSpPr>
            <a:spLocks xmlns:a="http://schemas.openxmlformats.org/drawingml/2006/main" noGrp="1"/>
          </p:cNvSpPr>
          <p:nvPr/>
        </p:nvSpPr>
        <p:spPr>
          <a:xfrm xmlns:a="http://schemas.openxmlformats.org/drawingml/2006/main">
            <a:off x="9921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D5E4EC"/>
                </a:solidFill>
                <a:latin typeface="Avenir Next"/>
                <a:ea typeface="Avenir Next"/>
                <a:cs typeface="Avenir Next"/>
              </a:defRPr>
            </a:pPr>
            <a:r>
              <a:rPr>
                <a:solidFill>
                  <a:srgbClr val="D7E4EB"/>
                </a:solidFill>
              </a:rPr>
              <a:t>stream</a:t>
            </a:r>
          </a:p>
        </p:txBody>
      </p:sp>
      <p:sp>
        <p:nvSpPr>
          <p:cNvPr id="32" name="TextBox 31">
            <a:extLst xmlns:a="http://schemas.openxmlformats.org/drawingml/2006/main">
              <a:ext uri="{FF2B5EF4-FFF2-40B4-BE49-F238E27FC236}">
                <a16:creationId xmlns:a16="http://schemas.microsoft.com/office/drawing/2014/main" id="{35920F2A-9A8A-4695-95E0-EEB3BD6D8DB9}"/>
              </a:ext>
            </a:extLst>
          </p:cNvPr>
          <p:cNvSpPr>
            <a:spLocks xmlns:a="http://schemas.openxmlformats.org/drawingml/2006/main" noGrp="1"/>
          </p:cNvSpPr>
          <p:nvPr/>
        </p:nvSpPr>
        <p:spPr>
          <a:xfrm xmlns:a="http://schemas.openxmlformats.org/drawingml/2006/main">
            <a:off x="5577840" y="4709160"/>
            <a:ext cx="548640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400" b="0">
                <a:solidFill>
                  <a:srgbClr val="D5E4EC"/>
                </a:solidFill>
                <a:latin typeface="Avenir Next"/>
                <a:ea typeface="Avenir Next"/>
                <a:cs typeface="Avenir Next"/>
              </a:defRPr>
            </a:pPr>
            <a:r>
              <a:rPr>
                <a:solidFill>
                  <a:srgbClr val="D7E4EB"/>
                </a:solidFill>
              </a:rPr>
              <a:t>State grows during the journey and is released only after completion.</a:t>
            </a:r>
          </a:p>
        </p:txBody>
      </p:sp>
      <p:sp>
        <p:nvSpPr>
          <p:cNvPr id="33" name="Deck progress 54/120">
            <a:extLst xmlns:a="http://schemas.openxmlformats.org/drawingml/2006/main">
              <a:ext uri="{FF2B5EF4-FFF2-40B4-BE49-F238E27FC236}">
                <a16:creationId xmlns:a16="http://schemas.microsoft.com/office/drawing/2014/main" id="{959D5307-9960-45D9-B6B5-38E8D50E0B98}"/>
              </a:ext>
            </a:extLst>
          </p:cNvPr>
          <p:cNvSpPr>
            <a:spLocks xmlns:a="http://schemas.openxmlformats.org/drawingml/2006/main" noGrp="1"/>
          </p:cNvSpPr>
          <p:nvPr/>
        </p:nvSpPr>
        <p:spPr>
          <a:xfrm xmlns:a="http://schemas.openxmlformats.org/drawingml/2006/main">
            <a:off x="530352" y="6473952"/>
            <a:ext cx="4696358"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4" name="Current page 54">
            <a:extLst xmlns:a="http://schemas.openxmlformats.org/drawingml/2006/main">
              <a:ext uri="{FF2B5EF4-FFF2-40B4-BE49-F238E27FC236}">
                <a16:creationId xmlns:a16="http://schemas.microsoft.com/office/drawing/2014/main" id="{C13D01C8-ACED-4D65-8563-59E00873EB73}"/>
              </a:ext>
            </a:extLst>
          </p:cNvPr>
          <p:cNvSpPr>
            <a:spLocks xmlns:a="http://schemas.openxmlformats.org/drawingml/2006/main" noGrp="1"/>
          </p:cNvSpPr>
          <p:nvPr/>
        </p:nvSpPr>
        <p:spPr>
          <a:xfrm xmlns:a="http://schemas.openxmlformats.org/drawingml/2006/main">
            <a:off x="5193373"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132930992"/>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424C1179-606D-4F6D-B562-9329E3FF52B5}"/>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DA92A15A-E857-4321-BE8D-336602DD7314}"/>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3C5ABAE7-0354-4F23-BDB0-803FC81014B7}"/>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BADDFF27-ABB5-4C9D-9ECD-1AD680E41BAA}"/>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One request travels through a complete service route</a:t>
            </a:r>
          </a:p>
        </p:txBody>
      </p:sp>
      <p:sp>
        <p:nvSpPr>
          <p:cNvPr id="6" name="TextBox 5">
            <a:extLst xmlns:a="http://schemas.openxmlformats.org/drawingml/2006/main">
              <a:ext uri="{FF2B5EF4-FFF2-40B4-BE49-F238E27FC236}">
                <a16:creationId xmlns:a16="http://schemas.microsoft.com/office/drawing/2014/main" id="{6C60770A-3BFC-44A9-A0CF-B94CF8AAF86E}"/>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4/4</a:t>
            </a:r>
          </a:p>
        </p:txBody>
      </p:sp>
      <p:sp>
        <p:nvSpPr>
          <p:cNvPr id="7" name="Rectangle 6">
            <a:extLst xmlns:a="http://schemas.openxmlformats.org/drawingml/2006/main">
              <a:ext uri="{FF2B5EF4-FFF2-40B4-BE49-F238E27FC236}">
                <a16:creationId xmlns:a16="http://schemas.microsoft.com/office/drawing/2014/main" id="{763FEF74-6389-428C-B063-3D4E911E237D}"/>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CA8F6E4B-B7F1-42C7-B689-9D1DD35CC865}"/>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4955A634-12B9-4A51-803A-FB6758E5B28C}"/>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87E22FD8-29CC-44E3-B352-44A279DA9AC2}"/>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D38E33DF-D6AD-4D84-A5B8-A041196F1055}"/>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0F6CDB94-FD7F-4E18-A307-8646E13BC5F8}"/>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55/124</a:t>
            </a:r>
          </a:p>
        </p:txBody>
      </p:sp>
      <p:sp>
        <p:nvSpPr>
          <p:cNvPr id="13" name="Oval 12">
            <a:extLst xmlns:a="http://schemas.openxmlformats.org/drawingml/2006/main">
              <a:ext uri="{FF2B5EF4-FFF2-40B4-BE49-F238E27FC236}">
                <a16:creationId xmlns:a16="http://schemas.microsoft.com/office/drawing/2014/main" id="{EF92F9CB-4513-4D0A-AEC5-52039B51BD77}"/>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AE41F157-4A50-4959-AC85-5346FF3CD60F}"/>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Decode, stream, and release.</a:t>
            </a:r>
          </a:p>
        </p:txBody>
      </p:sp>
      <p:sp>
        <p:nvSpPr>
          <p:cNvPr id="15" name="Oval 14">
            <a:extLst xmlns:a="http://schemas.openxmlformats.org/drawingml/2006/main">
              <a:ext uri="{FF2B5EF4-FFF2-40B4-BE49-F238E27FC236}">
                <a16:creationId xmlns:a16="http://schemas.microsoft.com/office/drawing/2014/main" id="{9F1F9664-5A31-4BEC-96F9-1669AED8EB8C}"/>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F3E29880-5A4C-4C82-8FD7-95910D877AAF}"/>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State is created, extended, then freed.</a:t>
            </a:r>
          </a:p>
        </p:txBody>
      </p:sp>
      <p:sp>
        <p:nvSpPr>
          <p:cNvPr id="17" name="TextBox 16">
            <a:extLst xmlns:a="http://schemas.openxmlformats.org/drawingml/2006/main">
              <a:ext uri="{FF2B5EF4-FFF2-40B4-BE49-F238E27FC236}">
                <a16:creationId xmlns:a16="http://schemas.microsoft.com/office/drawing/2014/main" id="{650CD945-1EEA-4EE0-9B5B-EDF033814D37}"/>
              </a:ext>
            </a:extLst>
          </p:cNvPr>
          <p:cNvSpPr>
            <a:spLocks xmlns:a="http://schemas.openxmlformats.org/drawingml/2006/main" noGrp="1"/>
          </p:cNvSpPr>
          <p:nvPr/>
        </p:nvSpPr>
        <p:spPr>
          <a:xfrm xmlns:a="http://schemas.openxmlformats.org/drawingml/2006/main">
            <a:off x="5577840" y="1773936"/>
            <a:ext cx="2743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BCDAA"/>
                </a:solidFill>
                <a:latin typeface="Avenir Next"/>
                <a:ea typeface="Avenir Next"/>
                <a:cs typeface="Avenir Next"/>
              </a:defRPr>
            </a:pPr>
            <a:r>
              <a:rPr>
                <a:solidFill>
                  <a:srgbClr val="D7E4EB"/>
                </a:solidFill>
              </a:rPr>
              <a:t>REQUEST JOURNEY</a:t>
            </a:r>
          </a:p>
        </p:txBody>
      </p:sp>
      <p:sp>
        <p:nvSpPr>
          <p:cNvPr id="18" name="Connector 17">
            <a:extLst xmlns:a="http://schemas.openxmlformats.org/drawingml/2006/main">
              <a:ext uri="{FF2B5EF4-FFF2-40B4-BE49-F238E27FC236}">
                <a16:creationId xmlns:a16="http://schemas.microsoft.com/office/drawing/2014/main" id="{49A8275E-7F7D-48C3-9E6E-437FF6F7C47B}"/>
              </a:ext>
            </a:extLst>
          </p:cNvPr>
          <p:cNvSpPr>
            <a:spLocks xmlns:a="http://schemas.openxmlformats.org/drawingml/2006/main" noGrp="1"/>
          </p:cNvSpPr>
          <p:nvPr/>
        </p:nvSpPr>
        <p:spPr>
          <a:xfrm xmlns:a="http://schemas.openxmlformats.org/drawingml/2006/main">
            <a:off x="5852159" y="2907792"/>
            <a:ext cx="841248"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9" name="Oval 18">
            <a:extLst xmlns:a="http://schemas.openxmlformats.org/drawingml/2006/main">
              <a:ext uri="{FF2B5EF4-FFF2-40B4-BE49-F238E27FC236}">
                <a16:creationId xmlns:a16="http://schemas.microsoft.com/office/drawing/2014/main" id="{527C2C83-11CD-4FE0-BC23-B8C245C0834F}"/>
              </a:ext>
            </a:extLst>
          </p:cNvPr>
          <p:cNvSpPr>
            <a:spLocks xmlns:a="http://schemas.openxmlformats.org/drawingml/2006/main" noGrp="1"/>
          </p:cNvSpPr>
          <p:nvPr/>
        </p:nvSpPr>
        <p:spPr>
          <a:xfrm xmlns:a="http://schemas.openxmlformats.org/drawingml/2006/main">
            <a:off x="5577840" y="2633472"/>
            <a:ext cx="548640" cy="548640"/>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TextBox 19">
            <a:extLst xmlns:a="http://schemas.openxmlformats.org/drawingml/2006/main">
              <a:ext uri="{FF2B5EF4-FFF2-40B4-BE49-F238E27FC236}">
                <a16:creationId xmlns:a16="http://schemas.microsoft.com/office/drawing/2014/main" id="{4AD9DE0E-8961-4622-88D3-1EB6A5339A79}"/>
              </a:ext>
            </a:extLst>
          </p:cNvPr>
          <p:cNvSpPr>
            <a:spLocks xmlns:a="http://schemas.openxmlformats.org/drawingml/2006/main" noGrp="1"/>
          </p:cNvSpPr>
          <p:nvPr/>
        </p:nvSpPr>
        <p:spPr>
          <a:xfrm xmlns:a="http://schemas.openxmlformats.org/drawingml/2006/main">
            <a:off x="5349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F7FAFC"/>
                </a:solidFill>
                <a:latin typeface="Avenir Next"/>
                <a:ea typeface="Avenir Next"/>
                <a:cs typeface="Avenir Next"/>
              </a:defRPr>
            </a:pPr>
            <a:r>
              <a:rPr>
                <a:solidFill>
                  <a:srgbClr val="D7E4EB"/>
                </a:solidFill>
              </a:rPr>
              <a:t>receive</a:t>
            </a:r>
          </a:p>
        </p:txBody>
      </p:sp>
      <p:sp>
        <p:nvSpPr>
          <p:cNvPr id="21" name="Connector 20">
            <a:extLst xmlns:a="http://schemas.openxmlformats.org/drawingml/2006/main">
              <a:ext uri="{FF2B5EF4-FFF2-40B4-BE49-F238E27FC236}">
                <a16:creationId xmlns:a16="http://schemas.microsoft.com/office/drawing/2014/main" id="{D2E194E4-73DA-4208-BDB1-6479F510FFAC}"/>
              </a:ext>
            </a:extLst>
          </p:cNvPr>
          <p:cNvSpPr>
            <a:spLocks xmlns:a="http://schemas.openxmlformats.org/drawingml/2006/main" noGrp="1"/>
          </p:cNvSpPr>
          <p:nvPr/>
        </p:nvSpPr>
        <p:spPr>
          <a:xfrm xmlns:a="http://schemas.openxmlformats.org/drawingml/2006/main">
            <a:off x="6995159" y="2907792"/>
            <a:ext cx="841249"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2" name="Oval 21">
            <a:extLst xmlns:a="http://schemas.openxmlformats.org/drawingml/2006/main">
              <a:ext uri="{FF2B5EF4-FFF2-40B4-BE49-F238E27FC236}">
                <a16:creationId xmlns:a16="http://schemas.microsoft.com/office/drawing/2014/main" id="{85C45C61-43AC-4FD5-A6C2-7852372BAA94}"/>
              </a:ext>
            </a:extLst>
          </p:cNvPr>
          <p:cNvSpPr>
            <a:spLocks xmlns:a="http://schemas.openxmlformats.org/drawingml/2006/main" noGrp="1"/>
          </p:cNvSpPr>
          <p:nvPr/>
        </p:nvSpPr>
        <p:spPr>
          <a:xfrm xmlns:a="http://schemas.openxmlformats.org/drawingml/2006/main">
            <a:off x="6720840" y="2633472"/>
            <a:ext cx="548640" cy="548640"/>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TextBox 22">
            <a:extLst xmlns:a="http://schemas.openxmlformats.org/drawingml/2006/main">
              <a:ext uri="{FF2B5EF4-FFF2-40B4-BE49-F238E27FC236}">
                <a16:creationId xmlns:a16="http://schemas.microsoft.com/office/drawing/2014/main" id="{69BC1672-6A2C-48BF-A140-EEC84874D328}"/>
              </a:ext>
            </a:extLst>
          </p:cNvPr>
          <p:cNvSpPr>
            <a:spLocks xmlns:a="http://schemas.openxmlformats.org/drawingml/2006/main" noGrp="1"/>
          </p:cNvSpPr>
          <p:nvPr/>
        </p:nvSpPr>
        <p:spPr>
          <a:xfrm xmlns:a="http://schemas.openxmlformats.org/drawingml/2006/main">
            <a:off x="6492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F7FAFC"/>
                </a:solidFill>
                <a:latin typeface="Avenir Next"/>
                <a:ea typeface="Avenir Next"/>
                <a:cs typeface="Avenir Next"/>
              </a:defRPr>
            </a:pPr>
            <a:r>
              <a:rPr>
                <a:solidFill>
                  <a:srgbClr val="D7E4EB"/>
                </a:solidFill>
              </a:rPr>
              <a:t>queue</a:t>
            </a:r>
          </a:p>
        </p:txBody>
      </p:sp>
      <p:sp>
        <p:nvSpPr>
          <p:cNvPr id="24" name="Connector 23">
            <a:extLst xmlns:a="http://schemas.openxmlformats.org/drawingml/2006/main">
              <a:ext uri="{FF2B5EF4-FFF2-40B4-BE49-F238E27FC236}">
                <a16:creationId xmlns:a16="http://schemas.microsoft.com/office/drawing/2014/main" id="{FEF90CB6-2200-450B-9F50-F6BDB57C756C}"/>
              </a:ext>
            </a:extLst>
          </p:cNvPr>
          <p:cNvSpPr>
            <a:spLocks xmlns:a="http://schemas.openxmlformats.org/drawingml/2006/main" noGrp="1"/>
          </p:cNvSpPr>
          <p:nvPr/>
        </p:nvSpPr>
        <p:spPr>
          <a:xfrm xmlns:a="http://schemas.openxmlformats.org/drawingml/2006/main">
            <a:off x="8138160" y="2907792"/>
            <a:ext cx="841248"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5" name="Oval 24">
            <a:extLst xmlns:a="http://schemas.openxmlformats.org/drawingml/2006/main">
              <a:ext uri="{FF2B5EF4-FFF2-40B4-BE49-F238E27FC236}">
                <a16:creationId xmlns:a16="http://schemas.microsoft.com/office/drawing/2014/main" id="{796AC3FA-F8A0-4DBC-B504-7F85F770B8DB}"/>
              </a:ext>
            </a:extLst>
          </p:cNvPr>
          <p:cNvSpPr>
            <a:spLocks xmlns:a="http://schemas.openxmlformats.org/drawingml/2006/main" noGrp="1"/>
          </p:cNvSpPr>
          <p:nvPr/>
        </p:nvSpPr>
        <p:spPr>
          <a:xfrm xmlns:a="http://schemas.openxmlformats.org/drawingml/2006/main">
            <a:off x="7863840" y="2633472"/>
            <a:ext cx="548640" cy="548640"/>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771EBE74-DFB0-44F4-BA9A-16DF8979EE23}"/>
              </a:ext>
            </a:extLst>
          </p:cNvPr>
          <p:cNvSpPr>
            <a:spLocks xmlns:a="http://schemas.openxmlformats.org/drawingml/2006/main" noGrp="1"/>
          </p:cNvSpPr>
          <p:nvPr/>
        </p:nvSpPr>
        <p:spPr>
          <a:xfrm xmlns:a="http://schemas.openxmlformats.org/drawingml/2006/main">
            <a:off x="7635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F7FAFC"/>
                </a:solidFill>
                <a:latin typeface="Avenir Next"/>
                <a:ea typeface="Avenir Next"/>
                <a:cs typeface="Avenir Next"/>
              </a:defRPr>
            </a:pPr>
            <a:r>
              <a:rPr>
                <a:solidFill>
                  <a:srgbClr val="D7E4EB"/>
                </a:solidFill>
              </a:rPr>
              <a:t>prefill</a:t>
            </a:r>
          </a:p>
        </p:txBody>
      </p:sp>
      <p:sp>
        <p:nvSpPr>
          <p:cNvPr id="27" name="Connector 26">
            <a:extLst xmlns:a="http://schemas.openxmlformats.org/drawingml/2006/main">
              <a:ext uri="{FF2B5EF4-FFF2-40B4-BE49-F238E27FC236}">
                <a16:creationId xmlns:a16="http://schemas.microsoft.com/office/drawing/2014/main" id="{6A140A63-FDAF-48E6-A964-3EDD9AFC6F6D}"/>
              </a:ext>
            </a:extLst>
          </p:cNvPr>
          <p:cNvSpPr>
            <a:spLocks xmlns:a="http://schemas.openxmlformats.org/drawingml/2006/main" noGrp="1"/>
          </p:cNvSpPr>
          <p:nvPr/>
        </p:nvSpPr>
        <p:spPr>
          <a:xfrm xmlns:a="http://schemas.openxmlformats.org/drawingml/2006/main">
            <a:off x="9281160" y="2907792"/>
            <a:ext cx="841248" cy="0"/>
          </a:xfrm>
          <a:prstGeom xmlns:a="http://schemas.openxmlformats.org/drawingml/2006/main" prst="line">
            <a:avLst/>
          </a:prstGeom>
          <a:ln xmlns:a="http://schemas.openxmlformats.org/drawingml/2006/main" w="381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8" name="Oval 27">
            <a:extLst xmlns:a="http://schemas.openxmlformats.org/drawingml/2006/main">
              <a:ext uri="{FF2B5EF4-FFF2-40B4-BE49-F238E27FC236}">
                <a16:creationId xmlns:a16="http://schemas.microsoft.com/office/drawing/2014/main" id="{3C3C6CFF-8D4B-43A7-9AF4-F50EB6276121}"/>
              </a:ext>
            </a:extLst>
          </p:cNvPr>
          <p:cNvSpPr>
            <a:spLocks xmlns:a="http://schemas.openxmlformats.org/drawingml/2006/main" noGrp="1"/>
          </p:cNvSpPr>
          <p:nvPr/>
        </p:nvSpPr>
        <p:spPr>
          <a:xfrm xmlns:a="http://schemas.openxmlformats.org/drawingml/2006/main">
            <a:off x="9006840" y="2633472"/>
            <a:ext cx="548640" cy="548640"/>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TextBox 28">
            <a:extLst xmlns:a="http://schemas.openxmlformats.org/drawingml/2006/main">
              <a:ext uri="{FF2B5EF4-FFF2-40B4-BE49-F238E27FC236}">
                <a16:creationId xmlns:a16="http://schemas.microsoft.com/office/drawing/2014/main" id="{2C27D587-0DD4-4B67-88DA-FF38BE16217F}"/>
              </a:ext>
            </a:extLst>
          </p:cNvPr>
          <p:cNvSpPr>
            <a:spLocks xmlns:a="http://schemas.openxmlformats.org/drawingml/2006/main" noGrp="1"/>
          </p:cNvSpPr>
          <p:nvPr/>
        </p:nvSpPr>
        <p:spPr>
          <a:xfrm xmlns:a="http://schemas.openxmlformats.org/drawingml/2006/main">
            <a:off x="8778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decode</a:t>
            </a:r>
          </a:p>
        </p:txBody>
      </p:sp>
      <p:sp>
        <p:nvSpPr>
          <p:cNvPr id="30" name="Oval 29">
            <a:extLst xmlns:a="http://schemas.openxmlformats.org/drawingml/2006/main">
              <a:ext uri="{FF2B5EF4-FFF2-40B4-BE49-F238E27FC236}">
                <a16:creationId xmlns:a16="http://schemas.microsoft.com/office/drawing/2014/main" id="{097930B0-9D32-44B1-9C35-CDFD35DDCC23}"/>
              </a:ext>
            </a:extLst>
          </p:cNvPr>
          <p:cNvSpPr>
            <a:spLocks xmlns:a="http://schemas.openxmlformats.org/drawingml/2006/main" noGrp="1"/>
          </p:cNvSpPr>
          <p:nvPr/>
        </p:nvSpPr>
        <p:spPr>
          <a:xfrm xmlns:a="http://schemas.openxmlformats.org/drawingml/2006/main">
            <a:off x="10149840" y="2633472"/>
            <a:ext cx="548640" cy="548640"/>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TextBox 30">
            <a:extLst xmlns:a="http://schemas.openxmlformats.org/drawingml/2006/main">
              <a:ext uri="{FF2B5EF4-FFF2-40B4-BE49-F238E27FC236}">
                <a16:creationId xmlns:a16="http://schemas.microsoft.com/office/drawing/2014/main" id="{6B650305-CB31-416E-BBE9-3E39344599F8}"/>
              </a:ext>
            </a:extLst>
          </p:cNvPr>
          <p:cNvSpPr>
            <a:spLocks xmlns:a="http://schemas.openxmlformats.org/drawingml/2006/main" noGrp="1"/>
          </p:cNvSpPr>
          <p:nvPr/>
        </p:nvSpPr>
        <p:spPr>
          <a:xfrm xmlns:a="http://schemas.openxmlformats.org/drawingml/2006/main">
            <a:off x="9921240" y="340156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0">
                <a:solidFill>
                  <a:srgbClr val="D5E4EC"/>
                </a:solidFill>
                <a:latin typeface="Avenir Next"/>
                <a:ea typeface="Avenir Next"/>
                <a:cs typeface="Avenir Next"/>
              </a:defRPr>
            </a:pPr>
            <a:r>
              <a:rPr>
                <a:solidFill>
                  <a:srgbClr val="D7E4EB"/>
                </a:solidFill>
              </a:rPr>
              <a:t>stream</a:t>
            </a:r>
          </a:p>
        </p:txBody>
      </p:sp>
      <p:sp>
        <p:nvSpPr>
          <p:cNvPr id="32" name="TextBox 31">
            <a:extLst xmlns:a="http://schemas.openxmlformats.org/drawingml/2006/main">
              <a:ext uri="{FF2B5EF4-FFF2-40B4-BE49-F238E27FC236}">
                <a16:creationId xmlns:a16="http://schemas.microsoft.com/office/drawing/2014/main" id="{8B406D03-445D-4013-99F4-956E874069B5}"/>
              </a:ext>
            </a:extLst>
          </p:cNvPr>
          <p:cNvSpPr>
            <a:spLocks xmlns:a="http://schemas.openxmlformats.org/drawingml/2006/main" noGrp="1"/>
          </p:cNvSpPr>
          <p:nvPr/>
        </p:nvSpPr>
        <p:spPr>
          <a:xfrm xmlns:a="http://schemas.openxmlformats.org/drawingml/2006/main">
            <a:off x="5577840" y="4709160"/>
            <a:ext cx="548640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400" b="0">
                <a:solidFill>
                  <a:srgbClr val="D5E4EC"/>
                </a:solidFill>
                <a:latin typeface="Avenir Next"/>
                <a:ea typeface="Avenir Next"/>
                <a:cs typeface="Avenir Next"/>
              </a:defRPr>
            </a:pPr>
            <a:r>
              <a:rPr>
                <a:solidFill>
                  <a:srgbClr val="D7E4EB"/>
                </a:solidFill>
              </a:rPr>
              <a:t>State grows during the journey and is released only after completion.</a:t>
            </a:r>
          </a:p>
        </p:txBody>
      </p:sp>
      <p:sp>
        <p:nvSpPr>
          <p:cNvPr id="33" name="Deck progress 55/120">
            <a:extLst xmlns:a="http://schemas.openxmlformats.org/drawingml/2006/main">
              <a:ext uri="{FF2B5EF4-FFF2-40B4-BE49-F238E27FC236}">
                <a16:creationId xmlns:a16="http://schemas.microsoft.com/office/drawing/2014/main" id="{F553F59F-236D-42DB-8462-49540CBE8784}"/>
              </a:ext>
            </a:extLst>
          </p:cNvPr>
          <p:cNvSpPr>
            <a:spLocks xmlns:a="http://schemas.openxmlformats.org/drawingml/2006/main" noGrp="1"/>
          </p:cNvSpPr>
          <p:nvPr/>
        </p:nvSpPr>
        <p:spPr>
          <a:xfrm xmlns:a="http://schemas.openxmlformats.org/drawingml/2006/main">
            <a:off x="530352" y="6473952"/>
            <a:ext cx="4783328"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4" name="Current page 55">
            <a:extLst xmlns:a="http://schemas.openxmlformats.org/drawingml/2006/main">
              <a:ext uri="{FF2B5EF4-FFF2-40B4-BE49-F238E27FC236}">
                <a16:creationId xmlns:a16="http://schemas.microsoft.com/office/drawing/2014/main" id="{2491BF13-C648-4168-B6EF-0E737E711F26}"/>
              </a:ext>
            </a:extLst>
          </p:cNvPr>
          <p:cNvSpPr>
            <a:spLocks xmlns:a="http://schemas.openxmlformats.org/drawingml/2006/main" noGrp="1"/>
          </p:cNvSpPr>
          <p:nvPr/>
        </p:nvSpPr>
        <p:spPr>
          <a:xfrm xmlns:a="http://schemas.openxmlformats.org/drawingml/2006/main">
            <a:off x="5280343"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132930992"/>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B8716F87-D64B-4DAE-B13F-673879BBED40}"/>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0DB74808-177F-445E-940D-CA413E343FE8}"/>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3C0D62CC-8F64-4216-9EB7-3884D471A1CA}"/>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191F5023-E2EA-40E4-A45E-36E415DE34F9}"/>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User response time has two different waits</a:t>
            </a:r>
          </a:p>
        </p:txBody>
      </p:sp>
      <p:sp>
        <p:nvSpPr>
          <p:cNvPr id="6" name="Rectangle 5">
            <a:extLst xmlns:a="http://schemas.openxmlformats.org/drawingml/2006/main">
              <a:ext uri="{FF2B5EF4-FFF2-40B4-BE49-F238E27FC236}">
                <a16:creationId xmlns:a16="http://schemas.microsoft.com/office/drawing/2014/main" id="{B70EEC52-9C38-4142-BD42-7ACD014860B2}"/>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EE92A601-2A50-4454-81A4-00936125F750}"/>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56/124</a:t>
            </a:r>
          </a:p>
        </p:txBody>
      </p:sp>
      <p:sp>
        <p:nvSpPr>
          <p:cNvPr id="8" name="Oval 7">
            <a:extLst xmlns:a="http://schemas.openxmlformats.org/drawingml/2006/main">
              <a:ext uri="{FF2B5EF4-FFF2-40B4-BE49-F238E27FC236}">
                <a16:creationId xmlns:a16="http://schemas.microsoft.com/office/drawing/2014/main" id="{EC4FBBC5-0066-4A53-95CE-A11E28A2F148}"/>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613665C0-5CB6-4A5E-B230-224879DA74D8}"/>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TTFT includes queueing and prefill.</a:t>
            </a:r>
          </a:p>
        </p:txBody>
      </p:sp>
      <p:sp>
        <p:nvSpPr>
          <p:cNvPr id="10" name="Oval 9">
            <a:extLst xmlns:a="http://schemas.openxmlformats.org/drawingml/2006/main">
              <a:ext uri="{FF2B5EF4-FFF2-40B4-BE49-F238E27FC236}">
                <a16:creationId xmlns:a16="http://schemas.microsoft.com/office/drawing/2014/main" id="{AD5A4C01-964D-4CF9-BB2D-770A9EEC031E}"/>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782AF9D0-A563-4CFB-A168-8D6FBABB25A5}"/>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TPOT observes repeated decode.</a:t>
            </a:r>
          </a:p>
        </p:txBody>
      </p:sp>
      <p:sp>
        <p:nvSpPr>
          <p:cNvPr id="12" name="Oval 11">
            <a:extLst xmlns:a="http://schemas.openxmlformats.org/drawingml/2006/main">
              <a:ext uri="{FF2B5EF4-FFF2-40B4-BE49-F238E27FC236}">
                <a16:creationId xmlns:a16="http://schemas.microsoft.com/office/drawing/2014/main" id="{C8BD7A67-F975-4646-BD7C-57DBE97518E8}"/>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54430134-DDD5-4968-8AF3-10FDB169D50A}"/>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Both depend on scheduling and state.</a:t>
            </a:r>
          </a:p>
        </p:txBody>
      </p:sp>
      <p:sp>
        <p:nvSpPr>
          <p:cNvPr id="14" name="TextBox 13">
            <a:extLst xmlns:a="http://schemas.openxmlformats.org/drawingml/2006/main">
              <a:ext uri="{FF2B5EF4-FFF2-40B4-BE49-F238E27FC236}">
                <a16:creationId xmlns:a16="http://schemas.microsoft.com/office/drawing/2014/main" id="{ACC7CF07-BDB6-41A9-B226-CDD69E2E968A}"/>
              </a:ext>
            </a:extLst>
          </p:cNvPr>
          <p:cNvSpPr>
            <a:spLocks xmlns:a="http://schemas.openxmlformats.org/drawingml/2006/main" noGrp="1"/>
          </p:cNvSpPr>
          <p:nvPr/>
        </p:nvSpPr>
        <p:spPr>
          <a:xfrm xmlns:a="http://schemas.openxmlformats.org/drawingml/2006/main">
            <a:off x="5577840" y="1773936"/>
            <a:ext cx="34747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BCDAA"/>
                </a:solidFill>
                <a:latin typeface="Avenir Next"/>
                <a:ea typeface="Avenir Next"/>
                <a:cs typeface="Avenir Next"/>
              </a:defRPr>
            </a:pPr>
            <a:r>
              <a:rPr>
                <a:solidFill>
                  <a:srgbClr val="D7E4EB"/>
                </a:solidFill>
              </a:rPr>
              <a:t>USER-PERCEIVED TIME</a:t>
            </a:r>
          </a:p>
        </p:txBody>
      </p:sp>
      <p:sp>
        <p:nvSpPr>
          <p:cNvPr id="15" name="Connector 14">
            <a:extLst xmlns:a="http://schemas.openxmlformats.org/drawingml/2006/main">
              <a:ext uri="{FF2B5EF4-FFF2-40B4-BE49-F238E27FC236}">
                <a16:creationId xmlns:a16="http://schemas.microsoft.com/office/drawing/2014/main" id="{46FE9A20-0DE8-4A78-9F19-88778107F7E2}"/>
              </a:ext>
            </a:extLst>
          </p:cNvPr>
          <p:cNvSpPr>
            <a:spLocks xmlns:a="http://schemas.openxmlformats.org/drawingml/2006/main" noGrp="1"/>
          </p:cNvSpPr>
          <p:nvPr/>
        </p:nvSpPr>
        <p:spPr>
          <a:xfrm xmlns:a="http://schemas.openxmlformats.org/drawingml/2006/main">
            <a:off x="5715000" y="3108960"/>
            <a:ext cx="5148072" cy="0"/>
          </a:xfrm>
          <a:prstGeom xmlns:a="http://schemas.openxmlformats.org/drawingml/2006/main" prst="line">
            <a:avLst/>
          </a:prstGeom>
          <a:ln xmlns:a="http://schemas.openxmlformats.org/drawingml/2006/main" w="635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6" name="Rounded Rectangle 15">
            <a:extLst xmlns:a="http://schemas.openxmlformats.org/drawingml/2006/main">
              <a:ext uri="{FF2B5EF4-FFF2-40B4-BE49-F238E27FC236}">
                <a16:creationId xmlns:a16="http://schemas.microsoft.com/office/drawing/2014/main" id="{75B9CA3E-CC79-4D08-986B-063C59250E6D}"/>
              </a:ext>
            </a:extLst>
          </p:cNvPr>
          <p:cNvSpPr>
            <a:spLocks xmlns:a="http://schemas.openxmlformats.org/drawingml/2006/main" noGrp="1"/>
          </p:cNvSpPr>
          <p:nvPr/>
        </p:nvSpPr>
        <p:spPr>
          <a:xfrm xmlns:a="http://schemas.openxmlformats.org/drawingml/2006/main">
            <a:off x="5715000" y="2971800"/>
            <a:ext cx="1005840" cy="274320"/>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51613CBD-B65D-41C8-B427-50FF64253178}"/>
              </a:ext>
            </a:extLst>
          </p:cNvPr>
          <p:cNvSpPr>
            <a:spLocks xmlns:a="http://schemas.openxmlformats.org/drawingml/2006/main" noGrp="1"/>
          </p:cNvSpPr>
          <p:nvPr/>
        </p:nvSpPr>
        <p:spPr>
          <a:xfrm xmlns:a="http://schemas.openxmlformats.org/drawingml/2006/main">
            <a:off x="5715000" y="349300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queue</a:t>
            </a:r>
          </a:p>
        </p:txBody>
      </p:sp>
      <p:sp>
        <p:nvSpPr>
          <p:cNvPr id="18" name="Rounded Rectangle 17">
            <a:extLst xmlns:a="http://schemas.openxmlformats.org/drawingml/2006/main">
              <a:ext uri="{FF2B5EF4-FFF2-40B4-BE49-F238E27FC236}">
                <a16:creationId xmlns:a16="http://schemas.microsoft.com/office/drawing/2014/main" id="{BFC09DC7-3200-4759-87D3-038872656ED0}"/>
              </a:ext>
            </a:extLst>
          </p:cNvPr>
          <p:cNvSpPr>
            <a:spLocks xmlns:a="http://schemas.openxmlformats.org/drawingml/2006/main" noGrp="1"/>
          </p:cNvSpPr>
          <p:nvPr/>
        </p:nvSpPr>
        <p:spPr>
          <a:xfrm xmlns:a="http://schemas.openxmlformats.org/drawingml/2006/main">
            <a:off x="6720840" y="2971800"/>
            <a:ext cx="1325880" cy="274320"/>
          </a:xfrm>
          <a:prstGeom xmlns:a="http://schemas.openxmlformats.org/drawingml/2006/main" prst="round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428157B6-3A3C-4495-8B83-C934EDF013EB}"/>
              </a:ext>
            </a:extLst>
          </p:cNvPr>
          <p:cNvSpPr>
            <a:spLocks xmlns:a="http://schemas.openxmlformats.org/drawingml/2006/main" noGrp="1"/>
          </p:cNvSpPr>
          <p:nvPr/>
        </p:nvSpPr>
        <p:spPr>
          <a:xfrm xmlns:a="http://schemas.openxmlformats.org/drawingml/2006/main">
            <a:off x="6720840" y="3493008"/>
            <a:ext cx="13258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prefill</a:t>
            </a:r>
          </a:p>
        </p:txBody>
      </p:sp>
      <p:sp>
        <p:nvSpPr>
          <p:cNvPr id="20" name="Rounded Rectangle 19">
            <a:extLst xmlns:a="http://schemas.openxmlformats.org/drawingml/2006/main">
              <a:ext uri="{FF2B5EF4-FFF2-40B4-BE49-F238E27FC236}">
                <a16:creationId xmlns:a16="http://schemas.microsoft.com/office/drawing/2014/main" id="{065F4609-1BF7-4C9C-AE93-0F7F08B4145E}"/>
              </a:ext>
            </a:extLst>
          </p:cNvPr>
          <p:cNvSpPr>
            <a:spLocks xmlns:a="http://schemas.openxmlformats.org/drawingml/2006/main" noGrp="1"/>
          </p:cNvSpPr>
          <p:nvPr/>
        </p:nvSpPr>
        <p:spPr>
          <a:xfrm xmlns:a="http://schemas.openxmlformats.org/drawingml/2006/main">
            <a:off x="8046719" y="2971800"/>
            <a:ext cx="457200" cy="274320"/>
          </a:xfrm>
          <a:prstGeom xmlns:a="http://schemas.openxmlformats.org/drawingml/2006/main" prst="roundRect">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24F5D839-8702-4293-B0AC-D3B8CACD98F6}"/>
              </a:ext>
            </a:extLst>
          </p:cNvPr>
          <p:cNvSpPr>
            <a:spLocks xmlns:a="http://schemas.openxmlformats.org/drawingml/2006/main" noGrp="1"/>
          </p:cNvSpPr>
          <p:nvPr/>
        </p:nvSpPr>
        <p:spPr>
          <a:xfrm xmlns:a="http://schemas.openxmlformats.org/drawingml/2006/main">
            <a:off x="8046719" y="3493008"/>
            <a:ext cx="4572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first token</a:t>
            </a:r>
          </a:p>
        </p:txBody>
      </p:sp>
      <p:sp>
        <p:nvSpPr>
          <p:cNvPr id="22" name="Rounded Rectangle 21">
            <a:extLst xmlns:a="http://schemas.openxmlformats.org/drawingml/2006/main">
              <a:ext uri="{FF2B5EF4-FFF2-40B4-BE49-F238E27FC236}">
                <a16:creationId xmlns:a16="http://schemas.microsoft.com/office/drawing/2014/main" id="{8DB41034-ADCD-4251-88AD-ECFBB9E0BD99}"/>
              </a:ext>
            </a:extLst>
          </p:cNvPr>
          <p:cNvSpPr>
            <a:spLocks xmlns:a="http://schemas.openxmlformats.org/drawingml/2006/main" noGrp="1"/>
          </p:cNvSpPr>
          <p:nvPr/>
        </p:nvSpPr>
        <p:spPr>
          <a:xfrm xmlns:a="http://schemas.openxmlformats.org/drawingml/2006/main">
            <a:off x="8503919" y="2971800"/>
            <a:ext cx="2011680" cy="274320"/>
          </a:xfrm>
          <a:prstGeom xmlns:a="http://schemas.openxmlformats.org/drawingml/2006/main" prst="roundRect">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TextBox 22">
            <a:extLst xmlns:a="http://schemas.openxmlformats.org/drawingml/2006/main">
              <a:ext uri="{FF2B5EF4-FFF2-40B4-BE49-F238E27FC236}">
                <a16:creationId xmlns:a16="http://schemas.microsoft.com/office/drawing/2014/main" id="{D9BE7135-49BB-48B2-84A8-C77EFF990148}"/>
              </a:ext>
            </a:extLst>
          </p:cNvPr>
          <p:cNvSpPr>
            <a:spLocks xmlns:a="http://schemas.openxmlformats.org/drawingml/2006/main" noGrp="1"/>
          </p:cNvSpPr>
          <p:nvPr/>
        </p:nvSpPr>
        <p:spPr>
          <a:xfrm xmlns:a="http://schemas.openxmlformats.org/drawingml/2006/main">
            <a:off x="8503919" y="3493008"/>
            <a:ext cx="20116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decode rhythm</a:t>
            </a:r>
          </a:p>
        </p:txBody>
      </p:sp>
      <p:sp>
        <p:nvSpPr>
          <p:cNvPr id="24" name="TextBox 23">
            <a:extLst xmlns:a="http://schemas.openxmlformats.org/drawingml/2006/main">
              <a:ext uri="{FF2B5EF4-FFF2-40B4-BE49-F238E27FC236}">
                <a16:creationId xmlns:a16="http://schemas.microsoft.com/office/drawing/2014/main" id="{2FF720A3-0D4A-409E-807D-30F631E95539}"/>
              </a:ext>
            </a:extLst>
          </p:cNvPr>
          <p:cNvSpPr>
            <a:spLocks xmlns:a="http://schemas.openxmlformats.org/drawingml/2006/main" noGrp="1"/>
          </p:cNvSpPr>
          <p:nvPr/>
        </p:nvSpPr>
        <p:spPr>
          <a:xfrm xmlns:a="http://schemas.openxmlformats.org/drawingml/2006/main">
            <a:off x="662940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2BCDAA"/>
                </a:solidFill>
                <a:latin typeface="Avenir Next"/>
                <a:ea typeface="Avenir Next"/>
                <a:cs typeface="Avenir Next"/>
              </a:defRPr>
            </a:pPr>
            <a:r>
              <a:rPr>
                <a:solidFill>
                  <a:srgbClr val="D7E4EB"/>
                </a:solidFill>
              </a:rPr>
              <a:t>TTFT</a:t>
            </a:r>
          </a:p>
        </p:txBody>
      </p:sp>
      <p:sp>
        <p:nvSpPr>
          <p:cNvPr id="25" name="TextBox 24">
            <a:extLst xmlns:a="http://schemas.openxmlformats.org/drawingml/2006/main">
              <a:ext uri="{FF2B5EF4-FFF2-40B4-BE49-F238E27FC236}">
                <a16:creationId xmlns:a16="http://schemas.microsoft.com/office/drawing/2014/main" id="{7D10090B-C855-4C97-BB75-F92A9761E33D}"/>
              </a:ext>
            </a:extLst>
          </p:cNvPr>
          <p:cNvSpPr>
            <a:spLocks xmlns:a="http://schemas.openxmlformats.org/drawingml/2006/main" noGrp="1"/>
          </p:cNvSpPr>
          <p:nvPr/>
        </p:nvSpPr>
        <p:spPr>
          <a:xfrm xmlns:a="http://schemas.openxmlformats.org/drawingml/2006/main">
            <a:off x="886968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52CB89"/>
                </a:solidFill>
                <a:latin typeface="Avenir Next"/>
                <a:ea typeface="Avenir Next"/>
                <a:cs typeface="Avenir Next"/>
              </a:defRPr>
            </a:pPr>
            <a:r>
              <a:rPr>
                <a:solidFill>
                  <a:srgbClr val="D7E4EB"/>
                </a:solidFill>
              </a:rPr>
              <a:t>TPOT</a:t>
            </a:r>
          </a:p>
        </p:txBody>
      </p:sp>
      <p:sp>
        <p:nvSpPr>
          <p:cNvPr id="26" name="TextBox 25">
            <a:extLst xmlns:a="http://schemas.openxmlformats.org/drawingml/2006/main">
              <a:ext uri="{FF2B5EF4-FFF2-40B4-BE49-F238E27FC236}">
                <a16:creationId xmlns:a16="http://schemas.microsoft.com/office/drawing/2014/main" id="{21FF95F4-48DE-4E49-94D1-3E6E0A3875D7}"/>
              </a:ext>
            </a:extLst>
          </p:cNvPr>
          <p:cNvSpPr>
            <a:spLocks xmlns:a="http://schemas.openxmlformats.org/drawingml/2006/main" noGrp="1"/>
          </p:cNvSpPr>
          <p:nvPr/>
        </p:nvSpPr>
        <p:spPr>
          <a:xfrm xmlns:a="http://schemas.openxmlformats.org/drawingml/2006/main">
            <a:off x="10012680" y="5010912"/>
            <a:ext cx="10972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FA643"/>
                </a:solidFill>
                <a:latin typeface="Avenir Next"/>
                <a:ea typeface="Avenir Next"/>
                <a:cs typeface="Avenir Next"/>
              </a:defRPr>
            </a:pPr>
            <a:r>
              <a:rPr>
                <a:solidFill>
                  <a:srgbClr val="D7E4EB"/>
                </a:solidFill>
              </a:rPr>
              <a:t>tail latency</a:t>
            </a:r>
          </a:p>
        </p:txBody>
      </p:sp>
      <p:sp>
        <p:nvSpPr>
          <p:cNvPr id="27" name="Deck progress 56/120">
            <a:extLst xmlns:a="http://schemas.openxmlformats.org/drawingml/2006/main">
              <a:ext uri="{FF2B5EF4-FFF2-40B4-BE49-F238E27FC236}">
                <a16:creationId xmlns:a16="http://schemas.microsoft.com/office/drawing/2014/main" id="{3A4CB36A-59F1-4848-B1C4-4643AADF766D}"/>
              </a:ext>
            </a:extLst>
          </p:cNvPr>
          <p:cNvSpPr>
            <a:spLocks xmlns:a="http://schemas.openxmlformats.org/drawingml/2006/main" noGrp="1"/>
          </p:cNvSpPr>
          <p:nvPr/>
        </p:nvSpPr>
        <p:spPr>
          <a:xfrm xmlns:a="http://schemas.openxmlformats.org/drawingml/2006/main">
            <a:off x="530352" y="6473952"/>
            <a:ext cx="4870298"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8" name="Current page 56">
            <a:extLst xmlns:a="http://schemas.openxmlformats.org/drawingml/2006/main">
              <a:ext uri="{FF2B5EF4-FFF2-40B4-BE49-F238E27FC236}">
                <a16:creationId xmlns:a16="http://schemas.microsoft.com/office/drawing/2014/main" id="{F970129B-B05B-4D2C-984A-1AD22F068DA2}"/>
              </a:ext>
            </a:extLst>
          </p:cNvPr>
          <p:cNvSpPr>
            <a:spLocks xmlns:a="http://schemas.openxmlformats.org/drawingml/2006/main" noGrp="1"/>
          </p:cNvSpPr>
          <p:nvPr/>
        </p:nvSpPr>
        <p:spPr>
          <a:xfrm xmlns:a="http://schemas.openxmlformats.org/drawingml/2006/main">
            <a:off x="5367312"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941629525"/>
      </p:ext>
    </p:extLst>
  </p:cSld>
</p:sld>
</file>

<file path=ppt/slides/slide57.xml><?xml version="1.0" encoding="utf-8"?>
<p:sld xmlns:p="http://schemas.openxmlformats.org/presentationml/2006/main">
  <p:cSld>
    <p:bg>
      <p:bgPr>
        <a:gradFill xmlns:a="http://schemas.openxmlformats.org/drawingml/2006/main">
          <a:gsLst>
            <a:gs pos="0">
              <a:srgbClr val="082F35"/>
            </a:gs>
            <a:gs pos="100000">
              <a:srgbClr val="0F6D72"/>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36C097F4-96C3-4562-81F9-02E1F33C8F36}"/>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D6A2DB4D-52BB-4B39-8A4A-82EE12F8AF12}"/>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CD84191A-72AB-48D1-85F2-8AECD911EC03}"/>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BC7B08B1-0E78-42A9-B87A-EE54413846D0}"/>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Read the prompt once, then generate one token per decode step</a:t>
            </a:r>
          </a:p>
        </p:txBody>
      </p:sp>
      <p:sp>
        <p:nvSpPr>
          <p:cNvPr id="6" name="TextBox 5">
            <a:extLst xmlns:a="http://schemas.openxmlformats.org/drawingml/2006/main">
              <a:ext uri="{FF2B5EF4-FFF2-40B4-BE49-F238E27FC236}">
                <a16:creationId xmlns:a16="http://schemas.microsoft.com/office/drawing/2014/main" id="{4BB778F2-C0AE-4A7D-8F29-93EF042D2D29}"/>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1/3</a:t>
            </a:r>
          </a:p>
        </p:txBody>
      </p:sp>
      <p:sp>
        <p:nvSpPr>
          <p:cNvPr id="7" name="Rectangle 6">
            <a:extLst xmlns:a="http://schemas.openxmlformats.org/drawingml/2006/main">
              <a:ext uri="{FF2B5EF4-FFF2-40B4-BE49-F238E27FC236}">
                <a16:creationId xmlns:a16="http://schemas.microsoft.com/office/drawing/2014/main" id="{E6BCB2D0-8C27-44F6-9055-0D73975CDE32}"/>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1D57DB27-35A0-4EF9-A58B-826855F1139D}"/>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A14F195B-30BE-4E41-8547-72DA6F112817}"/>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267D881A-1CA3-451F-8633-0C4F6EC98681}"/>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AA96B292-23C6-490B-90CF-BABD24F58ADE}"/>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57/124</a:t>
            </a:r>
          </a:p>
        </p:txBody>
      </p:sp>
      <p:sp>
        <p:nvSpPr>
          <p:cNvPr id="12" name="TextBox 11">
            <a:extLst xmlns:a="http://schemas.openxmlformats.org/drawingml/2006/main">
              <a:ext uri="{FF2B5EF4-FFF2-40B4-BE49-F238E27FC236}">
                <a16:creationId xmlns:a16="http://schemas.microsoft.com/office/drawing/2014/main" id="{0AF12B5A-75CA-437A-B633-71FD1B23A37B}"/>
              </a:ext>
            </a:extLst>
          </p:cNvPr>
          <p:cNvSpPr>
            <a:spLocks xmlns:a="http://schemas.openxmlformats.org/drawingml/2006/main" noGrp="1"/>
          </p:cNvSpPr>
          <p:nvPr/>
        </p:nvSpPr>
        <p:spPr>
          <a:xfrm xmlns:a="http://schemas.openxmlformats.org/drawingml/2006/main">
            <a:off x="5577840" y="1773936"/>
            <a:ext cx="34747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BCDAA"/>
                </a:solidFill>
                <a:latin typeface="Avenir Next"/>
                <a:ea typeface="Avenir Next"/>
                <a:cs typeface="Avenir Next"/>
              </a:defRPr>
            </a:pPr>
            <a:r>
              <a:rPr>
                <a:solidFill>
                  <a:srgbClr val="D7E4EB"/>
                </a:solidFill>
              </a:rPr>
              <a:t>USER-PERCEIVED TIME</a:t>
            </a:r>
          </a:p>
        </p:txBody>
      </p:sp>
      <p:sp>
        <p:nvSpPr>
          <p:cNvPr id="13" name="Connector 12">
            <a:extLst xmlns:a="http://schemas.openxmlformats.org/drawingml/2006/main">
              <a:ext uri="{FF2B5EF4-FFF2-40B4-BE49-F238E27FC236}">
                <a16:creationId xmlns:a16="http://schemas.microsoft.com/office/drawing/2014/main" id="{EC44AC9E-14BB-43E9-8E28-98ACAFA39684}"/>
              </a:ext>
            </a:extLst>
          </p:cNvPr>
          <p:cNvSpPr>
            <a:spLocks xmlns:a="http://schemas.openxmlformats.org/drawingml/2006/main" noGrp="1"/>
          </p:cNvSpPr>
          <p:nvPr/>
        </p:nvSpPr>
        <p:spPr>
          <a:xfrm xmlns:a="http://schemas.openxmlformats.org/drawingml/2006/main">
            <a:off x="5715000" y="3108960"/>
            <a:ext cx="5148072" cy="0"/>
          </a:xfrm>
          <a:prstGeom xmlns:a="http://schemas.openxmlformats.org/drawingml/2006/main" prst="line">
            <a:avLst/>
          </a:prstGeom>
          <a:ln xmlns:a="http://schemas.openxmlformats.org/drawingml/2006/main" w="635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4" name="Rounded Rectangle 13">
            <a:extLst xmlns:a="http://schemas.openxmlformats.org/drawingml/2006/main">
              <a:ext uri="{FF2B5EF4-FFF2-40B4-BE49-F238E27FC236}">
                <a16:creationId xmlns:a16="http://schemas.microsoft.com/office/drawing/2014/main" id="{38719947-4534-4D09-9DBE-AAB7866B0AAC}"/>
              </a:ext>
            </a:extLst>
          </p:cNvPr>
          <p:cNvSpPr>
            <a:spLocks xmlns:a="http://schemas.openxmlformats.org/drawingml/2006/main" noGrp="1"/>
          </p:cNvSpPr>
          <p:nvPr/>
        </p:nvSpPr>
        <p:spPr>
          <a:xfrm xmlns:a="http://schemas.openxmlformats.org/drawingml/2006/main">
            <a:off x="5715000" y="2971800"/>
            <a:ext cx="1005840" cy="274320"/>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F1A474AE-E345-4489-9F48-4672C3E8C73A}"/>
              </a:ext>
            </a:extLst>
          </p:cNvPr>
          <p:cNvSpPr>
            <a:spLocks xmlns:a="http://schemas.openxmlformats.org/drawingml/2006/main" noGrp="1"/>
          </p:cNvSpPr>
          <p:nvPr/>
        </p:nvSpPr>
        <p:spPr>
          <a:xfrm xmlns:a="http://schemas.openxmlformats.org/drawingml/2006/main">
            <a:off x="5715000" y="349300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queue</a:t>
            </a:r>
          </a:p>
        </p:txBody>
      </p:sp>
      <p:sp>
        <p:nvSpPr>
          <p:cNvPr id="16" name="TextBox 15">
            <a:extLst xmlns:a="http://schemas.openxmlformats.org/drawingml/2006/main">
              <a:ext uri="{FF2B5EF4-FFF2-40B4-BE49-F238E27FC236}">
                <a16:creationId xmlns:a16="http://schemas.microsoft.com/office/drawing/2014/main" id="{E9D32011-786F-42D3-88C2-302D46A45332}"/>
              </a:ext>
            </a:extLst>
          </p:cNvPr>
          <p:cNvSpPr>
            <a:spLocks xmlns:a="http://schemas.openxmlformats.org/drawingml/2006/main" noGrp="1"/>
          </p:cNvSpPr>
          <p:nvPr/>
        </p:nvSpPr>
        <p:spPr>
          <a:xfrm xmlns:a="http://schemas.openxmlformats.org/drawingml/2006/main">
            <a:off x="6720840" y="3493008"/>
            <a:ext cx="13258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prefill</a:t>
            </a:r>
          </a:p>
        </p:txBody>
      </p:sp>
      <p:sp>
        <p:nvSpPr>
          <p:cNvPr id="17" name="TextBox 16">
            <a:extLst xmlns:a="http://schemas.openxmlformats.org/drawingml/2006/main">
              <a:ext uri="{FF2B5EF4-FFF2-40B4-BE49-F238E27FC236}">
                <a16:creationId xmlns:a16="http://schemas.microsoft.com/office/drawing/2014/main" id="{461A76A2-B5F5-4B2D-B7F4-947DA4C37D0A}"/>
              </a:ext>
            </a:extLst>
          </p:cNvPr>
          <p:cNvSpPr>
            <a:spLocks xmlns:a="http://schemas.openxmlformats.org/drawingml/2006/main" noGrp="1"/>
          </p:cNvSpPr>
          <p:nvPr/>
        </p:nvSpPr>
        <p:spPr>
          <a:xfrm xmlns:a="http://schemas.openxmlformats.org/drawingml/2006/main">
            <a:off x="8046719" y="3493008"/>
            <a:ext cx="4572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first token</a:t>
            </a:r>
          </a:p>
        </p:txBody>
      </p:sp>
      <p:sp>
        <p:nvSpPr>
          <p:cNvPr id="18" name="TextBox 17">
            <a:extLst xmlns:a="http://schemas.openxmlformats.org/drawingml/2006/main">
              <a:ext uri="{FF2B5EF4-FFF2-40B4-BE49-F238E27FC236}">
                <a16:creationId xmlns:a16="http://schemas.microsoft.com/office/drawing/2014/main" id="{02A65922-F87B-46FB-A2A8-64900518941C}"/>
              </a:ext>
            </a:extLst>
          </p:cNvPr>
          <p:cNvSpPr>
            <a:spLocks xmlns:a="http://schemas.openxmlformats.org/drawingml/2006/main" noGrp="1"/>
          </p:cNvSpPr>
          <p:nvPr/>
        </p:nvSpPr>
        <p:spPr>
          <a:xfrm xmlns:a="http://schemas.openxmlformats.org/drawingml/2006/main">
            <a:off x="8503919" y="3493008"/>
            <a:ext cx="20116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decode rhythm</a:t>
            </a:r>
          </a:p>
        </p:txBody>
      </p:sp>
      <p:sp>
        <p:nvSpPr>
          <p:cNvPr id="19" name="TextBox 18">
            <a:extLst xmlns:a="http://schemas.openxmlformats.org/drawingml/2006/main">
              <a:ext uri="{FF2B5EF4-FFF2-40B4-BE49-F238E27FC236}">
                <a16:creationId xmlns:a16="http://schemas.microsoft.com/office/drawing/2014/main" id="{DD43A090-9120-4D5B-848B-E1D344D72142}"/>
              </a:ext>
            </a:extLst>
          </p:cNvPr>
          <p:cNvSpPr>
            <a:spLocks xmlns:a="http://schemas.openxmlformats.org/drawingml/2006/main" noGrp="1"/>
          </p:cNvSpPr>
          <p:nvPr/>
        </p:nvSpPr>
        <p:spPr>
          <a:xfrm xmlns:a="http://schemas.openxmlformats.org/drawingml/2006/main">
            <a:off x="662940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2BCDAA"/>
                </a:solidFill>
                <a:latin typeface="Avenir Next"/>
                <a:ea typeface="Avenir Next"/>
                <a:cs typeface="Avenir Next"/>
              </a:defRPr>
            </a:pPr>
            <a:r>
              <a:rPr>
                <a:solidFill>
                  <a:srgbClr val="D7E4EB"/>
                </a:solidFill>
              </a:rPr>
              <a:t>TTFT</a:t>
            </a:r>
          </a:p>
        </p:txBody>
      </p:sp>
      <p:sp>
        <p:nvSpPr>
          <p:cNvPr id="20" name="TextBox 19">
            <a:extLst xmlns:a="http://schemas.openxmlformats.org/drawingml/2006/main">
              <a:ext uri="{FF2B5EF4-FFF2-40B4-BE49-F238E27FC236}">
                <a16:creationId xmlns:a16="http://schemas.microsoft.com/office/drawing/2014/main" id="{32C44AC9-5FD7-47F8-A0C4-645F048CBF79}"/>
              </a:ext>
            </a:extLst>
          </p:cNvPr>
          <p:cNvSpPr>
            <a:spLocks xmlns:a="http://schemas.openxmlformats.org/drawingml/2006/main" noGrp="1"/>
          </p:cNvSpPr>
          <p:nvPr/>
        </p:nvSpPr>
        <p:spPr>
          <a:xfrm xmlns:a="http://schemas.openxmlformats.org/drawingml/2006/main">
            <a:off x="886968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52CB89"/>
                </a:solidFill>
                <a:latin typeface="Avenir Next"/>
                <a:ea typeface="Avenir Next"/>
                <a:cs typeface="Avenir Next"/>
              </a:defRPr>
            </a:pPr>
            <a:r>
              <a:rPr>
                <a:solidFill>
                  <a:srgbClr val="D7E4EB"/>
                </a:solidFill>
              </a:rPr>
              <a:t>TPOT</a:t>
            </a:r>
          </a:p>
        </p:txBody>
      </p:sp>
      <p:sp>
        <p:nvSpPr>
          <p:cNvPr id="21" name="TextBox 20">
            <a:extLst xmlns:a="http://schemas.openxmlformats.org/drawingml/2006/main">
              <a:ext uri="{FF2B5EF4-FFF2-40B4-BE49-F238E27FC236}">
                <a16:creationId xmlns:a16="http://schemas.microsoft.com/office/drawing/2014/main" id="{70AEE051-23BE-428D-A9C3-8B7FFE8EB63E}"/>
              </a:ext>
            </a:extLst>
          </p:cNvPr>
          <p:cNvSpPr>
            <a:spLocks xmlns:a="http://schemas.openxmlformats.org/drawingml/2006/main" noGrp="1"/>
          </p:cNvSpPr>
          <p:nvPr/>
        </p:nvSpPr>
        <p:spPr>
          <a:xfrm xmlns:a="http://schemas.openxmlformats.org/drawingml/2006/main">
            <a:off x="10012680" y="5010912"/>
            <a:ext cx="10972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FA643"/>
                </a:solidFill>
                <a:latin typeface="Avenir Next"/>
                <a:ea typeface="Avenir Next"/>
                <a:cs typeface="Avenir Next"/>
              </a:defRPr>
            </a:pPr>
            <a:r>
              <a:rPr>
                <a:solidFill>
                  <a:srgbClr val="D7E4EB"/>
                </a:solidFill>
              </a:rPr>
              <a:t>tail latency</a:t>
            </a:r>
          </a:p>
        </p:txBody>
      </p:sp>
      <p:sp>
        <p:nvSpPr>
          <p:cNvPr id="22" name="Deck progress 57/120">
            <a:extLst xmlns:a="http://schemas.openxmlformats.org/drawingml/2006/main">
              <a:ext uri="{FF2B5EF4-FFF2-40B4-BE49-F238E27FC236}">
                <a16:creationId xmlns:a16="http://schemas.microsoft.com/office/drawing/2014/main" id="{8BDB404C-729C-477C-BA38-190C3D7C9FCA}"/>
              </a:ext>
            </a:extLst>
          </p:cNvPr>
          <p:cNvSpPr>
            <a:spLocks xmlns:a="http://schemas.openxmlformats.org/drawingml/2006/main" noGrp="1"/>
          </p:cNvSpPr>
          <p:nvPr/>
        </p:nvSpPr>
        <p:spPr>
          <a:xfrm xmlns:a="http://schemas.openxmlformats.org/drawingml/2006/main">
            <a:off x="530352" y="6473952"/>
            <a:ext cx="4957267"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3" name="Current page 57">
            <a:extLst xmlns:a="http://schemas.openxmlformats.org/drawingml/2006/main">
              <a:ext uri="{FF2B5EF4-FFF2-40B4-BE49-F238E27FC236}">
                <a16:creationId xmlns:a16="http://schemas.microsoft.com/office/drawing/2014/main" id="{50C37376-F51E-4AF6-8E45-0BC30EE94113}"/>
              </a:ext>
            </a:extLst>
          </p:cNvPr>
          <p:cNvSpPr>
            <a:spLocks xmlns:a="http://schemas.openxmlformats.org/drawingml/2006/main" noGrp="1"/>
          </p:cNvSpPr>
          <p:nvPr/>
        </p:nvSpPr>
        <p:spPr>
          <a:xfrm xmlns:a="http://schemas.openxmlformats.org/drawingml/2006/main">
            <a:off x="5454282"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969518468"/>
      </p:ext>
    </p:extLst>
  </p:cSld>
</p:sld>
</file>

<file path=ppt/slides/slide58.xml><?xml version="1.0" encoding="utf-8"?>
<p:sld xmlns:p="http://schemas.openxmlformats.org/presentationml/2006/main">
  <p:cSld>
    <p:bg>
      <p:bgPr>
        <a:solidFill xmlns:a="http://schemas.openxmlformats.org/drawingml/2006/main">
          <a:srgbClr val="EAF8F6"/>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4AE81FE8-E69F-40CF-9846-7E3100FD559F}"/>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72D7B3F5-2656-4632-A952-808218E2C3F8}"/>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0AE2F35E-AB58-465B-937A-2B216208A708}"/>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FA7C93F4-EFB2-4EC2-8AB3-DA89C4DF165D}"/>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Read the prompt once, then generate one token per decode step</a:t>
            </a:r>
          </a:p>
        </p:txBody>
      </p:sp>
      <p:sp>
        <p:nvSpPr>
          <p:cNvPr id="6" name="TextBox 5">
            <a:extLst xmlns:a="http://schemas.openxmlformats.org/drawingml/2006/main">
              <a:ext uri="{FF2B5EF4-FFF2-40B4-BE49-F238E27FC236}">
                <a16:creationId xmlns:a16="http://schemas.microsoft.com/office/drawing/2014/main" id="{E8E275F5-8156-4B5E-B4C5-4F8DAA45F192}"/>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2/3</a:t>
            </a:r>
          </a:p>
        </p:txBody>
      </p:sp>
      <p:sp>
        <p:nvSpPr>
          <p:cNvPr id="7" name="Rectangle 6">
            <a:extLst xmlns:a="http://schemas.openxmlformats.org/drawingml/2006/main">
              <a:ext uri="{FF2B5EF4-FFF2-40B4-BE49-F238E27FC236}">
                <a16:creationId xmlns:a16="http://schemas.microsoft.com/office/drawing/2014/main" id="{10CF435A-8FCD-4844-A9CE-09D9C0376FB7}"/>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15C7DE98-9A92-41F9-9DE0-4C4B4B37310F}"/>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EBB6BCE4-3DFC-4E05-AD80-9F6098EFBB60}"/>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A8993B9E-BEDB-409A-A78B-47316EEF7C4D}"/>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779802F8-C3E7-4836-A307-79DEC282E576}"/>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58/124</a:t>
            </a:r>
          </a:p>
        </p:txBody>
      </p:sp>
      <p:sp>
        <p:nvSpPr>
          <p:cNvPr id="12" name="Oval 11">
            <a:extLst xmlns:a="http://schemas.openxmlformats.org/drawingml/2006/main">
              <a:ext uri="{FF2B5EF4-FFF2-40B4-BE49-F238E27FC236}">
                <a16:creationId xmlns:a16="http://schemas.microsoft.com/office/drawing/2014/main" id="{EF82D983-66E2-4AC1-9538-F1FCC59538F2}"/>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655FB3FB-02BD-4573-B701-A0AFE291BBDA}"/>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KEY DEFINITION • Prefill cost grows with prompt length; decode cost repeats with output length.</a:t>
            </a:r>
          </a:p>
        </p:txBody>
      </p:sp>
      <p:sp>
        <p:nvSpPr>
          <p:cNvPr id="14" name="TextBox 13">
            <a:extLst xmlns:a="http://schemas.openxmlformats.org/drawingml/2006/main">
              <a:ext uri="{FF2B5EF4-FFF2-40B4-BE49-F238E27FC236}">
                <a16:creationId xmlns:a16="http://schemas.microsoft.com/office/drawing/2014/main" id="{0DB96DC5-BE37-424D-ACD0-EEBDC47D7B9A}"/>
              </a:ext>
            </a:extLst>
          </p:cNvPr>
          <p:cNvSpPr>
            <a:spLocks xmlns:a="http://schemas.openxmlformats.org/drawingml/2006/main" noGrp="1"/>
          </p:cNvSpPr>
          <p:nvPr/>
        </p:nvSpPr>
        <p:spPr>
          <a:xfrm xmlns:a="http://schemas.openxmlformats.org/drawingml/2006/main">
            <a:off x="5577840" y="1773936"/>
            <a:ext cx="34747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BCDAA"/>
                </a:solidFill>
                <a:latin typeface="Avenir Next"/>
                <a:ea typeface="Avenir Next"/>
                <a:cs typeface="Avenir Next"/>
              </a:defRPr>
            </a:pPr>
            <a:r>
              <a:rPr>
                <a:solidFill>
                  <a:srgbClr val="D7E4EB"/>
                </a:solidFill>
              </a:rPr>
              <a:t>USER-PERCEIVED TIME</a:t>
            </a:r>
          </a:p>
        </p:txBody>
      </p:sp>
      <p:sp>
        <p:nvSpPr>
          <p:cNvPr id="15" name="Connector 14">
            <a:extLst xmlns:a="http://schemas.openxmlformats.org/drawingml/2006/main">
              <a:ext uri="{FF2B5EF4-FFF2-40B4-BE49-F238E27FC236}">
                <a16:creationId xmlns:a16="http://schemas.microsoft.com/office/drawing/2014/main" id="{9C256D4C-4CE4-49D0-B429-B59351A785D0}"/>
              </a:ext>
            </a:extLst>
          </p:cNvPr>
          <p:cNvSpPr>
            <a:spLocks xmlns:a="http://schemas.openxmlformats.org/drawingml/2006/main" noGrp="1"/>
          </p:cNvSpPr>
          <p:nvPr/>
        </p:nvSpPr>
        <p:spPr>
          <a:xfrm xmlns:a="http://schemas.openxmlformats.org/drawingml/2006/main">
            <a:off x="5715000" y="3108960"/>
            <a:ext cx="5148072" cy="0"/>
          </a:xfrm>
          <a:prstGeom xmlns:a="http://schemas.openxmlformats.org/drawingml/2006/main" prst="line">
            <a:avLst/>
          </a:prstGeom>
          <a:ln xmlns:a="http://schemas.openxmlformats.org/drawingml/2006/main" w="635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6" name="Rounded Rectangle 15">
            <a:extLst xmlns:a="http://schemas.openxmlformats.org/drawingml/2006/main">
              <a:ext uri="{FF2B5EF4-FFF2-40B4-BE49-F238E27FC236}">
                <a16:creationId xmlns:a16="http://schemas.microsoft.com/office/drawing/2014/main" id="{AA44B1D2-803C-4E3B-9B7B-81AB86E44212}"/>
              </a:ext>
            </a:extLst>
          </p:cNvPr>
          <p:cNvSpPr>
            <a:spLocks xmlns:a="http://schemas.openxmlformats.org/drawingml/2006/main" noGrp="1"/>
          </p:cNvSpPr>
          <p:nvPr/>
        </p:nvSpPr>
        <p:spPr>
          <a:xfrm xmlns:a="http://schemas.openxmlformats.org/drawingml/2006/main">
            <a:off x="5715000" y="2971800"/>
            <a:ext cx="1005840" cy="274320"/>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7CC43C5A-7C25-40CF-8DF9-995FBCA481D8}"/>
              </a:ext>
            </a:extLst>
          </p:cNvPr>
          <p:cNvSpPr>
            <a:spLocks xmlns:a="http://schemas.openxmlformats.org/drawingml/2006/main" noGrp="1"/>
          </p:cNvSpPr>
          <p:nvPr/>
        </p:nvSpPr>
        <p:spPr>
          <a:xfrm xmlns:a="http://schemas.openxmlformats.org/drawingml/2006/main">
            <a:off x="5715000" y="349300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queue</a:t>
            </a:r>
          </a:p>
        </p:txBody>
      </p:sp>
      <p:sp>
        <p:nvSpPr>
          <p:cNvPr id="18" name="Rounded Rectangle 17">
            <a:extLst xmlns:a="http://schemas.openxmlformats.org/drawingml/2006/main">
              <a:ext uri="{FF2B5EF4-FFF2-40B4-BE49-F238E27FC236}">
                <a16:creationId xmlns:a16="http://schemas.microsoft.com/office/drawing/2014/main" id="{943EDBFB-CE8D-4EFA-A97F-D4A9BC4B743B}"/>
              </a:ext>
            </a:extLst>
          </p:cNvPr>
          <p:cNvSpPr>
            <a:spLocks xmlns:a="http://schemas.openxmlformats.org/drawingml/2006/main" noGrp="1"/>
          </p:cNvSpPr>
          <p:nvPr/>
        </p:nvSpPr>
        <p:spPr>
          <a:xfrm xmlns:a="http://schemas.openxmlformats.org/drawingml/2006/main">
            <a:off x="6720840" y="2971800"/>
            <a:ext cx="1325880" cy="274320"/>
          </a:xfrm>
          <a:prstGeom xmlns:a="http://schemas.openxmlformats.org/drawingml/2006/main" prst="round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0EFDEA3E-A290-4951-8257-DB05812303B0}"/>
              </a:ext>
            </a:extLst>
          </p:cNvPr>
          <p:cNvSpPr>
            <a:spLocks xmlns:a="http://schemas.openxmlformats.org/drawingml/2006/main" noGrp="1"/>
          </p:cNvSpPr>
          <p:nvPr/>
        </p:nvSpPr>
        <p:spPr>
          <a:xfrm xmlns:a="http://schemas.openxmlformats.org/drawingml/2006/main">
            <a:off x="6720840" y="3493008"/>
            <a:ext cx="13258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prefill</a:t>
            </a:r>
          </a:p>
        </p:txBody>
      </p:sp>
      <p:sp>
        <p:nvSpPr>
          <p:cNvPr id="20" name="TextBox 19">
            <a:extLst xmlns:a="http://schemas.openxmlformats.org/drawingml/2006/main">
              <a:ext uri="{FF2B5EF4-FFF2-40B4-BE49-F238E27FC236}">
                <a16:creationId xmlns:a16="http://schemas.microsoft.com/office/drawing/2014/main" id="{DF3B9357-FA11-49BC-B8FA-B00ADB59145D}"/>
              </a:ext>
            </a:extLst>
          </p:cNvPr>
          <p:cNvSpPr>
            <a:spLocks xmlns:a="http://schemas.openxmlformats.org/drawingml/2006/main" noGrp="1"/>
          </p:cNvSpPr>
          <p:nvPr/>
        </p:nvSpPr>
        <p:spPr>
          <a:xfrm xmlns:a="http://schemas.openxmlformats.org/drawingml/2006/main">
            <a:off x="8046719" y="3493008"/>
            <a:ext cx="4572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first token</a:t>
            </a:r>
          </a:p>
        </p:txBody>
      </p:sp>
      <p:sp>
        <p:nvSpPr>
          <p:cNvPr id="21" name="TextBox 20">
            <a:extLst xmlns:a="http://schemas.openxmlformats.org/drawingml/2006/main">
              <a:ext uri="{FF2B5EF4-FFF2-40B4-BE49-F238E27FC236}">
                <a16:creationId xmlns:a16="http://schemas.microsoft.com/office/drawing/2014/main" id="{4DCE16AF-7B62-4A00-9E48-813A8CC7E0FE}"/>
              </a:ext>
            </a:extLst>
          </p:cNvPr>
          <p:cNvSpPr>
            <a:spLocks xmlns:a="http://schemas.openxmlformats.org/drawingml/2006/main" noGrp="1"/>
          </p:cNvSpPr>
          <p:nvPr/>
        </p:nvSpPr>
        <p:spPr>
          <a:xfrm xmlns:a="http://schemas.openxmlformats.org/drawingml/2006/main">
            <a:off x="8503919" y="3493008"/>
            <a:ext cx="20116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decode rhythm</a:t>
            </a:r>
          </a:p>
        </p:txBody>
      </p:sp>
      <p:sp>
        <p:nvSpPr>
          <p:cNvPr id="22" name="TextBox 21">
            <a:extLst xmlns:a="http://schemas.openxmlformats.org/drawingml/2006/main">
              <a:ext uri="{FF2B5EF4-FFF2-40B4-BE49-F238E27FC236}">
                <a16:creationId xmlns:a16="http://schemas.microsoft.com/office/drawing/2014/main" id="{A199C565-AAE4-412A-A801-18783250FB33}"/>
              </a:ext>
            </a:extLst>
          </p:cNvPr>
          <p:cNvSpPr>
            <a:spLocks xmlns:a="http://schemas.openxmlformats.org/drawingml/2006/main" noGrp="1"/>
          </p:cNvSpPr>
          <p:nvPr/>
        </p:nvSpPr>
        <p:spPr>
          <a:xfrm xmlns:a="http://schemas.openxmlformats.org/drawingml/2006/main">
            <a:off x="662940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2BCDAA"/>
                </a:solidFill>
                <a:latin typeface="Avenir Next"/>
                <a:ea typeface="Avenir Next"/>
                <a:cs typeface="Avenir Next"/>
              </a:defRPr>
            </a:pPr>
            <a:r>
              <a:rPr>
                <a:solidFill>
                  <a:srgbClr val="D7E4EB"/>
                </a:solidFill>
              </a:rPr>
              <a:t>TTFT</a:t>
            </a:r>
          </a:p>
        </p:txBody>
      </p:sp>
      <p:sp>
        <p:nvSpPr>
          <p:cNvPr id="23" name="TextBox 22">
            <a:extLst xmlns:a="http://schemas.openxmlformats.org/drawingml/2006/main">
              <a:ext uri="{FF2B5EF4-FFF2-40B4-BE49-F238E27FC236}">
                <a16:creationId xmlns:a16="http://schemas.microsoft.com/office/drawing/2014/main" id="{5C55ED08-52D4-4EE5-8571-C2C6D503F741}"/>
              </a:ext>
            </a:extLst>
          </p:cNvPr>
          <p:cNvSpPr>
            <a:spLocks xmlns:a="http://schemas.openxmlformats.org/drawingml/2006/main" noGrp="1"/>
          </p:cNvSpPr>
          <p:nvPr/>
        </p:nvSpPr>
        <p:spPr>
          <a:xfrm xmlns:a="http://schemas.openxmlformats.org/drawingml/2006/main">
            <a:off x="886968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52CB89"/>
                </a:solidFill>
                <a:latin typeface="Avenir Next"/>
                <a:ea typeface="Avenir Next"/>
                <a:cs typeface="Avenir Next"/>
              </a:defRPr>
            </a:pPr>
            <a:r>
              <a:rPr>
                <a:solidFill>
                  <a:srgbClr val="D7E4EB"/>
                </a:solidFill>
              </a:rPr>
              <a:t>TPOT</a:t>
            </a:r>
          </a:p>
        </p:txBody>
      </p:sp>
      <p:sp>
        <p:nvSpPr>
          <p:cNvPr id="24" name="TextBox 23">
            <a:extLst xmlns:a="http://schemas.openxmlformats.org/drawingml/2006/main">
              <a:ext uri="{FF2B5EF4-FFF2-40B4-BE49-F238E27FC236}">
                <a16:creationId xmlns:a16="http://schemas.microsoft.com/office/drawing/2014/main" id="{7077A131-EDEB-4FEA-949F-B35DA98578E2}"/>
              </a:ext>
            </a:extLst>
          </p:cNvPr>
          <p:cNvSpPr>
            <a:spLocks xmlns:a="http://schemas.openxmlformats.org/drawingml/2006/main" noGrp="1"/>
          </p:cNvSpPr>
          <p:nvPr/>
        </p:nvSpPr>
        <p:spPr>
          <a:xfrm xmlns:a="http://schemas.openxmlformats.org/drawingml/2006/main">
            <a:off x="10012680" y="5010912"/>
            <a:ext cx="10972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FA643"/>
                </a:solidFill>
                <a:latin typeface="Avenir Next"/>
                <a:ea typeface="Avenir Next"/>
                <a:cs typeface="Avenir Next"/>
              </a:defRPr>
            </a:pPr>
            <a:r>
              <a:rPr>
                <a:solidFill>
                  <a:srgbClr val="D7E4EB"/>
                </a:solidFill>
              </a:rPr>
              <a:t>tail latency</a:t>
            </a:r>
          </a:p>
        </p:txBody>
      </p:sp>
      <p:sp>
        <p:nvSpPr>
          <p:cNvPr id="25" name="Deck progress 58/120">
            <a:extLst xmlns:a="http://schemas.openxmlformats.org/drawingml/2006/main">
              <a:ext uri="{FF2B5EF4-FFF2-40B4-BE49-F238E27FC236}">
                <a16:creationId xmlns:a16="http://schemas.microsoft.com/office/drawing/2014/main" id="{3AF9C7D9-2CF9-4ED5-B075-155106ECEE3B}"/>
              </a:ext>
            </a:extLst>
          </p:cNvPr>
          <p:cNvSpPr>
            <a:spLocks xmlns:a="http://schemas.openxmlformats.org/drawingml/2006/main" noGrp="1"/>
          </p:cNvSpPr>
          <p:nvPr/>
        </p:nvSpPr>
        <p:spPr>
          <a:xfrm xmlns:a="http://schemas.openxmlformats.org/drawingml/2006/main">
            <a:off x="530352" y="6473952"/>
            <a:ext cx="5044237"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6" name="Current page 58">
            <a:extLst xmlns:a="http://schemas.openxmlformats.org/drawingml/2006/main">
              <a:ext uri="{FF2B5EF4-FFF2-40B4-BE49-F238E27FC236}">
                <a16:creationId xmlns:a16="http://schemas.microsoft.com/office/drawing/2014/main" id="{AE5FAC99-F91B-4D02-9BF9-11BC892D00B8}"/>
              </a:ext>
            </a:extLst>
          </p:cNvPr>
          <p:cNvSpPr>
            <a:spLocks xmlns:a="http://schemas.openxmlformats.org/drawingml/2006/main" noGrp="1"/>
          </p:cNvSpPr>
          <p:nvPr/>
        </p:nvSpPr>
        <p:spPr>
          <a:xfrm xmlns:a="http://schemas.openxmlformats.org/drawingml/2006/main">
            <a:off x="5541251"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969518468"/>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B4707084-A9E6-4322-B590-0AF312B4EC30}"/>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B7107550-A6FA-4583-9F31-CEB9282DCD5F}"/>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A43413AA-DA63-4B08-8661-3920BFA2E9E8}"/>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1B1B4C7E-FAF1-49CD-BEB1-E00BE418DACD}"/>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Read the prompt once, then generate one token per decode step</a:t>
            </a:r>
          </a:p>
        </p:txBody>
      </p:sp>
      <p:sp>
        <p:nvSpPr>
          <p:cNvPr id="6" name="TextBox 5">
            <a:extLst xmlns:a="http://schemas.openxmlformats.org/drawingml/2006/main">
              <a:ext uri="{FF2B5EF4-FFF2-40B4-BE49-F238E27FC236}">
                <a16:creationId xmlns:a16="http://schemas.microsoft.com/office/drawing/2014/main" id="{B48BD7E3-185F-4AA1-BF5A-96EFF75DD75E}"/>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3/3</a:t>
            </a:r>
          </a:p>
        </p:txBody>
      </p:sp>
      <p:sp>
        <p:nvSpPr>
          <p:cNvPr id="7" name="Rectangle 6">
            <a:extLst xmlns:a="http://schemas.openxmlformats.org/drawingml/2006/main">
              <a:ext uri="{FF2B5EF4-FFF2-40B4-BE49-F238E27FC236}">
                <a16:creationId xmlns:a16="http://schemas.microsoft.com/office/drawing/2014/main" id="{F3DE1EBE-DEB2-4A0F-BA48-FF22C3E7AA51}"/>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7D92D738-6AE7-477F-8B7F-B84BBCB4ACF9}"/>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50E4A3A7-165E-40FA-84FF-EAD105D6F0FD}"/>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C3819059-E3CD-4626-B0FD-41FE51D0286B}"/>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24C6285D-D12C-4C8C-BD44-EF5CB5043C8B}"/>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59/124</a:t>
            </a:r>
          </a:p>
        </p:txBody>
      </p:sp>
      <p:sp>
        <p:nvSpPr>
          <p:cNvPr id="12" name="Oval 11">
            <a:extLst xmlns:a="http://schemas.openxmlformats.org/drawingml/2006/main">
              <a:ext uri="{FF2B5EF4-FFF2-40B4-BE49-F238E27FC236}">
                <a16:creationId xmlns:a16="http://schemas.microsoft.com/office/drawing/2014/main" id="{C5791105-B2D2-4C97-8B8A-CA0665B213FD}"/>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4C3BCA4F-C459-4046-94C9-71BE337D0F7C}"/>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One new token/step</a:t>
            </a:r>
          </a:p>
        </p:txBody>
      </p:sp>
      <p:sp>
        <p:nvSpPr>
          <p:cNvPr id="14" name="Oval 13">
            <a:extLst xmlns:a="http://schemas.openxmlformats.org/drawingml/2006/main">
              <a:ext uri="{FF2B5EF4-FFF2-40B4-BE49-F238E27FC236}">
                <a16:creationId xmlns:a16="http://schemas.microsoft.com/office/drawing/2014/main" id="{887C0039-E777-4F25-AA33-2AF970073419}"/>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0B5D52B0-58B9-4022-AA05-1B5555F7D560}"/>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KEY DEFINITION • Prefill cost grows with prompt length; decode cost repeats with output length.</a:t>
            </a:r>
          </a:p>
        </p:txBody>
      </p:sp>
      <p:sp>
        <p:nvSpPr>
          <p:cNvPr id="16" name="TextBox 15">
            <a:extLst xmlns:a="http://schemas.openxmlformats.org/drawingml/2006/main">
              <a:ext uri="{FF2B5EF4-FFF2-40B4-BE49-F238E27FC236}">
                <a16:creationId xmlns:a16="http://schemas.microsoft.com/office/drawing/2014/main" id="{23C661C5-45FC-4596-AF0C-FA757AB0319A}"/>
              </a:ext>
            </a:extLst>
          </p:cNvPr>
          <p:cNvSpPr>
            <a:spLocks xmlns:a="http://schemas.openxmlformats.org/drawingml/2006/main" noGrp="1"/>
          </p:cNvSpPr>
          <p:nvPr/>
        </p:nvSpPr>
        <p:spPr>
          <a:xfrm xmlns:a="http://schemas.openxmlformats.org/drawingml/2006/main">
            <a:off x="5577840" y="1773936"/>
            <a:ext cx="34747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BCDAA"/>
                </a:solidFill>
                <a:latin typeface="Avenir Next"/>
                <a:ea typeface="Avenir Next"/>
                <a:cs typeface="Avenir Next"/>
              </a:defRPr>
            </a:pPr>
            <a:r>
              <a:rPr>
                <a:solidFill>
                  <a:srgbClr val="D7E4EB"/>
                </a:solidFill>
              </a:rPr>
              <a:t>USER-PERCEIVED TIME</a:t>
            </a:r>
          </a:p>
        </p:txBody>
      </p:sp>
      <p:sp>
        <p:nvSpPr>
          <p:cNvPr id="17" name="Connector 16">
            <a:extLst xmlns:a="http://schemas.openxmlformats.org/drawingml/2006/main">
              <a:ext uri="{FF2B5EF4-FFF2-40B4-BE49-F238E27FC236}">
                <a16:creationId xmlns:a16="http://schemas.microsoft.com/office/drawing/2014/main" id="{3867A8AA-67AB-4DAB-ADA4-26EA559395AC}"/>
              </a:ext>
            </a:extLst>
          </p:cNvPr>
          <p:cNvSpPr>
            <a:spLocks xmlns:a="http://schemas.openxmlformats.org/drawingml/2006/main" noGrp="1"/>
          </p:cNvSpPr>
          <p:nvPr/>
        </p:nvSpPr>
        <p:spPr>
          <a:xfrm xmlns:a="http://schemas.openxmlformats.org/drawingml/2006/main">
            <a:off x="5715000" y="3108960"/>
            <a:ext cx="5148072" cy="0"/>
          </a:xfrm>
          <a:prstGeom xmlns:a="http://schemas.openxmlformats.org/drawingml/2006/main" prst="line">
            <a:avLst/>
          </a:prstGeom>
          <a:ln xmlns:a="http://schemas.openxmlformats.org/drawingml/2006/main" w="635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8" name="Rounded Rectangle 17">
            <a:extLst xmlns:a="http://schemas.openxmlformats.org/drawingml/2006/main">
              <a:ext uri="{FF2B5EF4-FFF2-40B4-BE49-F238E27FC236}">
                <a16:creationId xmlns:a16="http://schemas.microsoft.com/office/drawing/2014/main" id="{33CD97E0-BC35-4CD9-B498-359CE209E8A1}"/>
              </a:ext>
            </a:extLst>
          </p:cNvPr>
          <p:cNvSpPr>
            <a:spLocks xmlns:a="http://schemas.openxmlformats.org/drawingml/2006/main" noGrp="1"/>
          </p:cNvSpPr>
          <p:nvPr/>
        </p:nvSpPr>
        <p:spPr>
          <a:xfrm xmlns:a="http://schemas.openxmlformats.org/drawingml/2006/main">
            <a:off x="5715000" y="2971800"/>
            <a:ext cx="1005840" cy="274320"/>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2375B24D-727E-472A-B036-9DC63564BE2B}"/>
              </a:ext>
            </a:extLst>
          </p:cNvPr>
          <p:cNvSpPr>
            <a:spLocks xmlns:a="http://schemas.openxmlformats.org/drawingml/2006/main" noGrp="1"/>
          </p:cNvSpPr>
          <p:nvPr/>
        </p:nvSpPr>
        <p:spPr>
          <a:xfrm xmlns:a="http://schemas.openxmlformats.org/drawingml/2006/main">
            <a:off x="5715000" y="349300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queue</a:t>
            </a:r>
          </a:p>
        </p:txBody>
      </p:sp>
      <p:sp>
        <p:nvSpPr>
          <p:cNvPr id="20" name="Rounded Rectangle 19">
            <a:extLst xmlns:a="http://schemas.openxmlformats.org/drawingml/2006/main">
              <a:ext uri="{FF2B5EF4-FFF2-40B4-BE49-F238E27FC236}">
                <a16:creationId xmlns:a16="http://schemas.microsoft.com/office/drawing/2014/main" id="{BD0626EE-D2EA-4E1E-8FDF-612597A4B4A6}"/>
              </a:ext>
            </a:extLst>
          </p:cNvPr>
          <p:cNvSpPr>
            <a:spLocks xmlns:a="http://schemas.openxmlformats.org/drawingml/2006/main" noGrp="1"/>
          </p:cNvSpPr>
          <p:nvPr/>
        </p:nvSpPr>
        <p:spPr>
          <a:xfrm xmlns:a="http://schemas.openxmlformats.org/drawingml/2006/main">
            <a:off x="6720840" y="2971800"/>
            <a:ext cx="1325880" cy="274320"/>
          </a:xfrm>
          <a:prstGeom xmlns:a="http://schemas.openxmlformats.org/drawingml/2006/main" prst="round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EC08B7BF-7F29-487F-B9DE-77A66FAB2E4A}"/>
              </a:ext>
            </a:extLst>
          </p:cNvPr>
          <p:cNvSpPr>
            <a:spLocks xmlns:a="http://schemas.openxmlformats.org/drawingml/2006/main" noGrp="1"/>
          </p:cNvSpPr>
          <p:nvPr/>
        </p:nvSpPr>
        <p:spPr>
          <a:xfrm xmlns:a="http://schemas.openxmlformats.org/drawingml/2006/main">
            <a:off x="6720840" y="3493008"/>
            <a:ext cx="13258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prefill</a:t>
            </a:r>
          </a:p>
        </p:txBody>
      </p:sp>
      <p:sp>
        <p:nvSpPr>
          <p:cNvPr id="22" name="Rounded Rectangle 21">
            <a:extLst xmlns:a="http://schemas.openxmlformats.org/drawingml/2006/main">
              <a:ext uri="{FF2B5EF4-FFF2-40B4-BE49-F238E27FC236}">
                <a16:creationId xmlns:a16="http://schemas.microsoft.com/office/drawing/2014/main" id="{D7311054-8A56-4EC4-B94F-7FEFFAC3409A}"/>
              </a:ext>
            </a:extLst>
          </p:cNvPr>
          <p:cNvSpPr>
            <a:spLocks xmlns:a="http://schemas.openxmlformats.org/drawingml/2006/main" noGrp="1"/>
          </p:cNvSpPr>
          <p:nvPr/>
        </p:nvSpPr>
        <p:spPr>
          <a:xfrm xmlns:a="http://schemas.openxmlformats.org/drawingml/2006/main">
            <a:off x="8046719" y="2971800"/>
            <a:ext cx="457200" cy="274320"/>
          </a:xfrm>
          <a:prstGeom xmlns:a="http://schemas.openxmlformats.org/drawingml/2006/main" prst="roundRect">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TextBox 22">
            <a:extLst xmlns:a="http://schemas.openxmlformats.org/drawingml/2006/main">
              <a:ext uri="{FF2B5EF4-FFF2-40B4-BE49-F238E27FC236}">
                <a16:creationId xmlns:a16="http://schemas.microsoft.com/office/drawing/2014/main" id="{507B677E-B59B-45B6-BB64-8FC95874D531}"/>
              </a:ext>
            </a:extLst>
          </p:cNvPr>
          <p:cNvSpPr>
            <a:spLocks xmlns:a="http://schemas.openxmlformats.org/drawingml/2006/main" noGrp="1"/>
          </p:cNvSpPr>
          <p:nvPr/>
        </p:nvSpPr>
        <p:spPr>
          <a:xfrm xmlns:a="http://schemas.openxmlformats.org/drawingml/2006/main">
            <a:off x="8046719" y="3493008"/>
            <a:ext cx="4572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first token</a:t>
            </a:r>
          </a:p>
        </p:txBody>
      </p:sp>
      <p:sp>
        <p:nvSpPr>
          <p:cNvPr id="24" name="TextBox 23">
            <a:extLst xmlns:a="http://schemas.openxmlformats.org/drawingml/2006/main">
              <a:ext uri="{FF2B5EF4-FFF2-40B4-BE49-F238E27FC236}">
                <a16:creationId xmlns:a16="http://schemas.microsoft.com/office/drawing/2014/main" id="{691A49BB-D609-4C56-9533-8864AF5EB506}"/>
              </a:ext>
            </a:extLst>
          </p:cNvPr>
          <p:cNvSpPr>
            <a:spLocks xmlns:a="http://schemas.openxmlformats.org/drawingml/2006/main" noGrp="1"/>
          </p:cNvSpPr>
          <p:nvPr/>
        </p:nvSpPr>
        <p:spPr>
          <a:xfrm xmlns:a="http://schemas.openxmlformats.org/drawingml/2006/main">
            <a:off x="8503919" y="3493008"/>
            <a:ext cx="20116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decode rhythm</a:t>
            </a:r>
          </a:p>
        </p:txBody>
      </p:sp>
      <p:sp>
        <p:nvSpPr>
          <p:cNvPr id="25" name="TextBox 24">
            <a:extLst xmlns:a="http://schemas.openxmlformats.org/drawingml/2006/main">
              <a:ext uri="{FF2B5EF4-FFF2-40B4-BE49-F238E27FC236}">
                <a16:creationId xmlns:a16="http://schemas.microsoft.com/office/drawing/2014/main" id="{A7A70B1D-FC45-4E5F-B672-C58B5AB5E1EC}"/>
              </a:ext>
            </a:extLst>
          </p:cNvPr>
          <p:cNvSpPr>
            <a:spLocks xmlns:a="http://schemas.openxmlformats.org/drawingml/2006/main" noGrp="1"/>
          </p:cNvSpPr>
          <p:nvPr/>
        </p:nvSpPr>
        <p:spPr>
          <a:xfrm xmlns:a="http://schemas.openxmlformats.org/drawingml/2006/main">
            <a:off x="662940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2BCDAA"/>
                </a:solidFill>
                <a:latin typeface="Avenir Next"/>
                <a:ea typeface="Avenir Next"/>
                <a:cs typeface="Avenir Next"/>
              </a:defRPr>
            </a:pPr>
            <a:r>
              <a:rPr>
                <a:solidFill>
                  <a:srgbClr val="D7E4EB"/>
                </a:solidFill>
              </a:rPr>
              <a:t>TTFT</a:t>
            </a:r>
          </a:p>
        </p:txBody>
      </p:sp>
      <p:sp>
        <p:nvSpPr>
          <p:cNvPr id="26" name="TextBox 25">
            <a:extLst xmlns:a="http://schemas.openxmlformats.org/drawingml/2006/main">
              <a:ext uri="{FF2B5EF4-FFF2-40B4-BE49-F238E27FC236}">
                <a16:creationId xmlns:a16="http://schemas.microsoft.com/office/drawing/2014/main" id="{CD143DA9-63D1-4AE1-9639-B283B5483DAE}"/>
              </a:ext>
            </a:extLst>
          </p:cNvPr>
          <p:cNvSpPr>
            <a:spLocks xmlns:a="http://schemas.openxmlformats.org/drawingml/2006/main" noGrp="1"/>
          </p:cNvSpPr>
          <p:nvPr/>
        </p:nvSpPr>
        <p:spPr>
          <a:xfrm xmlns:a="http://schemas.openxmlformats.org/drawingml/2006/main">
            <a:off x="886968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52CB89"/>
                </a:solidFill>
                <a:latin typeface="Avenir Next"/>
                <a:ea typeface="Avenir Next"/>
                <a:cs typeface="Avenir Next"/>
              </a:defRPr>
            </a:pPr>
            <a:r>
              <a:rPr>
                <a:solidFill>
                  <a:srgbClr val="D7E4EB"/>
                </a:solidFill>
              </a:rPr>
              <a:t>TPOT</a:t>
            </a:r>
          </a:p>
        </p:txBody>
      </p:sp>
      <p:sp>
        <p:nvSpPr>
          <p:cNvPr id="27" name="TextBox 26">
            <a:extLst xmlns:a="http://schemas.openxmlformats.org/drawingml/2006/main">
              <a:ext uri="{FF2B5EF4-FFF2-40B4-BE49-F238E27FC236}">
                <a16:creationId xmlns:a16="http://schemas.microsoft.com/office/drawing/2014/main" id="{E2A8D102-7713-41FF-AFDD-A3C9670B402A}"/>
              </a:ext>
            </a:extLst>
          </p:cNvPr>
          <p:cNvSpPr>
            <a:spLocks xmlns:a="http://schemas.openxmlformats.org/drawingml/2006/main" noGrp="1"/>
          </p:cNvSpPr>
          <p:nvPr/>
        </p:nvSpPr>
        <p:spPr>
          <a:xfrm xmlns:a="http://schemas.openxmlformats.org/drawingml/2006/main">
            <a:off x="10012680" y="5010912"/>
            <a:ext cx="10972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FA643"/>
                </a:solidFill>
                <a:latin typeface="Avenir Next"/>
                <a:ea typeface="Avenir Next"/>
                <a:cs typeface="Avenir Next"/>
              </a:defRPr>
            </a:pPr>
            <a:r>
              <a:rPr>
                <a:solidFill>
                  <a:srgbClr val="D7E4EB"/>
                </a:solidFill>
              </a:rPr>
              <a:t>tail latency</a:t>
            </a:r>
          </a:p>
        </p:txBody>
      </p:sp>
      <p:sp>
        <p:nvSpPr>
          <p:cNvPr id="28" name="Deck progress 59/120">
            <a:extLst xmlns:a="http://schemas.openxmlformats.org/drawingml/2006/main">
              <a:ext uri="{FF2B5EF4-FFF2-40B4-BE49-F238E27FC236}">
                <a16:creationId xmlns:a16="http://schemas.microsoft.com/office/drawing/2014/main" id="{2D8E9AE7-9A49-4106-855C-F70CAEE94400}"/>
              </a:ext>
            </a:extLst>
          </p:cNvPr>
          <p:cNvSpPr>
            <a:spLocks xmlns:a="http://schemas.openxmlformats.org/drawingml/2006/main" noGrp="1"/>
          </p:cNvSpPr>
          <p:nvPr/>
        </p:nvSpPr>
        <p:spPr>
          <a:xfrm xmlns:a="http://schemas.openxmlformats.org/drawingml/2006/main">
            <a:off x="530352" y="6473952"/>
            <a:ext cx="5131206"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9" name="Current page 59">
            <a:extLst xmlns:a="http://schemas.openxmlformats.org/drawingml/2006/main">
              <a:ext uri="{FF2B5EF4-FFF2-40B4-BE49-F238E27FC236}">
                <a16:creationId xmlns:a16="http://schemas.microsoft.com/office/drawing/2014/main" id="{3D0EE093-0941-4249-BB87-CB7A5766FE93}"/>
              </a:ext>
            </a:extLst>
          </p:cNvPr>
          <p:cNvSpPr>
            <a:spLocks xmlns:a="http://schemas.openxmlformats.org/drawingml/2006/main" noGrp="1"/>
          </p:cNvSpPr>
          <p:nvPr/>
        </p:nvSpPr>
        <p:spPr>
          <a:xfrm xmlns:a="http://schemas.openxmlformats.org/drawingml/2006/main">
            <a:off x="5628221"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969518468"/>
      </p:ext>
    </p:extLst>
  </p:cSld>
</p:sld>
</file>

<file path=ppt/slides/slide60.xml><?xml version="1.0" encoding="utf-8"?>
<p:sld xmlns:p="http://schemas.openxmlformats.org/presentationml/2006/main">
  <p:cSld>
    <p:bg>
      <p:bgPr>
        <a:gradFill xmlns:a="http://schemas.openxmlformats.org/drawingml/2006/main">
          <a:gsLst>
            <a:gs pos="0">
              <a:srgbClr val="082F35"/>
            </a:gs>
            <a:gs pos="100000">
              <a:srgbClr val="0F6D72"/>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CDC1906B-738F-41B7-ADA6-1E46C8C2079B}"/>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A9B4F290-6ACB-42F1-AE68-4224F8B29957}"/>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ED968916-3D91-435D-AE3B-E3486BC27223}"/>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AB83B862-87A1-466F-B869-F1A50D83ED19}"/>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One question is read once, then answered step by step</a:t>
            </a:r>
          </a:p>
        </p:txBody>
      </p:sp>
      <p:sp>
        <p:nvSpPr>
          <p:cNvPr id="6" name="TextBox 5">
            <a:extLst xmlns:a="http://schemas.openxmlformats.org/drawingml/2006/main">
              <a:ext uri="{FF2B5EF4-FFF2-40B4-BE49-F238E27FC236}">
                <a16:creationId xmlns:a16="http://schemas.microsoft.com/office/drawing/2014/main" id="{C667A26F-3B4C-41FE-A8E2-DA5959B6E376}"/>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1/4</a:t>
            </a:r>
          </a:p>
        </p:txBody>
      </p:sp>
      <p:sp>
        <p:nvSpPr>
          <p:cNvPr id="7" name="Rectangle 6">
            <a:extLst xmlns:a="http://schemas.openxmlformats.org/drawingml/2006/main">
              <a:ext uri="{FF2B5EF4-FFF2-40B4-BE49-F238E27FC236}">
                <a16:creationId xmlns:a16="http://schemas.microsoft.com/office/drawing/2014/main" id="{B5FC94AE-1873-408B-BCD8-748FD0DB14F6}"/>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3CA407E6-DF80-42C0-B3C9-70362A28FAA0}"/>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470E976A-7666-4998-905F-1EB8FA43DB56}"/>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342BA6F6-075D-455C-8BD8-BB7357B4B82B}"/>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B9B06DDB-05CB-40D3-855B-2E197A0D5FDA}"/>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602C9FE7-B2F9-4F8F-9B39-1055CCE9A92E}"/>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60/124</a:t>
            </a:r>
          </a:p>
        </p:txBody>
      </p:sp>
      <p:sp>
        <p:nvSpPr>
          <p:cNvPr id="13" name="TextBox 12">
            <a:extLst xmlns:a="http://schemas.openxmlformats.org/drawingml/2006/main">
              <a:ext uri="{FF2B5EF4-FFF2-40B4-BE49-F238E27FC236}">
                <a16:creationId xmlns:a16="http://schemas.microsoft.com/office/drawing/2014/main" id="{01659827-6DFD-49C6-A31F-7D85B7D94682}"/>
              </a:ext>
            </a:extLst>
          </p:cNvPr>
          <p:cNvSpPr>
            <a:spLocks xmlns:a="http://schemas.openxmlformats.org/drawingml/2006/main" noGrp="1"/>
          </p:cNvSpPr>
          <p:nvPr/>
        </p:nvSpPr>
        <p:spPr>
          <a:xfrm xmlns:a="http://schemas.openxmlformats.org/drawingml/2006/main">
            <a:off x="5577840" y="1773936"/>
            <a:ext cx="34747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BCDAA"/>
                </a:solidFill>
                <a:latin typeface="Avenir Next"/>
                <a:ea typeface="Avenir Next"/>
                <a:cs typeface="Avenir Next"/>
              </a:defRPr>
            </a:pPr>
            <a:r>
              <a:rPr>
                <a:solidFill>
                  <a:srgbClr val="D7E4EB"/>
                </a:solidFill>
              </a:rPr>
              <a:t>USER-PERCEIVED TIME</a:t>
            </a:r>
          </a:p>
        </p:txBody>
      </p:sp>
      <p:sp>
        <p:nvSpPr>
          <p:cNvPr id="14" name="Connector 13">
            <a:extLst xmlns:a="http://schemas.openxmlformats.org/drawingml/2006/main">
              <a:ext uri="{FF2B5EF4-FFF2-40B4-BE49-F238E27FC236}">
                <a16:creationId xmlns:a16="http://schemas.microsoft.com/office/drawing/2014/main" id="{7CF39217-419E-47B9-9C5B-09A5D8324D9B}"/>
              </a:ext>
            </a:extLst>
          </p:cNvPr>
          <p:cNvSpPr>
            <a:spLocks xmlns:a="http://schemas.openxmlformats.org/drawingml/2006/main" noGrp="1"/>
          </p:cNvSpPr>
          <p:nvPr/>
        </p:nvSpPr>
        <p:spPr>
          <a:xfrm xmlns:a="http://schemas.openxmlformats.org/drawingml/2006/main">
            <a:off x="5715000" y="3108960"/>
            <a:ext cx="5148072" cy="0"/>
          </a:xfrm>
          <a:prstGeom xmlns:a="http://schemas.openxmlformats.org/drawingml/2006/main" prst="line">
            <a:avLst/>
          </a:prstGeom>
          <a:ln xmlns:a="http://schemas.openxmlformats.org/drawingml/2006/main" w="635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5" name="Rounded Rectangle 14">
            <a:extLst xmlns:a="http://schemas.openxmlformats.org/drawingml/2006/main">
              <a:ext uri="{FF2B5EF4-FFF2-40B4-BE49-F238E27FC236}">
                <a16:creationId xmlns:a16="http://schemas.microsoft.com/office/drawing/2014/main" id="{70B69839-AF50-4E68-9216-0FE9DA63B18F}"/>
              </a:ext>
            </a:extLst>
          </p:cNvPr>
          <p:cNvSpPr>
            <a:spLocks xmlns:a="http://schemas.openxmlformats.org/drawingml/2006/main" noGrp="1"/>
          </p:cNvSpPr>
          <p:nvPr/>
        </p:nvSpPr>
        <p:spPr>
          <a:xfrm xmlns:a="http://schemas.openxmlformats.org/drawingml/2006/main">
            <a:off x="5715000" y="2971800"/>
            <a:ext cx="1005840" cy="274320"/>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0F693AC3-DD0F-4393-9A51-8234FE10A465}"/>
              </a:ext>
            </a:extLst>
          </p:cNvPr>
          <p:cNvSpPr>
            <a:spLocks xmlns:a="http://schemas.openxmlformats.org/drawingml/2006/main" noGrp="1"/>
          </p:cNvSpPr>
          <p:nvPr/>
        </p:nvSpPr>
        <p:spPr>
          <a:xfrm xmlns:a="http://schemas.openxmlformats.org/drawingml/2006/main">
            <a:off x="5715000" y="349300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queue</a:t>
            </a:r>
          </a:p>
        </p:txBody>
      </p:sp>
      <p:sp>
        <p:nvSpPr>
          <p:cNvPr id="17" name="TextBox 16">
            <a:extLst xmlns:a="http://schemas.openxmlformats.org/drawingml/2006/main">
              <a:ext uri="{FF2B5EF4-FFF2-40B4-BE49-F238E27FC236}">
                <a16:creationId xmlns:a16="http://schemas.microsoft.com/office/drawing/2014/main" id="{01B569B1-0269-4F7B-84BB-2A4C89D9F6D3}"/>
              </a:ext>
            </a:extLst>
          </p:cNvPr>
          <p:cNvSpPr>
            <a:spLocks xmlns:a="http://schemas.openxmlformats.org/drawingml/2006/main" noGrp="1"/>
          </p:cNvSpPr>
          <p:nvPr/>
        </p:nvSpPr>
        <p:spPr>
          <a:xfrm xmlns:a="http://schemas.openxmlformats.org/drawingml/2006/main">
            <a:off x="6720840" y="3493008"/>
            <a:ext cx="13258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prefill</a:t>
            </a:r>
          </a:p>
        </p:txBody>
      </p:sp>
      <p:sp>
        <p:nvSpPr>
          <p:cNvPr id="18" name="TextBox 17">
            <a:extLst xmlns:a="http://schemas.openxmlformats.org/drawingml/2006/main">
              <a:ext uri="{FF2B5EF4-FFF2-40B4-BE49-F238E27FC236}">
                <a16:creationId xmlns:a16="http://schemas.microsoft.com/office/drawing/2014/main" id="{90603224-ED82-405D-8ACF-2FE6899C0755}"/>
              </a:ext>
            </a:extLst>
          </p:cNvPr>
          <p:cNvSpPr>
            <a:spLocks xmlns:a="http://schemas.openxmlformats.org/drawingml/2006/main" noGrp="1"/>
          </p:cNvSpPr>
          <p:nvPr/>
        </p:nvSpPr>
        <p:spPr>
          <a:xfrm xmlns:a="http://schemas.openxmlformats.org/drawingml/2006/main">
            <a:off x="8046719" y="3493008"/>
            <a:ext cx="4572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first token</a:t>
            </a:r>
          </a:p>
        </p:txBody>
      </p:sp>
      <p:sp>
        <p:nvSpPr>
          <p:cNvPr id="19" name="TextBox 18">
            <a:extLst xmlns:a="http://schemas.openxmlformats.org/drawingml/2006/main">
              <a:ext uri="{FF2B5EF4-FFF2-40B4-BE49-F238E27FC236}">
                <a16:creationId xmlns:a16="http://schemas.microsoft.com/office/drawing/2014/main" id="{BCC53099-1934-4AD6-B18C-C4B955F976FF}"/>
              </a:ext>
            </a:extLst>
          </p:cNvPr>
          <p:cNvSpPr>
            <a:spLocks xmlns:a="http://schemas.openxmlformats.org/drawingml/2006/main" noGrp="1"/>
          </p:cNvSpPr>
          <p:nvPr/>
        </p:nvSpPr>
        <p:spPr>
          <a:xfrm xmlns:a="http://schemas.openxmlformats.org/drawingml/2006/main">
            <a:off x="8503919" y="3493008"/>
            <a:ext cx="20116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decode rhythm</a:t>
            </a:r>
          </a:p>
        </p:txBody>
      </p:sp>
      <p:sp>
        <p:nvSpPr>
          <p:cNvPr id="20" name="TextBox 19">
            <a:extLst xmlns:a="http://schemas.openxmlformats.org/drawingml/2006/main">
              <a:ext uri="{FF2B5EF4-FFF2-40B4-BE49-F238E27FC236}">
                <a16:creationId xmlns:a16="http://schemas.microsoft.com/office/drawing/2014/main" id="{27447610-2F7E-4318-85CE-1AAC45E35CF7}"/>
              </a:ext>
            </a:extLst>
          </p:cNvPr>
          <p:cNvSpPr>
            <a:spLocks xmlns:a="http://schemas.openxmlformats.org/drawingml/2006/main" noGrp="1"/>
          </p:cNvSpPr>
          <p:nvPr/>
        </p:nvSpPr>
        <p:spPr>
          <a:xfrm xmlns:a="http://schemas.openxmlformats.org/drawingml/2006/main">
            <a:off x="662940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2BCDAA"/>
                </a:solidFill>
                <a:latin typeface="Avenir Next"/>
                <a:ea typeface="Avenir Next"/>
                <a:cs typeface="Avenir Next"/>
              </a:defRPr>
            </a:pPr>
            <a:r>
              <a:rPr>
                <a:solidFill>
                  <a:srgbClr val="D7E4EB"/>
                </a:solidFill>
              </a:rPr>
              <a:t>TTFT</a:t>
            </a:r>
          </a:p>
        </p:txBody>
      </p:sp>
      <p:sp>
        <p:nvSpPr>
          <p:cNvPr id="21" name="TextBox 20">
            <a:extLst xmlns:a="http://schemas.openxmlformats.org/drawingml/2006/main">
              <a:ext uri="{FF2B5EF4-FFF2-40B4-BE49-F238E27FC236}">
                <a16:creationId xmlns:a16="http://schemas.microsoft.com/office/drawing/2014/main" id="{3AF74B1E-0F5A-4B84-9ADA-BA3C2BD9A4BD}"/>
              </a:ext>
            </a:extLst>
          </p:cNvPr>
          <p:cNvSpPr>
            <a:spLocks xmlns:a="http://schemas.openxmlformats.org/drawingml/2006/main" noGrp="1"/>
          </p:cNvSpPr>
          <p:nvPr/>
        </p:nvSpPr>
        <p:spPr>
          <a:xfrm xmlns:a="http://schemas.openxmlformats.org/drawingml/2006/main">
            <a:off x="886968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52CB89"/>
                </a:solidFill>
                <a:latin typeface="Avenir Next"/>
                <a:ea typeface="Avenir Next"/>
                <a:cs typeface="Avenir Next"/>
              </a:defRPr>
            </a:pPr>
            <a:r>
              <a:rPr>
                <a:solidFill>
                  <a:srgbClr val="D7E4EB"/>
                </a:solidFill>
              </a:rPr>
              <a:t>TPOT</a:t>
            </a:r>
          </a:p>
        </p:txBody>
      </p:sp>
      <p:sp>
        <p:nvSpPr>
          <p:cNvPr id="22" name="TextBox 21">
            <a:extLst xmlns:a="http://schemas.openxmlformats.org/drawingml/2006/main">
              <a:ext uri="{FF2B5EF4-FFF2-40B4-BE49-F238E27FC236}">
                <a16:creationId xmlns:a16="http://schemas.microsoft.com/office/drawing/2014/main" id="{EEDC54EF-2D74-42DB-815A-6EDAE986ABB0}"/>
              </a:ext>
            </a:extLst>
          </p:cNvPr>
          <p:cNvSpPr>
            <a:spLocks xmlns:a="http://schemas.openxmlformats.org/drawingml/2006/main" noGrp="1"/>
          </p:cNvSpPr>
          <p:nvPr/>
        </p:nvSpPr>
        <p:spPr>
          <a:xfrm xmlns:a="http://schemas.openxmlformats.org/drawingml/2006/main">
            <a:off x="10012680" y="5010912"/>
            <a:ext cx="10972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FA643"/>
                </a:solidFill>
                <a:latin typeface="Avenir Next"/>
                <a:ea typeface="Avenir Next"/>
                <a:cs typeface="Avenir Next"/>
              </a:defRPr>
            </a:pPr>
            <a:r>
              <a:rPr>
                <a:solidFill>
                  <a:srgbClr val="D7E4EB"/>
                </a:solidFill>
              </a:rPr>
              <a:t>tail latency</a:t>
            </a:r>
          </a:p>
        </p:txBody>
      </p:sp>
      <p:sp>
        <p:nvSpPr>
          <p:cNvPr id="23" name="Deck progress 60/120">
            <a:extLst xmlns:a="http://schemas.openxmlformats.org/drawingml/2006/main">
              <a:ext uri="{FF2B5EF4-FFF2-40B4-BE49-F238E27FC236}">
                <a16:creationId xmlns:a16="http://schemas.microsoft.com/office/drawing/2014/main" id="{C7D37947-3EBC-4344-8EE8-0FF8136F6EE2}"/>
              </a:ext>
            </a:extLst>
          </p:cNvPr>
          <p:cNvSpPr>
            <a:spLocks xmlns:a="http://schemas.openxmlformats.org/drawingml/2006/main" noGrp="1"/>
          </p:cNvSpPr>
          <p:nvPr/>
        </p:nvSpPr>
        <p:spPr>
          <a:xfrm xmlns:a="http://schemas.openxmlformats.org/drawingml/2006/main">
            <a:off x="530352" y="6473952"/>
            <a:ext cx="5218176"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4" name="Current page 60">
            <a:extLst xmlns:a="http://schemas.openxmlformats.org/drawingml/2006/main">
              <a:ext uri="{FF2B5EF4-FFF2-40B4-BE49-F238E27FC236}">
                <a16:creationId xmlns:a16="http://schemas.microsoft.com/office/drawing/2014/main" id="{883F21C1-804C-47D7-BE82-B5069A9B9257}"/>
              </a:ext>
            </a:extLst>
          </p:cNvPr>
          <p:cNvSpPr>
            <a:spLocks xmlns:a="http://schemas.openxmlformats.org/drawingml/2006/main" noGrp="1"/>
          </p:cNvSpPr>
          <p:nvPr/>
        </p:nvSpPr>
        <p:spPr>
          <a:xfrm xmlns:a="http://schemas.openxmlformats.org/drawingml/2006/main">
            <a:off x="5715191"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6537731"/>
      </p:ext>
    </p:extLst>
  </p:cSld>
</p:sld>
</file>

<file path=ppt/slides/slide61.xml><?xml version="1.0" encoding="utf-8"?>
<p:sld xmlns:p="http://schemas.openxmlformats.org/presentationml/2006/main">
  <p:cSld>
    <p:bg>
      <p:bgPr>
        <a:solidFill xmlns:a="http://schemas.openxmlformats.org/drawingml/2006/main">
          <a:srgbClr val="EAF8F6"/>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CE21EA71-BB1E-4C99-AFAF-99BBCC881B58}"/>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BDEC9579-59E6-403C-963A-3F606929ACC1}"/>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C80F5AA6-6A2D-46D0-9BED-54C38B90B6DF}"/>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CBE6F083-873F-4FDB-B178-C81B62E3A037}"/>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One question is read once, then answered step by step</a:t>
            </a:r>
          </a:p>
        </p:txBody>
      </p:sp>
      <p:sp>
        <p:nvSpPr>
          <p:cNvPr id="6" name="TextBox 5">
            <a:extLst xmlns:a="http://schemas.openxmlformats.org/drawingml/2006/main">
              <a:ext uri="{FF2B5EF4-FFF2-40B4-BE49-F238E27FC236}">
                <a16:creationId xmlns:a16="http://schemas.microsoft.com/office/drawing/2014/main" id="{84C4FFDD-0BD1-42CE-BA3B-2C1C95F4EC5C}"/>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2/4</a:t>
            </a:r>
          </a:p>
        </p:txBody>
      </p:sp>
      <p:sp>
        <p:nvSpPr>
          <p:cNvPr id="7" name="Rectangle 6">
            <a:extLst xmlns:a="http://schemas.openxmlformats.org/drawingml/2006/main">
              <a:ext uri="{FF2B5EF4-FFF2-40B4-BE49-F238E27FC236}">
                <a16:creationId xmlns:a16="http://schemas.microsoft.com/office/drawing/2014/main" id="{1DC4869D-8017-4BF3-865B-82B2C3C9D8A4}"/>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DFCD5D99-BFDF-4F5B-B729-003BA8730624}"/>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8E7D27A3-E3EC-4289-ADDF-62D0A45001B1}"/>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F80C5EA7-27B5-40B2-BACC-E529E8A2EFC4}"/>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C7FC289C-2999-4B53-ADCB-B0257A3B2C91}"/>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6C785D30-E186-4AC6-8C13-134DEC8F124D}"/>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61/124</a:t>
            </a:r>
          </a:p>
        </p:txBody>
      </p:sp>
      <p:sp>
        <p:nvSpPr>
          <p:cNvPr id="13" name="TextBox 12">
            <a:extLst xmlns:a="http://schemas.openxmlformats.org/drawingml/2006/main">
              <a:ext uri="{FF2B5EF4-FFF2-40B4-BE49-F238E27FC236}">
                <a16:creationId xmlns:a16="http://schemas.microsoft.com/office/drawing/2014/main" id="{7E479BCB-C2B1-4689-84EB-6C0DA12B3E57}"/>
              </a:ext>
            </a:extLst>
          </p:cNvPr>
          <p:cNvSpPr>
            <a:spLocks xmlns:a="http://schemas.openxmlformats.org/drawingml/2006/main" noGrp="1"/>
          </p:cNvSpPr>
          <p:nvPr/>
        </p:nvSpPr>
        <p:spPr>
          <a:xfrm xmlns:a="http://schemas.openxmlformats.org/drawingml/2006/main">
            <a:off x="5577840" y="1773936"/>
            <a:ext cx="34747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BCDAA"/>
                </a:solidFill>
                <a:latin typeface="Avenir Next"/>
                <a:ea typeface="Avenir Next"/>
                <a:cs typeface="Avenir Next"/>
              </a:defRPr>
            </a:pPr>
            <a:r>
              <a:rPr>
                <a:solidFill>
                  <a:srgbClr val="D7E4EB"/>
                </a:solidFill>
              </a:rPr>
              <a:t>USER-PERCEIVED TIME</a:t>
            </a:r>
          </a:p>
        </p:txBody>
      </p:sp>
      <p:sp>
        <p:nvSpPr>
          <p:cNvPr id="14" name="Connector 13">
            <a:extLst xmlns:a="http://schemas.openxmlformats.org/drawingml/2006/main">
              <a:ext uri="{FF2B5EF4-FFF2-40B4-BE49-F238E27FC236}">
                <a16:creationId xmlns:a16="http://schemas.microsoft.com/office/drawing/2014/main" id="{E5B79405-E353-4C75-9C67-3C9E0BD328F8}"/>
              </a:ext>
            </a:extLst>
          </p:cNvPr>
          <p:cNvSpPr>
            <a:spLocks xmlns:a="http://schemas.openxmlformats.org/drawingml/2006/main" noGrp="1"/>
          </p:cNvSpPr>
          <p:nvPr/>
        </p:nvSpPr>
        <p:spPr>
          <a:xfrm xmlns:a="http://schemas.openxmlformats.org/drawingml/2006/main">
            <a:off x="5715000" y="3108960"/>
            <a:ext cx="5148072" cy="0"/>
          </a:xfrm>
          <a:prstGeom xmlns:a="http://schemas.openxmlformats.org/drawingml/2006/main" prst="line">
            <a:avLst/>
          </a:prstGeom>
          <a:ln xmlns:a="http://schemas.openxmlformats.org/drawingml/2006/main" w="635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5" name="Rounded Rectangle 14">
            <a:extLst xmlns:a="http://schemas.openxmlformats.org/drawingml/2006/main">
              <a:ext uri="{FF2B5EF4-FFF2-40B4-BE49-F238E27FC236}">
                <a16:creationId xmlns:a16="http://schemas.microsoft.com/office/drawing/2014/main" id="{68EECA93-FE04-446B-99C1-B06A25F8F029}"/>
              </a:ext>
            </a:extLst>
          </p:cNvPr>
          <p:cNvSpPr>
            <a:spLocks xmlns:a="http://schemas.openxmlformats.org/drawingml/2006/main" noGrp="1"/>
          </p:cNvSpPr>
          <p:nvPr/>
        </p:nvSpPr>
        <p:spPr>
          <a:xfrm xmlns:a="http://schemas.openxmlformats.org/drawingml/2006/main">
            <a:off x="5715000" y="2971800"/>
            <a:ext cx="1005840" cy="274320"/>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7BA6DEFB-507F-4C93-8D0B-311C0D88A43C}"/>
              </a:ext>
            </a:extLst>
          </p:cNvPr>
          <p:cNvSpPr>
            <a:spLocks xmlns:a="http://schemas.openxmlformats.org/drawingml/2006/main" noGrp="1"/>
          </p:cNvSpPr>
          <p:nvPr/>
        </p:nvSpPr>
        <p:spPr>
          <a:xfrm xmlns:a="http://schemas.openxmlformats.org/drawingml/2006/main">
            <a:off x="5715000" y="349300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queue</a:t>
            </a:r>
          </a:p>
        </p:txBody>
      </p:sp>
      <p:sp>
        <p:nvSpPr>
          <p:cNvPr id="17" name="Rounded Rectangle 16">
            <a:extLst xmlns:a="http://schemas.openxmlformats.org/drawingml/2006/main">
              <a:ext uri="{FF2B5EF4-FFF2-40B4-BE49-F238E27FC236}">
                <a16:creationId xmlns:a16="http://schemas.microsoft.com/office/drawing/2014/main" id="{511513EB-6BBF-455D-811F-43594D61267F}"/>
              </a:ext>
            </a:extLst>
          </p:cNvPr>
          <p:cNvSpPr>
            <a:spLocks xmlns:a="http://schemas.openxmlformats.org/drawingml/2006/main" noGrp="1"/>
          </p:cNvSpPr>
          <p:nvPr/>
        </p:nvSpPr>
        <p:spPr>
          <a:xfrm xmlns:a="http://schemas.openxmlformats.org/drawingml/2006/main">
            <a:off x="6720840" y="2971800"/>
            <a:ext cx="1325880" cy="274320"/>
          </a:xfrm>
          <a:prstGeom xmlns:a="http://schemas.openxmlformats.org/drawingml/2006/main" prst="round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TextBox 17">
            <a:extLst xmlns:a="http://schemas.openxmlformats.org/drawingml/2006/main">
              <a:ext uri="{FF2B5EF4-FFF2-40B4-BE49-F238E27FC236}">
                <a16:creationId xmlns:a16="http://schemas.microsoft.com/office/drawing/2014/main" id="{D2551308-ADC3-4E6D-8132-E192750A35BE}"/>
              </a:ext>
            </a:extLst>
          </p:cNvPr>
          <p:cNvSpPr>
            <a:spLocks xmlns:a="http://schemas.openxmlformats.org/drawingml/2006/main" noGrp="1"/>
          </p:cNvSpPr>
          <p:nvPr/>
        </p:nvSpPr>
        <p:spPr>
          <a:xfrm xmlns:a="http://schemas.openxmlformats.org/drawingml/2006/main">
            <a:off x="6720840" y="3493008"/>
            <a:ext cx="13258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prefill</a:t>
            </a:r>
          </a:p>
        </p:txBody>
      </p:sp>
      <p:sp>
        <p:nvSpPr>
          <p:cNvPr id="19" name="TextBox 18">
            <a:extLst xmlns:a="http://schemas.openxmlformats.org/drawingml/2006/main">
              <a:ext uri="{FF2B5EF4-FFF2-40B4-BE49-F238E27FC236}">
                <a16:creationId xmlns:a16="http://schemas.microsoft.com/office/drawing/2014/main" id="{3215452C-6513-4418-8C84-A4C4CC41EBA6}"/>
              </a:ext>
            </a:extLst>
          </p:cNvPr>
          <p:cNvSpPr>
            <a:spLocks xmlns:a="http://schemas.openxmlformats.org/drawingml/2006/main" noGrp="1"/>
          </p:cNvSpPr>
          <p:nvPr/>
        </p:nvSpPr>
        <p:spPr>
          <a:xfrm xmlns:a="http://schemas.openxmlformats.org/drawingml/2006/main">
            <a:off x="8046719" y="3493008"/>
            <a:ext cx="4572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first token</a:t>
            </a:r>
          </a:p>
        </p:txBody>
      </p:sp>
      <p:sp>
        <p:nvSpPr>
          <p:cNvPr id="20" name="TextBox 19">
            <a:extLst xmlns:a="http://schemas.openxmlformats.org/drawingml/2006/main">
              <a:ext uri="{FF2B5EF4-FFF2-40B4-BE49-F238E27FC236}">
                <a16:creationId xmlns:a16="http://schemas.microsoft.com/office/drawing/2014/main" id="{E53C4A4F-314C-47E8-BA55-5C05AB6CEB7F}"/>
              </a:ext>
            </a:extLst>
          </p:cNvPr>
          <p:cNvSpPr>
            <a:spLocks xmlns:a="http://schemas.openxmlformats.org/drawingml/2006/main" noGrp="1"/>
          </p:cNvSpPr>
          <p:nvPr/>
        </p:nvSpPr>
        <p:spPr>
          <a:xfrm xmlns:a="http://schemas.openxmlformats.org/drawingml/2006/main">
            <a:off x="8503919" y="3493008"/>
            <a:ext cx="20116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decode rhythm</a:t>
            </a:r>
          </a:p>
        </p:txBody>
      </p:sp>
      <p:sp>
        <p:nvSpPr>
          <p:cNvPr id="21" name="TextBox 20">
            <a:extLst xmlns:a="http://schemas.openxmlformats.org/drawingml/2006/main">
              <a:ext uri="{FF2B5EF4-FFF2-40B4-BE49-F238E27FC236}">
                <a16:creationId xmlns:a16="http://schemas.microsoft.com/office/drawing/2014/main" id="{68FA8325-2305-446A-84EB-725714285364}"/>
              </a:ext>
            </a:extLst>
          </p:cNvPr>
          <p:cNvSpPr>
            <a:spLocks xmlns:a="http://schemas.openxmlformats.org/drawingml/2006/main" noGrp="1"/>
          </p:cNvSpPr>
          <p:nvPr/>
        </p:nvSpPr>
        <p:spPr>
          <a:xfrm xmlns:a="http://schemas.openxmlformats.org/drawingml/2006/main">
            <a:off x="662940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2BCDAA"/>
                </a:solidFill>
                <a:latin typeface="Avenir Next"/>
                <a:ea typeface="Avenir Next"/>
                <a:cs typeface="Avenir Next"/>
              </a:defRPr>
            </a:pPr>
            <a:r>
              <a:rPr>
                <a:solidFill>
                  <a:srgbClr val="D7E4EB"/>
                </a:solidFill>
              </a:rPr>
              <a:t>TTFT</a:t>
            </a:r>
          </a:p>
        </p:txBody>
      </p:sp>
      <p:sp>
        <p:nvSpPr>
          <p:cNvPr id="22" name="TextBox 21">
            <a:extLst xmlns:a="http://schemas.openxmlformats.org/drawingml/2006/main">
              <a:ext uri="{FF2B5EF4-FFF2-40B4-BE49-F238E27FC236}">
                <a16:creationId xmlns:a16="http://schemas.microsoft.com/office/drawing/2014/main" id="{FFDC2BED-A2F8-45D6-90DA-73BE0390A9B7}"/>
              </a:ext>
            </a:extLst>
          </p:cNvPr>
          <p:cNvSpPr>
            <a:spLocks xmlns:a="http://schemas.openxmlformats.org/drawingml/2006/main" noGrp="1"/>
          </p:cNvSpPr>
          <p:nvPr/>
        </p:nvSpPr>
        <p:spPr>
          <a:xfrm xmlns:a="http://schemas.openxmlformats.org/drawingml/2006/main">
            <a:off x="886968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52CB89"/>
                </a:solidFill>
                <a:latin typeface="Avenir Next"/>
                <a:ea typeface="Avenir Next"/>
                <a:cs typeface="Avenir Next"/>
              </a:defRPr>
            </a:pPr>
            <a:r>
              <a:rPr>
                <a:solidFill>
                  <a:srgbClr val="D7E4EB"/>
                </a:solidFill>
              </a:rPr>
              <a:t>TPOT</a:t>
            </a:r>
          </a:p>
        </p:txBody>
      </p:sp>
      <p:sp>
        <p:nvSpPr>
          <p:cNvPr id="23" name="TextBox 22">
            <a:extLst xmlns:a="http://schemas.openxmlformats.org/drawingml/2006/main">
              <a:ext uri="{FF2B5EF4-FFF2-40B4-BE49-F238E27FC236}">
                <a16:creationId xmlns:a16="http://schemas.microsoft.com/office/drawing/2014/main" id="{A0B79CA7-11C1-42B3-802E-39F3629FC526}"/>
              </a:ext>
            </a:extLst>
          </p:cNvPr>
          <p:cNvSpPr>
            <a:spLocks xmlns:a="http://schemas.openxmlformats.org/drawingml/2006/main" noGrp="1"/>
          </p:cNvSpPr>
          <p:nvPr/>
        </p:nvSpPr>
        <p:spPr>
          <a:xfrm xmlns:a="http://schemas.openxmlformats.org/drawingml/2006/main">
            <a:off x="10012680" y="5010912"/>
            <a:ext cx="10972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FA643"/>
                </a:solidFill>
                <a:latin typeface="Avenir Next"/>
                <a:ea typeface="Avenir Next"/>
                <a:cs typeface="Avenir Next"/>
              </a:defRPr>
            </a:pPr>
            <a:r>
              <a:rPr>
                <a:solidFill>
                  <a:srgbClr val="D7E4EB"/>
                </a:solidFill>
              </a:rPr>
              <a:t>tail latency</a:t>
            </a:r>
          </a:p>
        </p:txBody>
      </p:sp>
      <p:sp>
        <p:nvSpPr>
          <p:cNvPr id="24" name="Deck progress 61/120">
            <a:extLst xmlns:a="http://schemas.openxmlformats.org/drawingml/2006/main">
              <a:ext uri="{FF2B5EF4-FFF2-40B4-BE49-F238E27FC236}">
                <a16:creationId xmlns:a16="http://schemas.microsoft.com/office/drawing/2014/main" id="{B01ECA40-C399-4888-863A-55C75017FEEC}"/>
              </a:ext>
            </a:extLst>
          </p:cNvPr>
          <p:cNvSpPr>
            <a:spLocks xmlns:a="http://schemas.openxmlformats.org/drawingml/2006/main" noGrp="1"/>
          </p:cNvSpPr>
          <p:nvPr/>
        </p:nvSpPr>
        <p:spPr>
          <a:xfrm xmlns:a="http://schemas.openxmlformats.org/drawingml/2006/main">
            <a:off x="530352" y="6473952"/>
            <a:ext cx="5305146"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5" name="Current page 61">
            <a:extLst xmlns:a="http://schemas.openxmlformats.org/drawingml/2006/main">
              <a:ext uri="{FF2B5EF4-FFF2-40B4-BE49-F238E27FC236}">
                <a16:creationId xmlns:a16="http://schemas.microsoft.com/office/drawing/2014/main" id="{63531010-36A9-4125-984C-370508F66E44}"/>
              </a:ext>
            </a:extLst>
          </p:cNvPr>
          <p:cNvSpPr>
            <a:spLocks xmlns:a="http://schemas.openxmlformats.org/drawingml/2006/main" noGrp="1"/>
          </p:cNvSpPr>
          <p:nvPr/>
        </p:nvSpPr>
        <p:spPr>
          <a:xfrm xmlns:a="http://schemas.openxmlformats.org/drawingml/2006/main">
            <a:off x="5802160"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6537731"/>
      </p:ext>
    </p:extLst>
  </p:cSld>
</p:sld>
</file>

<file path=ppt/slides/slide62.xml><?xml version="1.0" encoding="utf-8"?>
<p:sld xmlns:p="http://schemas.openxmlformats.org/presentationml/2006/main">
  <p:cSld>
    <p:bg>
      <p:bgPr>
        <a:solidFill xmlns:a="http://schemas.openxmlformats.org/drawingml/2006/main">
          <a:srgbClr val="EAF8F6"/>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819F881D-B900-4758-9E80-5920996DC18F}"/>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257436D4-43A2-4106-A007-E82387860819}"/>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69B70DA1-50F7-46D0-85E6-AD7F5496FB06}"/>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17DE375F-0600-4879-B517-6A4070B9A1A9}"/>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One question is read once, then answered step by step</a:t>
            </a:r>
          </a:p>
        </p:txBody>
      </p:sp>
      <p:sp>
        <p:nvSpPr>
          <p:cNvPr id="6" name="TextBox 5">
            <a:extLst xmlns:a="http://schemas.openxmlformats.org/drawingml/2006/main">
              <a:ext uri="{FF2B5EF4-FFF2-40B4-BE49-F238E27FC236}">
                <a16:creationId xmlns:a16="http://schemas.microsoft.com/office/drawing/2014/main" id="{06EEBFF0-679D-47E9-BAD1-15A2A76EF357}"/>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3/4</a:t>
            </a:r>
          </a:p>
        </p:txBody>
      </p:sp>
      <p:sp>
        <p:nvSpPr>
          <p:cNvPr id="7" name="Rectangle 6">
            <a:extLst xmlns:a="http://schemas.openxmlformats.org/drawingml/2006/main">
              <a:ext uri="{FF2B5EF4-FFF2-40B4-BE49-F238E27FC236}">
                <a16:creationId xmlns:a16="http://schemas.microsoft.com/office/drawing/2014/main" id="{816A9B75-9FAD-421D-B417-4E21D8A2A490}"/>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BB1F21EA-F0E6-4F1A-A587-1CB75F6FE55D}"/>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315A8CAE-488F-4624-A853-5D82A45EDC63}"/>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78FED9FF-C075-4208-8E16-AC3D01EF71AF}"/>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5938959A-04DE-4885-ABDC-AE89224F822C}"/>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5C34AEA2-CFD5-45A0-A28A-49181C42DBAF}"/>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62/124</a:t>
            </a:r>
          </a:p>
        </p:txBody>
      </p:sp>
      <p:sp>
        <p:nvSpPr>
          <p:cNvPr id="13" name="Oval 12">
            <a:extLst xmlns:a="http://schemas.openxmlformats.org/drawingml/2006/main">
              <a:ext uri="{FF2B5EF4-FFF2-40B4-BE49-F238E27FC236}">
                <a16:creationId xmlns:a16="http://schemas.microsoft.com/office/drawing/2014/main" id="{1BD75A7E-0487-4636-B321-AB50B5804409}"/>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A1BE1186-627F-444F-AC3A-27E77AC7018B}"/>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Production requests scale the counts, not the mechanism.</a:t>
            </a:r>
          </a:p>
        </p:txBody>
      </p:sp>
      <p:sp>
        <p:nvSpPr>
          <p:cNvPr id="15" name="Oval 14">
            <a:extLst xmlns:a="http://schemas.openxmlformats.org/drawingml/2006/main">
              <a:ext uri="{FF2B5EF4-FFF2-40B4-BE49-F238E27FC236}">
                <a16:creationId xmlns:a16="http://schemas.microsoft.com/office/drawing/2014/main" id="{9953C47F-34F8-4647-A46A-E3F2756A0EAC}"/>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FBB672CE-0B2A-4ADB-84F4-715BB716BF0F}"/>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KEY DEFINITION • One request performs exactly one prefill pass and N output-token decode steps.</a:t>
            </a:r>
          </a:p>
        </p:txBody>
      </p:sp>
      <p:sp>
        <p:nvSpPr>
          <p:cNvPr id="17" name="TextBox 16">
            <a:extLst xmlns:a="http://schemas.openxmlformats.org/drawingml/2006/main">
              <a:ext uri="{FF2B5EF4-FFF2-40B4-BE49-F238E27FC236}">
                <a16:creationId xmlns:a16="http://schemas.microsoft.com/office/drawing/2014/main" id="{1DE43061-0813-4D80-8D06-CADB4CF312EF}"/>
              </a:ext>
            </a:extLst>
          </p:cNvPr>
          <p:cNvSpPr>
            <a:spLocks xmlns:a="http://schemas.openxmlformats.org/drawingml/2006/main" noGrp="1"/>
          </p:cNvSpPr>
          <p:nvPr/>
        </p:nvSpPr>
        <p:spPr>
          <a:xfrm xmlns:a="http://schemas.openxmlformats.org/drawingml/2006/main">
            <a:off x="5577840" y="1773936"/>
            <a:ext cx="34747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BCDAA"/>
                </a:solidFill>
                <a:latin typeface="Avenir Next"/>
                <a:ea typeface="Avenir Next"/>
                <a:cs typeface="Avenir Next"/>
              </a:defRPr>
            </a:pPr>
            <a:r>
              <a:rPr>
                <a:solidFill>
                  <a:srgbClr val="D7E4EB"/>
                </a:solidFill>
              </a:rPr>
              <a:t>USER-PERCEIVED TIME</a:t>
            </a:r>
          </a:p>
        </p:txBody>
      </p:sp>
      <p:sp>
        <p:nvSpPr>
          <p:cNvPr id="18" name="Connector 17">
            <a:extLst xmlns:a="http://schemas.openxmlformats.org/drawingml/2006/main">
              <a:ext uri="{FF2B5EF4-FFF2-40B4-BE49-F238E27FC236}">
                <a16:creationId xmlns:a16="http://schemas.microsoft.com/office/drawing/2014/main" id="{8ED82288-F474-4C0B-95B1-A8403249CCCD}"/>
              </a:ext>
            </a:extLst>
          </p:cNvPr>
          <p:cNvSpPr>
            <a:spLocks xmlns:a="http://schemas.openxmlformats.org/drawingml/2006/main" noGrp="1"/>
          </p:cNvSpPr>
          <p:nvPr/>
        </p:nvSpPr>
        <p:spPr>
          <a:xfrm xmlns:a="http://schemas.openxmlformats.org/drawingml/2006/main">
            <a:off x="5715000" y="3108960"/>
            <a:ext cx="5148072" cy="0"/>
          </a:xfrm>
          <a:prstGeom xmlns:a="http://schemas.openxmlformats.org/drawingml/2006/main" prst="line">
            <a:avLst/>
          </a:prstGeom>
          <a:ln xmlns:a="http://schemas.openxmlformats.org/drawingml/2006/main" w="635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9" name="Rounded Rectangle 18">
            <a:extLst xmlns:a="http://schemas.openxmlformats.org/drawingml/2006/main">
              <a:ext uri="{FF2B5EF4-FFF2-40B4-BE49-F238E27FC236}">
                <a16:creationId xmlns:a16="http://schemas.microsoft.com/office/drawing/2014/main" id="{9FFA9C7D-0639-41EE-A97C-67E5290C1B66}"/>
              </a:ext>
            </a:extLst>
          </p:cNvPr>
          <p:cNvSpPr>
            <a:spLocks xmlns:a="http://schemas.openxmlformats.org/drawingml/2006/main" noGrp="1"/>
          </p:cNvSpPr>
          <p:nvPr/>
        </p:nvSpPr>
        <p:spPr>
          <a:xfrm xmlns:a="http://schemas.openxmlformats.org/drawingml/2006/main">
            <a:off x="5715000" y="2971800"/>
            <a:ext cx="1005840" cy="274320"/>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TextBox 19">
            <a:extLst xmlns:a="http://schemas.openxmlformats.org/drawingml/2006/main">
              <a:ext uri="{FF2B5EF4-FFF2-40B4-BE49-F238E27FC236}">
                <a16:creationId xmlns:a16="http://schemas.microsoft.com/office/drawing/2014/main" id="{71E0014D-F2C0-415C-9BB6-0982FA6EC779}"/>
              </a:ext>
            </a:extLst>
          </p:cNvPr>
          <p:cNvSpPr>
            <a:spLocks xmlns:a="http://schemas.openxmlformats.org/drawingml/2006/main" noGrp="1"/>
          </p:cNvSpPr>
          <p:nvPr/>
        </p:nvSpPr>
        <p:spPr>
          <a:xfrm xmlns:a="http://schemas.openxmlformats.org/drawingml/2006/main">
            <a:off x="5715000" y="349300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queue</a:t>
            </a:r>
          </a:p>
        </p:txBody>
      </p:sp>
      <p:sp>
        <p:nvSpPr>
          <p:cNvPr id="21" name="Rounded Rectangle 20">
            <a:extLst xmlns:a="http://schemas.openxmlformats.org/drawingml/2006/main">
              <a:ext uri="{FF2B5EF4-FFF2-40B4-BE49-F238E27FC236}">
                <a16:creationId xmlns:a16="http://schemas.microsoft.com/office/drawing/2014/main" id="{21542045-83B4-4220-8E98-4EAE5B61C15F}"/>
              </a:ext>
            </a:extLst>
          </p:cNvPr>
          <p:cNvSpPr>
            <a:spLocks xmlns:a="http://schemas.openxmlformats.org/drawingml/2006/main" noGrp="1"/>
          </p:cNvSpPr>
          <p:nvPr/>
        </p:nvSpPr>
        <p:spPr>
          <a:xfrm xmlns:a="http://schemas.openxmlformats.org/drawingml/2006/main">
            <a:off x="6720840" y="2971800"/>
            <a:ext cx="1325880" cy="274320"/>
          </a:xfrm>
          <a:prstGeom xmlns:a="http://schemas.openxmlformats.org/drawingml/2006/main" prst="round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402D524D-8D60-46AB-918B-7C01F1B530B5}"/>
              </a:ext>
            </a:extLst>
          </p:cNvPr>
          <p:cNvSpPr>
            <a:spLocks xmlns:a="http://schemas.openxmlformats.org/drawingml/2006/main" noGrp="1"/>
          </p:cNvSpPr>
          <p:nvPr/>
        </p:nvSpPr>
        <p:spPr>
          <a:xfrm xmlns:a="http://schemas.openxmlformats.org/drawingml/2006/main">
            <a:off x="6720840" y="3493008"/>
            <a:ext cx="13258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prefill</a:t>
            </a:r>
          </a:p>
        </p:txBody>
      </p:sp>
      <p:sp>
        <p:nvSpPr>
          <p:cNvPr id="23" name="Rounded Rectangle 22">
            <a:extLst xmlns:a="http://schemas.openxmlformats.org/drawingml/2006/main">
              <a:ext uri="{FF2B5EF4-FFF2-40B4-BE49-F238E27FC236}">
                <a16:creationId xmlns:a16="http://schemas.microsoft.com/office/drawing/2014/main" id="{A93AE688-00E4-42D7-9532-AFDCDA09E175}"/>
              </a:ext>
            </a:extLst>
          </p:cNvPr>
          <p:cNvSpPr>
            <a:spLocks xmlns:a="http://schemas.openxmlformats.org/drawingml/2006/main" noGrp="1"/>
          </p:cNvSpPr>
          <p:nvPr/>
        </p:nvSpPr>
        <p:spPr>
          <a:xfrm xmlns:a="http://schemas.openxmlformats.org/drawingml/2006/main">
            <a:off x="8046719" y="2971800"/>
            <a:ext cx="457200" cy="274320"/>
          </a:xfrm>
          <a:prstGeom xmlns:a="http://schemas.openxmlformats.org/drawingml/2006/main" prst="roundRect">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CE3763E1-1ABB-4896-A49C-7377A420BD3B}"/>
              </a:ext>
            </a:extLst>
          </p:cNvPr>
          <p:cNvSpPr>
            <a:spLocks xmlns:a="http://schemas.openxmlformats.org/drawingml/2006/main" noGrp="1"/>
          </p:cNvSpPr>
          <p:nvPr/>
        </p:nvSpPr>
        <p:spPr>
          <a:xfrm xmlns:a="http://schemas.openxmlformats.org/drawingml/2006/main">
            <a:off x="8046719" y="3493008"/>
            <a:ext cx="4572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first token</a:t>
            </a:r>
          </a:p>
        </p:txBody>
      </p:sp>
      <p:sp>
        <p:nvSpPr>
          <p:cNvPr id="25" name="TextBox 24">
            <a:extLst xmlns:a="http://schemas.openxmlformats.org/drawingml/2006/main">
              <a:ext uri="{FF2B5EF4-FFF2-40B4-BE49-F238E27FC236}">
                <a16:creationId xmlns:a16="http://schemas.microsoft.com/office/drawing/2014/main" id="{09875D92-E349-4524-A8E6-4D3A03330489}"/>
              </a:ext>
            </a:extLst>
          </p:cNvPr>
          <p:cNvSpPr>
            <a:spLocks xmlns:a="http://schemas.openxmlformats.org/drawingml/2006/main" noGrp="1"/>
          </p:cNvSpPr>
          <p:nvPr/>
        </p:nvSpPr>
        <p:spPr>
          <a:xfrm xmlns:a="http://schemas.openxmlformats.org/drawingml/2006/main">
            <a:off x="8503919" y="3493008"/>
            <a:ext cx="20116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decode rhythm</a:t>
            </a:r>
          </a:p>
        </p:txBody>
      </p:sp>
      <p:sp>
        <p:nvSpPr>
          <p:cNvPr id="26" name="TextBox 25">
            <a:extLst xmlns:a="http://schemas.openxmlformats.org/drawingml/2006/main">
              <a:ext uri="{FF2B5EF4-FFF2-40B4-BE49-F238E27FC236}">
                <a16:creationId xmlns:a16="http://schemas.microsoft.com/office/drawing/2014/main" id="{88FA621E-C8F9-4B38-AC9C-609DB9B377D7}"/>
              </a:ext>
            </a:extLst>
          </p:cNvPr>
          <p:cNvSpPr>
            <a:spLocks xmlns:a="http://schemas.openxmlformats.org/drawingml/2006/main" noGrp="1"/>
          </p:cNvSpPr>
          <p:nvPr/>
        </p:nvSpPr>
        <p:spPr>
          <a:xfrm xmlns:a="http://schemas.openxmlformats.org/drawingml/2006/main">
            <a:off x="662940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2BCDAA"/>
                </a:solidFill>
                <a:latin typeface="Avenir Next"/>
                <a:ea typeface="Avenir Next"/>
                <a:cs typeface="Avenir Next"/>
              </a:defRPr>
            </a:pPr>
            <a:r>
              <a:rPr>
                <a:solidFill>
                  <a:srgbClr val="D7E4EB"/>
                </a:solidFill>
              </a:rPr>
              <a:t>TTFT</a:t>
            </a:r>
          </a:p>
        </p:txBody>
      </p:sp>
      <p:sp>
        <p:nvSpPr>
          <p:cNvPr id="27" name="TextBox 26">
            <a:extLst xmlns:a="http://schemas.openxmlformats.org/drawingml/2006/main">
              <a:ext uri="{FF2B5EF4-FFF2-40B4-BE49-F238E27FC236}">
                <a16:creationId xmlns:a16="http://schemas.microsoft.com/office/drawing/2014/main" id="{7CA33056-8901-48AC-8A90-4B56DC52D921}"/>
              </a:ext>
            </a:extLst>
          </p:cNvPr>
          <p:cNvSpPr>
            <a:spLocks xmlns:a="http://schemas.openxmlformats.org/drawingml/2006/main" noGrp="1"/>
          </p:cNvSpPr>
          <p:nvPr/>
        </p:nvSpPr>
        <p:spPr>
          <a:xfrm xmlns:a="http://schemas.openxmlformats.org/drawingml/2006/main">
            <a:off x="886968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52CB89"/>
                </a:solidFill>
                <a:latin typeface="Avenir Next"/>
                <a:ea typeface="Avenir Next"/>
                <a:cs typeface="Avenir Next"/>
              </a:defRPr>
            </a:pPr>
            <a:r>
              <a:rPr>
                <a:solidFill>
                  <a:srgbClr val="D7E4EB"/>
                </a:solidFill>
              </a:rPr>
              <a:t>TPOT</a:t>
            </a:r>
          </a:p>
        </p:txBody>
      </p:sp>
      <p:sp>
        <p:nvSpPr>
          <p:cNvPr id="28" name="TextBox 27">
            <a:extLst xmlns:a="http://schemas.openxmlformats.org/drawingml/2006/main">
              <a:ext uri="{FF2B5EF4-FFF2-40B4-BE49-F238E27FC236}">
                <a16:creationId xmlns:a16="http://schemas.microsoft.com/office/drawing/2014/main" id="{CAE4FB85-FF13-4A4C-97A3-D4059E259E34}"/>
              </a:ext>
            </a:extLst>
          </p:cNvPr>
          <p:cNvSpPr>
            <a:spLocks xmlns:a="http://schemas.openxmlformats.org/drawingml/2006/main" noGrp="1"/>
          </p:cNvSpPr>
          <p:nvPr/>
        </p:nvSpPr>
        <p:spPr>
          <a:xfrm xmlns:a="http://schemas.openxmlformats.org/drawingml/2006/main">
            <a:off x="10012680" y="5010912"/>
            <a:ext cx="10972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FA643"/>
                </a:solidFill>
                <a:latin typeface="Avenir Next"/>
                <a:ea typeface="Avenir Next"/>
                <a:cs typeface="Avenir Next"/>
              </a:defRPr>
            </a:pPr>
            <a:r>
              <a:rPr>
                <a:solidFill>
                  <a:srgbClr val="D7E4EB"/>
                </a:solidFill>
              </a:rPr>
              <a:t>tail latency</a:t>
            </a:r>
          </a:p>
        </p:txBody>
      </p:sp>
      <p:sp>
        <p:nvSpPr>
          <p:cNvPr id="29" name="Deck progress 62/120">
            <a:extLst xmlns:a="http://schemas.openxmlformats.org/drawingml/2006/main">
              <a:ext uri="{FF2B5EF4-FFF2-40B4-BE49-F238E27FC236}">
                <a16:creationId xmlns:a16="http://schemas.microsoft.com/office/drawing/2014/main" id="{3481AFA6-4E1A-499B-9822-435CF781B0BB}"/>
              </a:ext>
            </a:extLst>
          </p:cNvPr>
          <p:cNvSpPr>
            <a:spLocks xmlns:a="http://schemas.openxmlformats.org/drawingml/2006/main" noGrp="1"/>
          </p:cNvSpPr>
          <p:nvPr/>
        </p:nvSpPr>
        <p:spPr>
          <a:xfrm xmlns:a="http://schemas.openxmlformats.org/drawingml/2006/main">
            <a:off x="530352" y="6473952"/>
            <a:ext cx="5392115"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0" name="Current page 62">
            <a:extLst xmlns:a="http://schemas.openxmlformats.org/drawingml/2006/main">
              <a:ext uri="{FF2B5EF4-FFF2-40B4-BE49-F238E27FC236}">
                <a16:creationId xmlns:a16="http://schemas.microsoft.com/office/drawing/2014/main" id="{935AA1DF-8002-4EA0-978E-47C7A4E11572}"/>
              </a:ext>
            </a:extLst>
          </p:cNvPr>
          <p:cNvSpPr>
            <a:spLocks xmlns:a="http://schemas.openxmlformats.org/drawingml/2006/main" noGrp="1"/>
          </p:cNvSpPr>
          <p:nvPr/>
        </p:nvSpPr>
        <p:spPr>
          <a:xfrm xmlns:a="http://schemas.openxmlformats.org/drawingml/2006/main">
            <a:off x="5889130"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6537731"/>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5E1E6806-530F-495F-B37D-386A60463303}"/>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11E2F2E4-C41C-4167-8DAD-0F06FC80B758}"/>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1F77EEEB-955C-4228-8CA6-BCE948BFAA89}"/>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60AB68F2-280E-41FC-8357-B8497ADE63BE}"/>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One question is read once, then answered step by step</a:t>
            </a:r>
          </a:p>
        </p:txBody>
      </p:sp>
      <p:sp>
        <p:nvSpPr>
          <p:cNvPr id="6" name="TextBox 5">
            <a:extLst xmlns:a="http://schemas.openxmlformats.org/drawingml/2006/main">
              <a:ext uri="{FF2B5EF4-FFF2-40B4-BE49-F238E27FC236}">
                <a16:creationId xmlns:a16="http://schemas.microsoft.com/office/drawing/2014/main" id="{330410C5-F867-4BAA-8AE4-2A16FE01DCB1}"/>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4/4</a:t>
            </a:r>
          </a:p>
        </p:txBody>
      </p:sp>
      <p:sp>
        <p:nvSpPr>
          <p:cNvPr id="7" name="Rectangle 6">
            <a:extLst xmlns:a="http://schemas.openxmlformats.org/drawingml/2006/main">
              <a:ext uri="{FF2B5EF4-FFF2-40B4-BE49-F238E27FC236}">
                <a16:creationId xmlns:a16="http://schemas.microsoft.com/office/drawing/2014/main" id="{AF535052-58EF-41F9-8F4B-6BC7B016D557}"/>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CDE3E963-BAED-4769-9AA9-8DDE7F05987D}"/>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E3E1D892-81E0-49DB-99FF-CF4EFD53EACF}"/>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F1556D7E-6045-42FD-8032-436C7D9F024D}"/>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8F48E8A8-FF1A-4236-B26E-6EDA9F7A036D}"/>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323D6CE0-6634-4779-9FB8-1EED5B1D4B1D}"/>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63/124</a:t>
            </a:r>
          </a:p>
        </p:txBody>
      </p:sp>
      <p:sp>
        <p:nvSpPr>
          <p:cNvPr id="13" name="Oval 12">
            <a:extLst xmlns:a="http://schemas.openxmlformats.org/drawingml/2006/main">
              <a:ext uri="{FF2B5EF4-FFF2-40B4-BE49-F238E27FC236}">
                <a16:creationId xmlns:a16="http://schemas.microsoft.com/office/drawing/2014/main" id="{C4B1DC88-FEBA-46DC-8438-9FC923B010FF}"/>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EEFAAEAD-41D4-4935-8516-944A8B2098B4}"/>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Production requests scale the counts, not the mechanism.</a:t>
            </a:r>
          </a:p>
        </p:txBody>
      </p:sp>
      <p:sp>
        <p:nvSpPr>
          <p:cNvPr id="15" name="Oval 14">
            <a:extLst xmlns:a="http://schemas.openxmlformats.org/drawingml/2006/main">
              <a:ext uri="{FF2B5EF4-FFF2-40B4-BE49-F238E27FC236}">
                <a16:creationId xmlns:a16="http://schemas.microsoft.com/office/drawing/2014/main" id="{FD9B272B-4B79-487F-8F04-ADC8FA78AF6C}"/>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3481347A-56F1-4FC3-B50D-EA0AA2044972}"/>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KEY DEFINITION • One request performs exactly one prefill pass and N output-token decode steps.</a:t>
            </a:r>
          </a:p>
        </p:txBody>
      </p:sp>
      <p:sp>
        <p:nvSpPr>
          <p:cNvPr id="17" name="TextBox 16">
            <a:extLst xmlns:a="http://schemas.openxmlformats.org/drawingml/2006/main">
              <a:ext uri="{FF2B5EF4-FFF2-40B4-BE49-F238E27FC236}">
                <a16:creationId xmlns:a16="http://schemas.microsoft.com/office/drawing/2014/main" id="{A93D24C0-6F1E-4604-8A64-7791616B9EB1}"/>
              </a:ext>
            </a:extLst>
          </p:cNvPr>
          <p:cNvSpPr>
            <a:spLocks xmlns:a="http://schemas.openxmlformats.org/drawingml/2006/main" noGrp="1"/>
          </p:cNvSpPr>
          <p:nvPr/>
        </p:nvSpPr>
        <p:spPr>
          <a:xfrm xmlns:a="http://schemas.openxmlformats.org/drawingml/2006/main">
            <a:off x="5577840" y="1773936"/>
            <a:ext cx="34747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BCDAA"/>
                </a:solidFill>
                <a:latin typeface="Avenir Next"/>
                <a:ea typeface="Avenir Next"/>
                <a:cs typeface="Avenir Next"/>
              </a:defRPr>
            </a:pPr>
            <a:r>
              <a:rPr>
                <a:solidFill>
                  <a:srgbClr val="D7E4EB"/>
                </a:solidFill>
              </a:rPr>
              <a:t>USER-PERCEIVED TIME</a:t>
            </a:r>
          </a:p>
        </p:txBody>
      </p:sp>
      <p:sp>
        <p:nvSpPr>
          <p:cNvPr id="18" name="Connector 17">
            <a:extLst xmlns:a="http://schemas.openxmlformats.org/drawingml/2006/main">
              <a:ext uri="{FF2B5EF4-FFF2-40B4-BE49-F238E27FC236}">
                <a16:creationId xmlns:a16="http://schemas.microsoft.com/office/drawing/2014/main" id="{D86D209E-7BBD-4F85-841B-0005922801C9}"/>
              </a:ext>
            </a:extLst>
          </p:cNvPr>
          <p:cNvSpPr>
            <a:spLocks xmlns:a="http://schemas.openxmlformats.org/drawingml/2006/main" noGrp="1"/>
          </p:cNvSpPr>
          <p:nvPr/>
        </p:nvSpPr>
        <p:spPr>
          <a:xfrm xmlns:a="http://schemas.openxmlformats.org/drawingml/2006/main">
            <a:off x="5715000" y="3108960"/>
            <a:ext cx="5148072" cy="0"/>
          </a:xfrm>
          <a:prstGeom xmlns:a="http://schemas.openxmlformats.org/drawingml/2006/main" prst="line">
            <a:avLst/>
          </a:prstGeom>
          <a:ln xmlns:a="http://schemas.openxmlformats.org/drawingml/2006/main" w="635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9" name="Rounded Rectangle 18">
            <a:extLst xmlns:a="http://schemas.openxmlformats.org/drawingml/2006/main">
              <a:ext uri="{FF2B5EF4-FFF2-40B4-BE49-F238E27FC236}">
                <a16:creationId xmlns:a16="http://schemas.microsoft.com/office/drawing/2014/main" id="{B34AC53F-5D1E-4DF3-88F5-D0EBD2237997}"/>
              </a:ext>
            </a:extLst>
          </p:cNvPr>
          <p:cNvSpPr>
            <a:spLocks xmlns:a="http://schemas.openxmlformats.org/drawingml/2006/main" noGrp="1"/>
          </p:cNvSpPr>
          <p:nvPr/>
        </p:nvSpPr>
        <p:spPr>
          <a:xfrm xmlns:a="http://schemas.openxmlformats.org/drawingml/2006/main">
            <a:off x="5715000" y="2971800"/>
            <a:ext cx="1005840" cy="274320"/>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TextBox 19">
            <a:extLst xmlns:a="http://schemas.openxmlformats.org/drawingml/2006/main">
              <a:ext uri="{FF2B5EF4-FFF2-40B4-BE49-F238E27FC236}">
                <a16:creationId xmlns:a16="http://schemas.microsoft.com/office/drawing/2014/main" id="{652C078E-0AD2-46FC-9948-FD52DE491580}"/>
              </a:ext>
            </a:extLst>
          </p:cNvPr>
          <p:cNvSpPr>
            <a:spLocks xmlns:a="http://schemas.openxmlformats.org/drawingml/2006/main" noGrp="1"/>
          </p:cNvSpPr>
          <p:nvPr/>
        </p:nvSpPr>
        <p:spPr>
          <a:xfrm xmlns:a="http://schemas.openxmlformats.org/drawingml/2006/main">
            <a:off x="5715000" y="349300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queue</a:t>
            </a:r>
          </a:p>
        </p:txBody>
      </p:sp>
      <p:sp>
        <p:nvSpPr>
          <p:cNvPr id="21" name="Rounded Rectangle 20">
            <a:extLst xmlns:a="http://schemas.openxmlformats.org/drawingml/2006/main">
              <a:ext uri="{FF2B5EF4-FFF2-40B4-BE49-F238E27FC236}">
                <a16:creationId xmlns:a16="http://schemas.microsoft.com/office/drawing/2014/main" id="{B8B73035-8D1C-4C27-950B-8BF271344433}"/>
              </a:ext>
            </a:extLst>
          </p:cNvPr>
          <p:cNvSpPr>
            <a:spLocks xmlns:a="http://schemas.openxmlformats.org/drawingml/2006/main" noGrp="1"/>
          </p:cNvSpPr>
          <p:nvPr/>
        </p:nvSpPr>
        <p:spPr>
          <a:xfrm xmlns:a="http://schemas.openxmlformats.org/drawingml/2006/main">
            <a:off x="6720840" y="2971800"/>
            <a:ext cx="1325880" cy="274320"/>
          </a:xfrm>
          <a:prstGeom xmlns:a="http://schemas.openxmlformats.org/drawingml/2006/main" prst="round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075213C0-0714-4AF9-BCE1-BCEB4EB31E98}"/>
              </a:ext>
            </a:extLst>
          </p:cNvPr>
          <p:cNvSpPr>
            <a:spLocks xmlns:a="http://schemas.openxmlformats.org/drawingml/2006/main" noGrp="1"/>
          </p:cNvSpPr>
          <p:nvPr/>
        </p:nvSpPr>
        <p:spPr>
          <a:xfrm xmlns:a="http://schemas.openxmlformats.org/drawingml/2006/main">
            <a:off x="6720840" y="3493008"/>
            <a:ext cx="13258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prefill</a:t>
            </a:r>
          </a:p>
        </p:txBody>
      </p:sp>
      <p:sp>
        <p:nvSpPr>
          <p:cNvPr id="23" name="Rounded Rectangle 22">
            <a:extLst xmlns:a="http://schemas.openxmlformats.org/drawingml/2006/main">
              <a:ext uri="{FF2B5EF4-FFF2-40B4-BE49-F238E27FC236}">
                <a16:creationId xmlns:a16="http://schemas.microsoft.com/office/drawing/2014/main" id="{073055A1-27BA-4097-AAB7-A9DFFE1DF64F}"/>
              </a:ext>
            </a:extLst>
          </p:cNvPr>
          <p:cNvSpPr>
            <a:spLocks xmlns:a="http://schemas.openxmlformats.org/drawingml/2006/main" noGrp="1"/>
          </p:cNvSpPr>
          <p:nvPr/>
        </p:nvSpPr>
        <p:spPr>
          <a:xfrm xmlns:a="http://schemas.openxmlformats.org/drawingml/2006/main">
            <a:off x="8046719" y="2971800"/>
            <a:ext cx="457200" cy="274320"/>
          </a:xfrm>
          <a:prstGeom xmlns:a="http://schemas.openxmlformats.org/drawingml/2006/main" prst="roundRect">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09C02CCB-4E47-4F75-8D7E-FF0948F1A0EC}"/>
              </a:ext>
            </a:extLst>
          </p:cNvPr>
          <p:cNvSpPr>
            <a:spLocks xmlns:a="http://schemas.openxmlformats.org/drawingml/2006/main" noGrp="1"/>
          </p:cNvSpPr>
          <p:nvPr/>
        </p:nvSpPr>
        <p:spPr>
          <a:xfrm xmlns:a="http://schemas.openxmlformats.org/drawingml/2006/main">
            <a:off x="8046719" y="3493008"/>
            <a:ext cx="4572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first token</a:t>
            </a:r>
          </a:p>
        </p:txBody>
      </p:sp>
      <p:sp>
        <p:nvSpPr>
          <p:cNvPr id="25" name="Rounded Rectangle 24">
            <a:extLst xmlns:a="http://schemas.openxmlformats.org/drawingml/2006/main">
              <a:ext uri="{FF2B5EF4-FFF2-40B4-BE49-F238E27FC236}">
                <a16:creationId xmlns:a16="http://schemas.microsoft.com/office/drawing/2014/main" id="{DAE78693-9850-466F-BBC8-B22CFB4CAECF}"/>
              </a:ext>
            </a:extLst>
          </p:cNvPr>
          <p:cNvSpPr>
            <a:spLocks xmlns:a="http://schemas.openxmlformats.org/drawingml/2006/main" noGrp="1"/>
          </p:cNvSpPr>
          <p:nvPr/>
        </p:nvSpPr>
        <p:spPr>
          <a:xfrm xmlns:a="http://schemas.openxmlformats.org/drawingml/2006/main">
            <a:off x="8503919" y="2971800"/>
            <a:ext cx="2011680" cy="274320"/>
          </a:xfrm>
          <a:prstGeom xmlns:a="http://schemas.openxmlformats.org/drawingml/2006/main" prst="roundRect">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A8C9FFB0-5570-410E-AC6C-5096E54293CD}"/>
              </a:ext>
            </a:extLst>
          </p:cNvPr>
          <p:cNvSpPr>
            <a:spLocks xmlns:a="http://schemas.openxmlformats.org/drawingml/2006/main" noGrp="1"/>
          </p:cNvSpPr>
          <p:nvPr/>
        </p:nvSpPr>
        <p:spPr>
          <a:xfrm xmlns:a="http://schemas.openxmlformats.org/drawingml/2006/main">
            <a:off x="8503919" y="3493008"/>
            <a:ext cx="20116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decode rhythm</a:t>
            </a:r>
          </a:p>
        </p:txBody>
      </p:sp>
      <p:sp>
        <p:nvSpPr>
          <p:cNvPr id="27" name="TextBox 26">
            <a:extLst xmlns:a="http://schemas.openxmlformats.org/drawingml/2006/main">
              <a:ext uri="{FF2B5EF4-FFF2-40B4-BE49-F238E27FC236}">
                <a16:creationId xmlns:a16="http://schemas.microsoft.com/office/drawing/2014/main" id="{5607EFBA-334F-4E47-BAE9-ADF5D5B976E3}"/>
              </a:ext>
            </a:extLst>
          </p:cNvPr>
          <p:cNvSpPr>
            <a:spLocks xmlns:a="http://schemas.openxmlformats.org/drawingml/2006/main" noGrp="1"/>
          </p:cNvSpPr>
          <p:nvPr/>
        </p:nvSpPr>
        <p:spPr>
          <a:xfrm xmlns:a="http://schemas.openxmlformats.org/drawingml/2006/main">
            <a:off x="662940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2BCDAA"/>
                </a:solidFill>
                <a:latin typeface="Avenir Next"/>
                <a:ea typeface="Avenir Next"/>
                <a:cs typeface="Avenir Next"/>
              </a:defRPr>
            </a:pPr>
            <a:r>
              <a:rPr>
                <a:solidFill>
                  <a:srgbClr val="D7E4EB"/>
                </a:solidFill>
              </a:rPr>
              <a:t>TTFT</a:t>
            </a:r>
          </a:p>
        </p:txBody>
      </p:sp>
      <p:sp>
        <p:nvSpPr>
          <p:cNvPr id="28" name="TextBox 27">
            <a:extLst xmlns:a="http://schemas.openxmlformats.org/drawingml/2006/main">
              <a:ext uri="{FF2B5EF4-FFF2-40B4-BE49-F238E27FC236}">
                <a16:creationId xmlns:a16="http://schemas.microsoft.com/office/drawing/2014/main" id="{E8BB23B7-01EE-44B1-8E68-23ED0819D395}"/>
              </a:ext>
            </a:extLst>
          </p:cNvPr>
          <p:cNvSpPr>
            <a:spLocks xmlns:a="http://schemas.openxmlformats.org/drawingml/2006/main" noGrp="1"/>
          </p:cNvSpPr>
          <p:nvPr/>
        </p:nvSpPr>
        <p:spPr>
          <a:xfrm xmlns:a="http://schemas.openxmlformats.org/drawingml/2006/main">
            <a:off x="886968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52CB89"/>
                </a:solidFill>
                <a:latin typeface="Avenir Next"/>
                <a:ea typeface="Avenir Next"/>
                <a:cs typeface="Avenir Next"/>
              </a:defRPr>
            </a:pPr>
            <a:r>
              <a:rPr>
                <a:solidFill>
                  <a:srgbClr val="D7E4EB"/>
                </a:solidFill>
              </a:rPr>
              <a:t>TPOT</a:t>
            </a:r>
          </a:p>
        </p:txBody>
      </p:sp>
      <p:sp>
        <p:nvSpPr>
          <p:cNvPr id="29" name="TextBox 28">
            <a:extLst xmlns:a="http://schemas.openxmlformats.org/drawingml/2006/main">
              <a:ext uri="{FF2B5EF4-FFF2-40B4-BE49-F238E27FC236}">
                <a16:creationId xmlns:a16="http://schemas.microsoft.com/office/drawing/2014/main" id="{7DC40C18-4507-4F62-882C-6CD947B3B65B}"/>
              </a:ext>
            </a:extLst>
          </p:cNvPr>
          <p:cNvSpPr>
            <a:spLocks xmlns:a="http://schemas.openxmlformats.org/drawingml/2006/main" noGrp="1"/>
          </p:cNvSpPr>
          <p:nvPr/>
        </p:nvSpPr>
        <p:spPr>
          <a:xfrm xmlns:a="http://schemas.openxmlformats.org/drawingml/2006/main">
            <a:off x="10012680" y="5010912"/>
            <a:ext cx="10972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FA643"/>
                </a:solidFill>
                <a:latin typeface="Avenir Next"/>
                <a:ea typeface="Avenir Next"/>
                <a:cs typeface="Avenir Next"/>
              </a:defRPr>
            </a:pPr>
            <a:r>
              <a:rPr>
                <a:solidFill>
                  <a:srgbClr val="D7E4EB"/>
                </a:solidFill>
              </a:rPr>
              <a:t>tail latency</a:t>
            </a:r>
          </a:p>
        </p:txBody>
      </p:sp>
      <p:sp>
        <p:nvSpPr>
          <p:cNvPr id="30" name="Deck progress 63/120">
            <a:extLst xmlns:a="http://schemas.openxmlformats.org/drawingml/2006/main">
              <a:ext uri="{FF2B5EF4-FFF2-40B4-BE49-F238E27FC236}">
                <a16:creationId xmlns:a16="http://schemas.microsoft.com/office/drawing/2014/main" id="{E32FD52E-3C13-4696-A2B6-90F038EBBEDC}"/>
              </a:ext>
            </a:extLst>
          </p:cNvPr>
          <p:cNvSpPr>
            <a:spLocks xmlns:a="http://schemas.openxmlformats.org/drawingml/2006/main" noGrp="1"/>
          </p:cNvSpPr>
          <p:nvPr/>
        </p:nvSpPr>
        <p:spPr>
          <a:xfrm xmlns:a="http://schemas.openxmlformats.org/drawingml/2006/main">
            <a:off x="530352" y="6473952"/>
            <a:ext cx="5479085"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1" name="Current page 63">
            <a:extLst xmlns:a="http://schemas.openxmlformats.org/drawingml/2006/main">
              <a:ext uri="{FF2B5EF4-FFF2-40B4-BE49-F238E27FC236}">
                <a16:creationId xmlns:a16="http://schemas.microsoft.com/office/drawing/2014/main" id="{DB9D9220-5CAD-42A8-AAEC-5E1785E143AC}"/>
              </a:ext>
            </a:extLst>
          </p:cNvPr>
          <p:cNvSpPr>
            <a:spLocks xmlns:a="http://schemas.openxmlformats.org/drawingml/2006/main" noGrp="1"/>
          </p:cNvSpPr>
          <p:nvPr/>
        </p:nvSpPr>
        <p:spPr>
          <a:xfrm xmlns:a="http://schemas.openxmlformats.org/drawingml/2006/main">
            <a:off x="5976099"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6537731"/>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562725DE-70E3-420D-A4E1-5F707C238BBC}"/>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957C1A57-86B8-4F5B-9FFB-CB79B1EBDF34}"/>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0D3F8FDC-97C1-4A93-B8D9-2BC8E29FD9A6}"/>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3222F400-3998-4716-96B1-F4B716E3E753}"/>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Different clocks describe the same user experience</a:t>
            </a:r>
          </a:p>
        </p:txBody>
      </p:sp>
      <p:sp>
        <p:nvSpPr>
          <p:cNvPr id="6" name="Rectangle 5">
            <a:extLst xmlns:a="http://schemas.openxmlformats.org/drawingml/2006/main">
              <a:ext uri="{FF2B5EF4-FFF2-40B4-BE49-F238E27FC236}">
                <a16:creationId xmlns:a16="http://schemas.microsoft.com/office/drawing/2014/main" id="{9D5B076C-D7E3-437C-9881-87E22A334FEF}"/>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4AAB88D9-6E86-46ED-9E58-443934BB1C0E}"/>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64/124</a:t>
            </a:r>
          </a:p>
        </p:txBody>
      </p:sp>
      <p:sp>
        <p:nvSpPr>
          <p:cNvPr id="8" name="Oval 7">
            <a:extLst xmlns:a="http://schemas.openxmlformats.org/drawingml/2006/main">
              <a:ext uri="{FF2B5EF4-FFF2-40B4-BE49-F238E27FC236}">
                <a16:creationId xmlns:a16="http://schemas.microsoft.com/office/drawing/2014/main" id="{FDEA4278-91B2-4690-B0C1-B616CD3CB2B2}"/>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59FBA08B-3DFA-44E4-96B7-05E5B6BC8F97}"/>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How soon does “on” appear?</a:t>
            </a:r>
          </a:p>
        </p:txBody>
      </p:sp>
      <p:sp>
        <p:nvSpPr>
          <p:cNvPr id="10" name="Oval 9">
            <a:extLst xmlns:a="http://schemas.openxmlformats.org/drawingml/2006/main">
              <a:ext uri="{FF2B5EF4-FFF2-40B4-BE49-F238E27FC236}">
                <a16:creationId xmlns:a16="http://schemas.microsoft.com/office/drawing/2014/main" id="{9DEC2D5D-B0F0-4F5A-8079-56E5E9F912C8}"/>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9B598C61-7D39-4BF7-8E38-2325F8B22C56}"/>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How smoothly do later tokens arrive?</a:t>
            </a:r>
          </a:p>
        </p:txBody>
      </p:sp>
      <p:sp>
        <p:nvSpPr>
          <p:cNvPr id="12" name="Oval 11">
            <a:extLst xmlns:a="http://schemas.openxmlformats.org/drawingml/2006/main">
              <a:ext uri="{FF2B5EF4-FFF2-40B4-BE49-F238E27FC236}">
                <a16:creationId xmlns:a16="http://schemas.microsoft.com/office/drawing/2014/main" id="{3A85A92F-E626-4C39-842A-4AB1DF57A81A}"/>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785A87A9-19AF-4AD6-965E-926C93EB036B}"/>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What happens to the slowest users?</a:t>
            </a:r>
          </a:p>
        </p:txBody>
      </p:sp>
      <p:sp>
        <p:nvSpPr>
          <p:cNvPr id="14" name="Oval 13">
            <a:extLst xmlns:a="http://schemas.openxmlformats.org/drawingml/2006/main">
              <a:ext uri="{FF2B5EF4-FFF2-40B4-BE49-F238E27FC236}">
                <a16:creationId xmlns:a16="http://schemas.microsoft.com/office/drawing/2014/main" id="{1A699F9C-E08C-49CA-B68F-E5C66DCA8ED3}"/>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6F6C05C3-6699-4338-B1B2-D1099ED09FCF}"/>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Report throughput with latency, not instead of latency.</a:t>
            </a:r>
          </a:p>
        </p:txBody>
      </p:sp>
      <p:sp>
        <p:nvSpPr>
          <p:cNvPr id="16" name="Rounded Rectangle 15">
            <a:extLst xmlns:a="http://schemas.openxmlformats.org/drawingml/2006/main">
              <a:ext uri="{FF2B5EF4-FFF2-40B4-BE49-F238E27FC236}">
                <a16:creationId xmlns:a16="http://schemas.microsoft.com/office/drawing/2014/main" id="{F5BB74CC-59E0-4B5E-8516-7F68EC55307B}"/>
              </a:ext>
            </a:extLst>
          </p:cNvPr>
          <p:cNvSpPr>
            <a:spLocks xmlns:a="http://schemas.openxmlformats.org/drawingml/2006/main" noGrp="1"/>
          </p:cNvSpPr>
          <p:nvPr/>
        </p:nvSpPr>
        <p:spPr>
          <a:xfrm xmlns:a="http://schemas.openxmlformats.org/drawingml/2006/main">
            <a:off x="658368" y="5230368"/>
            <a:ext cx="4645152" cy="621792"/>
          </a:xfrm>
          <a:prstGeom xmlns:a="http://schemas.openxmlformats.org/drawingml/2006/main" prst="roundRect">
            <a:avLst/>
          </a:prstGeom>
          <a:solidFill xmlns:a="http://schemas.openxmlformats.org/drawingml/2006/main">
            <a:srgbClr val="142C4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661C9D77-3F9F-4729-9423-669A3CE03F9E}"/>
              </a:ext>
            </a:extLst>
          </p:cNvPr>
          <p:cNvSpPr>
            <a:spLocks xmlns:a="http://schemas.openxmlformats.org/drawingml/2006/main" noGrp="1"/>
          </p:cNvSpPr>
          <p:nvPr/>
        </p:nvSpPr>
        <p:spPr>
          <a:xfrm xmlns:a="http://schemas.openxmlformats.org/drawingml/2006/main">
            <a:off x="841248" y="5294376"/>
            <a:ext cx="4315968"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0">
                <a:solidFill>
                  <a:srgbClr val="D5E4EC"/>
                </a:solidFill>
                <a:latin typeface="Avenir Next"/>
                <a:ea typeface="Avenir Next"/>
                <a:cs typeface="Avenir Next"/>
              </a:defRPr>
            </a:pPr>
            <a:r>
              <a:rPr>
                <a:solidFill>
                  <a:srgbClr val="D7E4EB"/>
                </a:solidFill>
              </a:rPr>
              <a:t>KEY DEFINITION • Streaming quality requires TTFT and TPOT together; either metric alone is incomplete.</a:t>
            </a:r>
          </a:p>
        </p:txBody>
      </p:sp>
      <p:sp>
        <p:nvSpPr>
          <p:cNvPr id="18" name="TextBox 17">
            <a:extLst xmlns:a="http://schemas.openxmlformats.org/drawingml/2006/main">
              <a:ext uri="{FF2B5EF4-FFF2-40B4-BE49-F238E27FC236}">
                <a16:creationId xmlns:a16="http://schemas.microsoft.com/office/drawing/2014/main" id="{DA9F7C55-CC5C-4151-8040-F0562ABF0549}"/>
              </a:ext>
            </a:extLst>
          </p:cNvPr>
          <p:cNvSpPr>
            <a:spLocks xmlns:a="http://schemas.openxmlformats.org/drawingml/2006/main" noGrp="1"/>
          </p:cNvSpPr>
          <p:nvPr/>
        </p:nvSpPr>
        <p:spPr>
          <a:xfrm xmlns:a="http://schemas.openxmlformats.org/drawingml/2006/main">
            <a:off x="5577840" y="1773936"/>
            <a:ext cx="34747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BCDAA"/>
                </a:solidFill>
                <a:latin typeface="Avenir Next"/>
                <a:ea typeface="Avenir Next"/>
                <a:cs typeface="Avenir Next"/>
              </a:defRPr>
            </a:pPr>
            <a:r>
              <a:rPr>
                <a:solidFill>
                  <a:srgbClr val="D7E4EB"/>
                </a:solidFill>
              </a:rPr>
              <a:t>USER-PERCEIVED TIME</a:t>
            </a:r>
          </a:p>
        </p:txBody>
      </p:sp>
      <p:sp>
        <p:nvSpPr>
          <p:cNvPr id="19" name="Connector 18">
            <a:extLst xmlns:a="http://schemas.openxmlformats.org/drawingml/2006/main">
              <a:ext uri="{FF2B5EF4-FFF2-40B4-BE49-F238E27FC236}">
                <a16:creationId xmlns:a16="http://schemas.microsoft.com/office/drawing/2014/main" id="{F0C0E72B-3138-4070-B24E-63D5C6995C31}"/>
              </a:ext>
            </a:extLst>
          </p:cNvPr>
          <p:cNvSpPr>
            <a:spLocks xmlns:a="http://schemas.openxmlformats.org/drawingml/2006/main" noGrp="1"/>
          </p:cNvSpPr>
          <p:nvPr/>
        </p:nvSpPr>
        <p:spPr>
          <a:xfrm xmlns:a="http://schemas.openxmlformats.org/drawingml/2006/main">
            <a:off x="5715000" y="3108960"/>
            <a:ext cx="5148072" cy="0"/>
          </a:xfrm>
          <a:prstGeom xmlns:a="http://schemas.openxmlformats.org/drawingml/2006/main" prst="line">
            <a:avLst/>
          </a:prstGeom>
          <a:ln xmlns:a="http://schemas.openxmlformats.org/drawingml/2006/main" w="635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0" name="Rounded Rectangle 19">
            <a:extLst xmlns:a="http://schemas.openxmlformats.org/drawingml/2006/main">
              <a:ext uri="{FF2B5EF4-FFF2-40B4-BE49-F238E27FC236}">
                <a16:creationId xmlns:a16="http://schemas.microsoft.com/office/drawing/2014/main" id="{79059CF7-8089-45D2-AC0E-4062A662367A}"/>
              </a:ext>
            </a:extLst>
          </p:cNvPr>
          <p:cNvSpPr>
            <a:spLocks xmlns:a="http://schemas.openxmlformats.org/drawingml/2006/main" noGrp="1"/>
          </p:cNvSpPr>
          <p:nvPr/>
        </p:nvSpPr>
        <p:spPr>
          <a:xfrm xmlns:a="http://schemas.openxmlformats.org/drawingml/2006/main">
            <a:off x="5715000" y="2971800"/>
            <a:ext cx="1005840" cy="274320"/>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ACF54CC7-14CC-4132-B752-37E6FEEC1E7C}"/>
              </a:ext>
            </a:extLst>
          </p:cNvPr>
          <p:cNvSpPr>
            <a:spLocks xmlns:a="http://schemas.openxmlformats.org/drawingml/2006/main" noGrp="1"/>
          </p:cNvSpPr>
          <p:nvPr/>
        </p:nvSpPr>
        <p:spPr>
          <a:xfrm xmlns:a="http://schemas.openxmlformats.org/drawingml/2006/main">
            <a:off x="5715000" y="349300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queue</a:t>
            </a:r>
          </a:p>
        </p:txBody>
      </p:sp>
      <p:sp>
        <p:nvSpPr>
          <p:cNvPr id="22" name="Rounded Rectangle 21">
            <a:extLst xmlns:a="http://schemas.openxmlformats.org/drawingml/2006/main">
              <a:ext uri="{FF2B5EF4-FFF2-40B4-BE49-F238E27FC236}">
                <a16:creationId xmlns:a16="http://schemas.microsoft.com/office/drawing/2014/main" id="{8002FDF2-40F8-4D06-91BD-F78BE2874890}"/>
              </a:ext>
            </a:extLst>
          </p:cNvPr>
          <p:cNvSpPr>
            <a:spLocks xmlns:a="http://schemas.openxmlformats.org/drawingml/2006/main" noGrp="1"/>
          </p:cNvSpPr>
          <p:nvPr/>
        </p:nvSpPr>
        <p:spPr>
          <a:xfrm xmlns:a="http://schemas.openxmlformats.org/drawingml/2006/main">
            <a:off x="6720840" y="2971800"/>
            <a:ext cx="1325880" cy="274320"/>
          </a:xfrm>
          <a:prstGeom xmlns:a="http://schemas.openxmlformats.org/drawingml/2006/main" prst="round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TextBox 22">
            <a:extLst xmlns:a="http://schemas.openxmlformats.org/drawingml/2006/main">
              <a:ext uri="{FF2B5EF4-FFF2-40B4-BE49-F238E27FC236}">
                <a16:creationId xmlns:a16="http://schemas.microsoft.com/office/drawing/2014/main" id="{2250544D-832D-4E28-8ABD-A03EB4AF2AC1}"/>
              </a:ext>
            </a:extLst>
          </p:cNvPr>
          <p:cNvSpPr>
            <a:spLocks xmlns:a="http://schemas.openxmlformats.org/drawingml/2006/main" noGrp="1"/>
          </p:cNvSpPr>
          <p:nvPr/>
        </p:nvSpPr>
        <p:spPr>
          <a:xfrm xmlns:a="http://schemas.openxmlformats.org/drawingml/2006/main">
            <a:off x="6720840" y="3493008"/>
            <a:ext cx="13258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prefill</a:t>
            </a:r>
          </a:p>
        </p:txBody>
      </p:sp>
      <p:sp>
        <p:nvSpPr>
          <p:cNvPr id="24" name="Rounded Rectangle 23">
            <a:extLst xmlns:a="http://schemas.openxmlformats.org/drawingml/2006/main">
              <a:ext uri="{FF2B5EF4-FFF2-40B4-BE49-F238E27FC236}">
                <a16:creationId xmlns:a16="http://schemas.microsoft.com/office/drawing/2014/main" id="{5FEF3B7C-A7BB-40D8-AC08-29D72BCF886B}"/>
              </a:ext>
            </a:extLst>
          </p:cNvPr>
          <p:cNvSpPr>
            <a:spLocks xmlns:a="http://schemas.openxmlformats.org/drawingml/2006/main" noGrp="1"/>
          </p:cNvSpPr>
          <p:nvPr/>
        </p:nvSpPr>
        <p:spPr>
          <a:xfrm xmlns:a="http://schemas.openxmlformats.org/drawingml/2006/main">
            <a:off x="8046719" y="2971800"/>
            <a:ext cx="457200" cy="274320"/>
          </a:xfrm>
          <a:prstGeom xmlns:a="http://schemas.openxmlformats.org/drawingml/2006/main" prst="roundRect">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FE30BE49-3F4F-4F3B-8B1B-499F8500F0A4}"/>
              </a:ext>
            </a:extLst>
          </p:cNvPr>
          <p:cNvSpPr>
            <a:spLocks xmlns:a="http://schemas.openxmlformats.org/drawingml/2006/main" noGrp="1"/>
          </p:cNvSpPr>
          <p:nvPr/>
        </p:nvSpPr>
        <p:spPr>
          <a:xfrm xmlns:a="http://schemas.openxmlformats.org/drawingml/2006/main">
            <a:off x="8046719" y="3493008"/>
            <a:ext cx="4572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first token</a:t>
            </a:r>
          </a:p>
        </p:txBody>
      </p:sp>
      <p:sp>
        <p:nvSpPr>
          <p:cNvPr id="26" name="Rounded Rectangle 25">
            <a:extLst xmlns:a="http://schemas.openxmlformats.org/drawingml/2006/main">
              <a:ext uri="{FF2B5EF4-FFF2-40B4-BE49-F238E27FC236}">
                <a16:creationId xmlns:a16="http://schemas.microsoft.com/office/drawing/2014/main" id="{F97E41E9-F795-49AA-8097-D9DB679E6C44}"/>
              </a:ext>
            </a:extLst>
          </p:cNvPr>
          <p:cNvSpPr>
            <a:spLocks xmlns:a="http://schemas.openxmlformats.org/drawingml/2006/main" noGrp="1"/>
          </p:cNvSpPr>
          <p:nvPr/>
        </p:nvSpPr>
        <p:spPr>
          <a:xfrm xmlns:a="http://schemas.openxmlformats.org/drawingml/2006/main">
            <a:off x="8503919" y="2971800"/>
            <a:ext cx="2011680" cy="274320"/>
          </a:xfrm>
          <a:prstGeom xmlns:a="http://schemas.openxmlformats.org/drawingml/2006/main" prst="roundRect">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TextBox 26">
            <a:extLst xmlns:a="http://schemas.openxmlformats.org/drawingml/2006/main">
              <a:ext uri="{FF2B5EF4-FFF2-40B4-BE49-F238E27FC236}">
                <a16:creationId xmlns:a16="http://schemas.microsoft.com/office/drawing/2014/main" id="{6801075F-669E-4149-A74D-D690EFD28092}"/>
              </a:ext>
            </a:extLst>
          </p:cNvPr>
          <p:cNvSpPr>
            <a:spLocks xmlns:a="http://schemas.openxmlformats.org/drawingml/2006/main" noGrp="1"/>
          </p:cNvSpPr>
          <p:nvPr/>
        </p:nvSpPr>
        <p:spPr>
          <a:xfrm xmlns:a="http://schemas.openxmlformats.org/drawingml/2006/main">
            <a:off x="8503919" y="3493008"/>
            <a:ext cx="20116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decode rhythm</a:t>
            </a:r>
          </a:p>
        </p:txBody>
      </p:sp>
      <p:sp>
        <p:nvSpPr>
          <p:cNvPr id="28" name="TextBox 27">
            <a:extLst xmlns:a="http://schemas.openxmlformats.org/drawingml/2006/main">
              <a:ext uri="{FF2B5EF4-FFF2-40B4-BE49-F238E27FC236}">
                <a16:creationId xmlns:a16="http://schemas.microsoft.com/office/drawing/2014/main" id="{DEE59494-D7E2-4664-BC9D-2C4A5EB23200}"/>
              </a:ext>
            </a:extLst>
          </p:cNvPr>
          <p:cNvSpPr>
            <a:spLocks xmlns:a="http://schemas.openxmlformats.org/drawingml/2006/main" noGrp="1"/>
          </p:cNvSpPr>
          <p:nvPr/>
        </p:nvSpPr>
        <p:spPr>
          <a:xfrm xmlns:a="http://schemas.openxmlformats.org/drawingml/2006/main">
            <a:off x="662940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2BCDAA"/>
                </a:solidFill>
                <a:latin typeface="Avenir Next"/>
                <a:ea typeface="Avenir Next"/>
                <a:cs typeface="Avenir Next"/>
              </a:defRPr>
            </a:pPr>
            <a:r>
              <a:rPr>
                <a:solidFill>
                  <a:srgbClr val="D7E4EB"/>
                </a:solidFill>
              </a:rPr>
              <a:t>TTFT</a:t>
            </a:r>
          </a:p>
        </p:txBody>
      </p:sp>
      <p:sp>
        <p:nvSpPr>
          <p:cNvPr id="29" name="TextBox 28">
            <a:extLst xmlns:a="http://schemas.openxmlformats.org/drawingml/2006/main">
              <a:ext uri="{FF2B5EF4-FFF2-40B4-BE49-F238E27FC236}">
                <a16:creationId xmlns:a16="http://schemas.microsoft.com/office/drawing/2014/main" id="{230CDEC8-345E-4466-B78C-1FBDA4D2FD51}"/>
              </a:ext>
            </a:extLst>
          </p:cNvPr>
          <p:cNvSpPr>
            <a:spLocks xmlns:a="http://schemas.openxmlformats.org/drawingml/2006/main" noGrp="1"/>
          </p:cNvSpPr>
          <p:nvPr/>
        </p:nvSpPr>
        <p:spPr>
          <a:xfrm xmlns:a="http://schemas.openxmlformats.org/drawingml/2006/main">
            <a:off x="886968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52CB89"/>
                </a:solidFill>
                <a:latin typeface="Avenir Next"/>
                <a:ea typeface="Avenir Next"/>
                <a:cs typeface="Avenir Next"/>
              </a:defRPr>
            </a:pPr>
            <a:r>
              <a:rPr>
                <a:solidFill>
                  <a:srgbClr val="D7E4EB"/>
                </a:solidFill>
              </a:rPr>
              <a:t>TPOT</a:t>
            </a:r>
          </a:p>
        </p:txBody>
      </p:sp>
      <p:sp>
        <p:nvSpPr>
          <p:cNvPr id="30" name="TextBox 29">
            <a:extLst xmlns:a="http://schemas.openxmlformats.org/drawingml/2006/main">
              <a:ext uri="{FF2B5EF4-FFF2-40B4-BE49-F238E27FC236}">
                <a16:creationId xmlns:a16="http://schemas.microsoft.com/office/drawing/2014/main" id="{152DF601-F093-49A5-940C-9A42D46EA360}"/>
              </a:ext>
            </a:extLst>
          </p:cNvPr>
          <p:cNvSpPr>
            <a:spLocks xmlns:a="http://schemas.openxmlformats.org/drawingml/2006/main" noGrp="1"/>
          </p:cNvSpPr>
          <p:nvPr/>
        </p:nvSpPr>
        <p:spPr>
          <a:xfrm xmlns:a="http://schemas.openxmlformats.org/drawingml/2006/main">
            <a:off x="10012680" y="5010912"/>
            <a:ext cx="10972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FA643"/>
                </a:solidFill>
                <a:latin typeface="Avenir Next"/>
                <a:ea typeface="Avenir Next"/>
                <a:cs typeface="Avenir Next"/>
              </a:defRPr>
            </a:pPr>
            <a:r>
              <a:rPr>
                <a:solidFill>
                  <a:srgbClr val="D7E4EB"/>
                </a:solidFill>
              </a:rPr>
              <a:t>tail latency</a:t>
            </a:r>
          </a:p>
        </p:txBody>
      </p:sp>
      <p:sp>
        <p:nvSpPr>
          <p:cNvPr id="31" name="Deck progress 64/120">
            <a:extLst xmlns:a="http://schemas.openxmlformats.org/drawingml/2006/main">
              <a:ext uri="{FF2B5EF4-FFF2-40B4-BE49-F238E27FC236}">
                <a16:creationId xmlns:a16="http://schemas.microsoft.com/office/drawing/2014/main" id="{9D49DBF3-DA11-4AC8-B5EA-1E8C2FC80E1C}"/>
              </a:ext>
            </a:extLst>
          </p:cNvPr>
          <p:cNvSpPr>
            <a:spLocks xmlns:a="http://schemas.openxmlformats.org/drawingml/2006/main" noGrp="1"/>
          </p:cNvSpPr>
          <p:nvPr/>
        </p:nvSpPr>
        <p:spPr>
          <a:xfrm xmlns:a="http://schemas.openxmlformats.org/drawingml/2006/main">
            <a:off x="530352" y="6473952"/>
            <a:ext cx="5566054"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2" name="Current page 64">
            <a:extLst xmlns:a="http://schemas.openxmlformats.org/drawingml/2006/main">
              <a:ext uri="{FF2B5EF4-FFF2-40B4-BE49-F238E27FC236}">
                <a16:creationId xmlns:a16="http://schemas.microsoft.com/office/drawing/2014/main" id="{4EDA2B34-D58C-48BA-9702-9DB12449470E}"/>
              </a:ext>
            </a:extLst>
          </p:cNvPr>
          <p:cNvSpPr>
            <a:spLocks xmlns:a="http://schemas.openxmlformats.org/drawingml/2006/main" noGrp="1"/>
          </p:cNvSpPr>
          <p:nvPr/>
        </p:nvSpPr>
        <p:spPr>
          <a:xfrm xmlns:a="http://schemas.openxmlformats.org/drawingml/2006/main">
            <a:off x="6063069"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659760957"/>
      </p:ext>
    </p:extLst>
  </p:cSld>
</p:sld>
</file>

<file path=ppt/slides/slide65.xml><?xml version="1.0" encoding="utf-8"?>
<p:sld xmlns:p="http://schemas.openxmlformats.org/presentationml/2006/main">
  <p:cSld>
    <p:bg>
      <p:bgPr>
        <a:gradFill xmlns:a="http://schemas.openxmlformats.org/drawingml/2006/main">
          <a:gsLst>
            <a:gs pos="0">
              <a:srgbClr val="082F35"/>
            </a:gs>
            <a:gs pos="100000">
              <a:srgbClr val="0F6D72"/>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FFEA5850-E77E-4638-87B6-A2BE6318ABC0}"/>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7B66BEC4-3C80-4694-BD5D-E716E80FD54F}"/>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09F18488-D4FE-4C25-BDEF-98DFFDF169C3}"/>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835C2F03-6612-4962-A271-9DE91D0D7CA3}"/>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Waiting happens before and after the first token</a:t>
            </a:r>
          </a:p>
        </p:txBody>
      </p:sp>
      <p:sp>
        <p:nvSpPr>
          <p:cNvPr id="6" name="TextBox 5">
            <a:extLst xmlns:a="http://schemas.openxmlformats.org/drawingml/2006/main">
              <a:ext uri="{FF2B5EF4-FFF2-40B4-BE49-F238E27FC236}">
                <a16:creationId xmlns:a16="http://schemas.microsoft.com/office/drawing/2014/main" id="{DF7FEBEC-64E6-4856-A12C-77325A0CE9E6}"/>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1/3</a:t>
            </a:r>
          </a:p>
        </p:txBody>
      </p:sp>
      <p:sp>
        <p:nvSpPr>
          <p:cNvPr id="7" name="Rectangle 6">
            <a:extLst xmlns:a="http://schemas.openxmlformats.org/drawingml/2006/main">
              <a:ext uri="{FF2B5EF4-FFF2-40B4-BE49-F238E27FC236}">
                <a16:creationId xmlns:a16="http://schemas.microsoft.com/office/drawing/2014/main" id="{C34EE93D-F5D2-4863-929C-D2B95A7FF0E7}"/>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DA5812E3-4AED-46D2-B786-AD6EF4D63100}"/>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96697BAC-D7D4-4045-834D-58F92D1B12DA}"/>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3A3EA20F-46FE-472C-AC0D-2262237289C2}"/>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ED524478-3138-4556-9962-F02789A8158F}"/>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65/124</a:t>
            </a:r>
          </a:p>
        </p:txBody>
      </p:sp>
      <p:sp>
        <p:nvSpPr>
          <p:cNvPr id="12" name="Oval 11">
            <a:extLst xmlns:a="http://schemas.openxmlformats.org/drawingml/2006/main">
              <a:ext uri="{FF2B5EF4-FFF2-40B4-BE49-F238E27FC236}">
                <a16:creationId xmlns:a16="http://schemas.microsoft.com/office/drawing/2014/main" id="{94826F3A-9424-40F0-BD7F-8FD363BD852B}"/>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7CF44C23-B3E5-4C92-B84D-30B0286C5AB6}"/>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Before: queue + tokenize + prefill.</a:t>
            </a:r>
          </a:p>
        </p:txBody>
      </p:sp>
      <p:sp>
        <p:nvSpPr>
          <p:cNvPr id="14" name="Oval 13">
            <a:extLst xmlns:a="http://schemas.openxmlformats.org/drawingml/2006/main">
              <a:ext uri="{FF2B5EF4-FFF2-40B4-BE49-F238E27FC236}">
                <a16:creationId xmlns:a16="http://schemas.microsoft.com/office/drawing/2014/main" id="{95F0068D-1BFD-4D56-9C79-87FCA853E7F0}"/>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D9B40F01-A3AB-480E-84BF-0565E47C3393}"/>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After: repeated decode + stream.</a:t>
            </a:r>
          </a:p>
        </p:txBody>
      </p:sp>
      <p:sp>
        <p:nvSpPr>
          <p:cNvPr id="16" name="Oval 15">
            <a:extLst xmlns:a="http://schemas.openxmlformats.org/drawingml/2006/main">
              <a:ext uri="{FF2B5EF4-FFF2-40B4-BE49-F238E27FC236}">
                <a16:creationId xmlns:a16="http://schemas.microsoft.com/office/drawing/2014/main" id="{66C16229-F3AD-45D9-86EF-9B96267A971D}"/>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10F28428-E723-4A73-BB22-EB45BDD2E23E}"/>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Tail latency may be dominated by waiting.</a:t>
            </a:r>
          </a:p>
        </p:txBody>
      </p:sp>
      <p:sp>
        <p:nvSpPr>
          <p:cNvPr id="18" name="TextBox 17">
            <a:extLst xmlns:a="http://schemas.openxmlformats.org/drawingml/2006/main">
              <a:ext uri="{FF2B5EF4-FFF2-40B4-BE49-F238E27FC236}">
                <a16:creationId xmlns:a16="http://schemas.microsoft.com/office/drawing/2014/main" id="{1E0BB243-260B-45CF-9C07-00A8CE86FF8D}"/>
              </a:ext>
            </a:extLst>
          </p:cNvPr>
          <p:cNvSpPr>
            <a:spLocks xmlns:a="http://schemas.openxmlformats.org/drawingml/2006/main" noGrp="1"/>
          </p:cNvSpPr>
          <p:nvPr/>
        </p:nvSpPr>
        <p:spPr>
          <a:xfrm xmlns:a="http://schemas.openxmlformats.org/drawingml/2006/main">
            <a:off x="5577840" y="1773936"/>
            <a:ext cx="34747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BCDAA"/>
                </a:solidFill>
                <a:latin typeface="Avenir Next"/>
                <a:ea typeface="Avenir Next"/>
                <a:cs typeface="Avenir Next"/>
              </a:defRPr>
            </a:pPr>
            <a:r>
              <a:rPr>
                <a:solidFill>
                  <a:srgbClr val="D7E4EB"/>
                </a:solidFill>
              </a:rPr>
              <a:t>USER-PERCEIVED TIME</a:t>
            </a:r>
          </a:p>
        </p:txBody>
      </p:sp>
      <p:sp>
        <p:nvSpPr>
          <p:cNvPr id="19" name="Connector 18">
            <a:extLst xmlns:a="http://schemas.openxmlformats.org/drawingml/2006/main">
              <a:ext uri="{FF2B5EF4-FFF2-40B4-BE49-F238E27FC236}">
                <a16:creationId xmlns:a16="http://schemas.microsoft.com/office/drawing/2014/main" id="{7552D512-8D42-459A-BDDA-DBEA0F25C6CA}"/>
              </a:ext>
            </a:extLst>
          </p:cNvPr>
          <p:cNvSpPr>
            <a:spLocks xmlns:a="http://schemas.openxmlformats.org/drawingml/2006/main" noGrp="1"/>
          </p:cNvSpPr>
          <p:nvPr/>
        </p:nvSpPr>
        <p:spPr>
          <a:xfrm xmlns:a="http://schemas.openxmlformats.org/drawingml/2006/main">
            <a:off x="5715000" y="3108960"/>
            <a:ext cx="5148072" cy="0"/>
          </a:xfrm>
          <a:prstGeom xmlns:a="http://schemas.openxmlformats.org/drawingml/2006/main" prst="line">
            <a:avLst/>
          </a:prstGeom>
          <a:ln xmlns:a="http://schemas.openxmlformats.org/drawingml/2006/main" w="635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0" name="Rounded Rectangle 19">
            <a:extLst xmlns:a="http://schemas.openxmlformats.org/drawingml/2006/main">
              <a:ext uri="{FF2B5EF4-FFF2-40B4-BE49-F238E27FC236}">
                <a16:creationId xmlns:a16="http://schemas.microsoft.com/office/drawing/2014/main" id="{DB4E935A-DC6F-4580-AC45-D18B87C960F1}"/>
              </a:ext>
            </a:extLst>
          </p:cNvPr>
          <p:cNvSpPr>
            <a:spLocks xmlns:a="http://schemas.openxmlformats.org/drawingml/2006/main" noGrp="1"/>
          </p:cNvSpPr>
          <p:nvPr/>
        </p:nvSpPr>
        <p:spPr>
          <a:xfrm xmlns:a="http://schemas.openxmlformats.org/drawingml/2006/main">
            <a:off x="5715000" y="2971800"/>
            <a:ext cx="1005840" cy="274320"/>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C3E3DADE-7055-4167-A351-D88A928A03CD}"/>
              </a:ext>
            </a:extLst>
          </p:cNvPr>
          <p:cNvSpPr>
            <a:spLocks xmlns:a="http://schemas.openxmlformats.org/drawingml/2006/main" noGrp="1"/>
          </p:cNvSpPr>
          <p:nvPr/>
        </p:nvSpPr>
        <p:spPr>
          <a:xfrm xmlns:a="http://schemas.openxmlformats.org/drawingml/2006/main">
            <a:off x="5715000" y="349300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queue</a:t>
            </a:r>
          </a:p>
        </p:txBody>
      </p:sp>
      <p:sp>
        <p:nvSpPr>
          <p:cNvPr id="22" name="TextBox 21">
            <a:extLst xmlns:a="http://schemas.openxmlformats.org/drawingml/2006/main">
              <a:ext uri="{FF2B5EF4-FFF2-40B4-BE49-F238E27FC236}">
                <a16:creationId xmlns:a16="http://schemas.microsoft.com/office/drawing/2014/main" id="{137E1DCE-4632-4558-B704-7893E5F20AC1}"/>
              </a:ext>
            </a:extLst>
          </p:cNvPr>
          <p:cNvSpPr>
            <a:spLocks xmlns:a="http://schemas.openxmlformats.org/drawingml/2006/main" noGrp="1"/>
          </p:cNvSpPr>
          <p:nvPr/>
        </p:nvSpPr>
        <p:spPr>
          <a:xfrm xmlns:a="http://schemas.openxmlformats.org/drawingml/2006/main">
            <a:off x="6720840" y="3493008"/>
            <a:ext cx="13258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prefill</a:t>
            </a:r>
          </a:p>
        </p:txBody>
      </p:sp>
      <p:sp>
        <p:nvSpPr>
          <p:cNvPr id="23" name="TextBox 22">
            <a:extLst xmlns:a="http://schemas.openxmlformats.org/drawingml/2006/main">
              <a:ext uri="{FF2B5EF4-FFF2-40B4-BE49-F238E27FC236}">
                <a16:creationId xmlns:a16="http://schemas.microsoft.com/office/drawing/2014/main" id="{50FAD4C0-2971-4147-AF0D-64AF88D56767}"/>
              </a:ext>
            </a:extLst>
          </p:cNvPr>
          <p:cNvSpPr>
            <a:spLocks xmlns:a="http://schemas.openxmlformats.org/drawingml/2006/main" noGrp="1"/>
          </p:cNvSpPr>
          <p:nvPr/>
        </p:nvSpPr>
        <p:spPr>
          <a:xfrm xmlns:a="http://schemas.openxmlformats.org/drawingml/2006/main">
            <a:off x="8046719" y="3493008"/>
            <a:ext cx="4572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first token</a:t>
            </a:r>
          </a:p>
        </p:txBody>
      </p:sp>
      <p:sp>
        <p:nvSpPr>
          <p:cNvPr id="24" name="TextBox 23">
            <a:extLst xmlns:a="http://schemas.openxmlformats.org/drawingml/2006/main">
              <a:ext uri="{FF2B5EF4-FFF2-40B4-BE49-F238E27FC236}">
                <a16:creationId xmlns:a16="http://schemas.microsoft.com/office/drawing/2014/main" id="{0BD05E06-4194-42C4-849B-4D8B6135A23F}"/>
              </a:ext>
            </a:extLst>
          </p:cNvPr>
          <p:cNvSpPr>
            <a:spLocks xmlns:a="http://schemas.openxmlformats.org/drawingml/2006/main" noGrp="1"/>
          </p:cNvSpPr>
          <p:nvPr/>
        </p:nvSpPr>
        <p:spPr>
          <a:xfrm xmlns:a="http://schemas.openxmlformats.org/drawingml/2006/main">
            <a:off x="8503919" y="3493008"/>
            <a:ext cx="20116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decode rhythm</a:t>
            </a:r>
          </a:p>
        </p:txBody>
      </p:sp>
      <p:sp>
        <p:nvSpPr>
          <p:cNvPr id="25" name="TextBox 24">
            <a:extLst xmlns:a="http://schemas.openxmlformats.org/drawingml/2006/main">
              <a:ext uri="{FF2B5EF4-FFF2-40B4-BE49-F238E27FC236}">
                <a16:creationId xmlns:a16="http://schemas.microsoft.com/office/drawing/2014/main" id="{4C5BB779-4F05-42A4-AD50-8BB28B2E54D2}"/>
              </a:ext>
            </a:extLst>
          </p:cNvPr>
          <p:cNvSpPr>
            <a:spLocks xmlns:a="http://schemas.openxmlformats.org/drawingml/2006/main" noGrp="1"/>
          </p:cNvSpPr>
          <p:nvPr/>
        </p:nvSpPr>
        <p:spPr>
          <a:xfrm xmlns:a="http://schemas.openxmlformats.org/drawingml/2006/main">
            <a:off x="662940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2BCDAA"/>
                </a:solidFill>
                <a:latin typeface="Avenir Next"/>
                <a:ea typeface="Avenir Next"/>
                <a:cs typeface="Avenir Next"/>
              </a:defRPr>
            </a:pPr>
            <a:r>
              <a:rPr>
                <a:solidFill>
                  <a:srgbClr val="D7E4EB"/>
                </a:solidFill>
              </a:rPr>
              <a:t>TTFT</a:t>
            </a:r>
          </a:p>
        </p:txBody>
      </p:sp>
      <p:sp>
        <p:nvSpPr>
          <p:cNvPr id="26" name="TextBox 25">
            <a:extLst xmlns:a="http://schemas.openxmlformats.org/drawingml/2006/main">
              <a:ext uri="{FF2B5EF4-FFF2-40B4-BE49-F238E27FC236}">
                <a16:creationId xmlns:a16="http://schemas.microsoft.com/office/drawing/2014/main" id="{58BFEECC-1B5C-4734-B2CE-1FCEF4E1573A}"/>
              </a:ext>
            </a:extLst>
          </p:cNvPr>
          <p:cNvSpPr>
            <a:spLocks xmlns:a="http://schemas.openxmlformats.org/drawingml/2006/main" noGrp="1"/>
          </p:cNvSpPr>
          <p:nvPr/>
        </p:nvSpPr>
        <p:spPr>
          <a:xfrm xmlns:a="http://schemas.openxmlformats.org/drawingml/2006/main">
            <a:off x="886968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52CB89"/>
                </a:solidFill>
                <a:latin typeface="Avenir Next"/>
                <a:ea typeface="Avenir Next"/>
                <a:cs typeface="Avenir Next"/>
              </a:defRPr>
            </a:pPr>
            <a:r>
              <a:rPr>
                <a:solidFill>
                  <a:srgbClr val="D7E4EB"/>
                </a:solidFill>
              </a:rPr>
              <a:t>TPOT</a:t>
            </a:r>
          </a:p>
        </p:txBody>
      </p:sp>
      <p:sp>
        <p:nvSpPr>
          <p:cNvPr id="27" name="TextBox 26">
            <a:extLst xmlns:a="http://schemas.openxmlformats.org/drawingml/2006/main">
              <a:ext uri="{FF2B5EF4-FFF2-40B4-BE49-F238E27FC236}">
                <a16:creationId xmlns:a16="http://schemas.microsoft.com/office/drawing/2014/main" id="{2B8E24F0-DAF6-4444-9AF3-A8CF908245CD}"/>
              </a:ext>
            </a:extLst>
          </p:cNvPr>
          <p:cNvSpPr>
            <a:spLocks xmlns:a="http://schemas.openxmlformats.org/drawingml/2006/main" noGrp="1"/>
          </p:cNvSpPr>
          <p:nvPr/>
        </p:nvSpPr>
        <p:spPr>
          <a:xfrm xmlns:a="http://schemas.openxmlformats.org/drawingml/2006/main">
            <a:off x="10012680" y="5010912"/>
            <a:ext cx="10972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FA643"/>
                </a:solidFill>
                <a:latin typeface="Avenir Next"/>
                <a:ea typeface="Avenir Next"/>
                <a:cs typeface="Avenir Next"/>
              </a:defRPr>
            </a:pPr>
            <a:r>
              <a:rPr>
                <a:solidFill>
                  <a:srgbClr val="D7E4EB"/>
                </a:solidFill>
              </a:rPr>
              <a:t>tail latency</a:t>
            </a:r>
          </a:p>
        </p:txBody>
      </p:sp>
      <p:sp>
        <p:nvSpPr>
          <p:cNvPr id="28" name="Deck progress 65/120">
            <a:extLst xmlns:a="http://schemas.openxmlformats.org/drawingml/2006/main">
              <a:ext uri="{FF2B5EF4-FFF2-40B4-BE49-F238E27FC236}">
                <a16:creationId xmlns:a16="http://schemas.microsoft.com/office/drawing/2014/main" id="{1E3F10DE-E873-4600-ADC7-23FCF72F90FA}"/>
              </a:ext>
            </a:extLst>
          </p:cNvPr>
          <p:cNvSpPr>
            <a:spLocks xmlns:a="http://schemas.openxmlformats.org/drawingml/2006/main" noGrp="1"/>
          </p:cNvSpPr>
          <p:nvPr/>
        </p:nvSpPr>
        <p:spPr>
          <a:xfrm xmlns:a="http://schemas.openxmlformats.org/drawingml/2006/main">
            <a:off x="530352" y="6473952"/>
            <a:ext cx="5653024"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9" name="Current page 65">
            <a:extLst xmlns:a="http://schemas.openxmlformats.org/drawingml/2006/main">
              <a:ext uri="{FF2B5EF4-FFF2-40B4-BE49-F238E27FC236}">
                <a16:creationId xmlns:a16="http://schemas.microsoft.com/office/drawing/2014/main" id="{FF5CC046-8E33-4BFE-88AD-364F021D24E5}"/>
              </a:ext>
            </a:extLst>
          </p:cNvPr>
          <p:cNvSpPr>
            <a:spLocks xmlns:a="http://schemas.openxmlformats.org/drawingml/2006/main" noGrp="1"/>
          </p:cNvSpPr>
          <p:nvPr/>
        </p:nvSpPr>
        <p:spPr>
          <a:xfrm xmlns:a="http://schemas.openxmlformats.org/drawingml/2006/main">
            <a:off x="6150039"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234199260"/>
      </p:ext>
    </p:extLst>
  </p:cSld>
</p:sld>
</file>

<file path=ppt/slides/slide66.xml><?xml version="1.0" encoding="utf-8"?>
<p:sld xmlns:p="http://schemas.openxmlformats.org/presentationml/2006/main">
  <p:cSld>
    <p:bg>
      <p:bgPr>
        <a:solidFill xmlns:a="http://schemas.openxmlformats.org/drawingml/2006/main">
          <a:srgbClr val="EAF8F6"/>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EC7E7C74-44D3-4ABE-9194-BF141D7F6273}"/>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8D0918E4-0E4B-451B-A30A-A59E7B1D54ED}"/>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9F11A567-8CEE-4962-B972-F0CE33518D7F}"/>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7E4765EC-68B3-430F-A082-32962E87EDDE}"/>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Waiting happens before and after the first token</a:t>
            </a:r>
          </a:p>
        </p:txBody>
      </p:sp>
      <p:sp>
        <p:nvSpPr>
          <p:cNvPr id="6" name="TextBox 5">
            <a:extLst xmlns:a="http://schemas.openxmlformats.org/drawingml/2006/main">
              <a:ext uri="{FF2B5EF4-FFF2-40B4-BE49-F238E27FC236}">
                <a16:creationId xmlns:a16="http://schemas.microsoft.com/office/drawing/2014/main" id="{AD8C3858-6FAC-4D1F-802C-A042B70325B7}"/>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2/3</a:t>
            </a:r>
          </a:p>
        </p:txBody>
      </p:sp>
      <p:sp>
        <p:nvSpPr>
          <p:cNvPr id="7" name="Rectangle 6">
            <a:extLst xmlns:a="http://schemas.openxmlformats.org/drawingml/2006/main">
              <a:ext uri="{FF2B5EF4-FFF2-40B4-BE49-F238E27FC236}">
                <a16:creationId xmlns:a16="http://schemas.microsoft.com/office/drawing/2014/main" id="{F2465156-C281-4070-9C70-D8157A8B480D}"/>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A100CB94-8DE1-4DE5-B81A-3B50782C3059}"/>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17CD6311-9B0D-4BBC-8B81-5B4EA2C32234}"/>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F29AAFB0-EE7C-48A7-A367-0C05530CA5EE}"/>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008D9674-68A9-43ED-A6AB-8FBB656C22B2}"/>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66/124</a:t>
            </a:r>
          </a:p>
        </p:txBody>
      </p:sp>
      <p:sp>
        <p:nvSpPr>
          <p:cNvPr id="12" name="Oval 11">
            <a:extLst xmlns:a="http://schemas.openxmlformats.org/drawingml/2006/main">
              <a:ext uri="{FF2B5EF4-FFF2-40B4-BE49-F238E27FC236}">
                <a16:creationId xmlns:a16="http://schemas.microsoft.com/office/drawing/2014/main" id="{4000B04F-B47E-4C9F-812A-99D8FD2EA8DA}"/>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2C67D24A-3328-4F15-BB59-F765B6D7C681}"/>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Before: queue + tokenize + prefill.</a:t>
            </a:r>
          </a:p>
        </p:txBody>
      </p:sp>
      <p:sp>
        <p:nvSpPr>
          <p:cNvPr id="14" name="Oval 13">
            <a:extLst xmlns:a="http://schemas.openxmlformats.org/drawingml/2006/main">
              <a:ext uri="{FF2B5EF4-FFF2-40B4-BE49-F238E27FC236}">
                <a16:creationId xmlns:a16="http://schemas.microsoft.com/office/drawing/2014/main" id="{2687A726-121F-4144-B5D1-406D495D751A}"/>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21A35E42-9E86-4C62-A55E-CFFEE1167AB1}"/>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After: repeated decode + stream.</a:t>
            </a:r>
          </a:p>
        </p:txBody>
      </p:sp>
      <p:sp>
        <p:nvSpPr>
          <p:cNvPr id="16" name="Oval 15">
            <a:extLst xmlns:a="http://schemas.openxmlformats.org/drawingml/2006/main">
              <a:ext uri="{FF2B5EF4-FFF2-40B4-BE49-F238E27FC236}">
                <a16:creationId xmlns:a16="http://schemas.microsoft.com/office/drawing/2014/main" id="{FC9FF8E1-1925-4ECC-BE0D-24F9A28ACEDB}"/>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79519F5A-3391-47FA-B936-92BDA2A68A51}"/>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Tail latency may be dominated by waiting.</a:t>
            </a:r>
          </a:p>
        </p:txBody>
      </p:sp>
      <p:sp>
        <p:nvSpPr>
          <p:cNvPr id="18" name="TextBox 17">
            <a:extLst xmlns:a="http://schemas.openxmlformats.org/drawingml/2006/main">
              <a:ext uri="{FF2B5EF4-FFF2-40B4-BE49-F238E27FC236}">
                <a16:creationId xmlns:a16="http://schemas.microsoft.com/office/drawing/2014/main" id="{39C80F95-AD42-4F44-BEC8-B67CC79F2A85}"/>
              </a:ext>
            </a:extLst>
          </p:cNvPr>
          <p:cNvSpPr>
            <a:spLocks xmlns:a="http://schemas.openxmlformats.org/drawingml/2006/main" noGrp="1"/>
          </p:cNvSpPr>
          <p:nvPr/>
        </p:nvSpPr>
        <p:spPr>
          <a:xfrm xmlns:a="http://schemas.openxmlformats.org/drawingml/2006/main">
            <a:off x="5577840" y="1773936"/>
            <a:ext cx="34747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BCDAA"/>
                </a:solidFill>
                <a:latin typeface="Avenir Next"/>
                <a:ea typeface="Avenir Next"/>
                <a:cs typeface="Avenir Next"/>
              </a:defRPr>
            </a:pPr>
            <a:r>
              <a:rPr>
                <a:solidFill>
                  <a:srgbClr val="D7E4EB"/>
                </a:solidFill>
              </a:rPr>
              <a:t>USER-PERCEIVED TIME</a:t>
            </a:r>
          </a:p>
        </p:txBody>
      </p:sp>
      <p:sp>
        <p:nvSpPr>
          <p:cNvPr id="19" name="Connector 18">
            <a:extLst xmlns:a="http://schemas.openxmlformats.org/drawingml/2006/main">
              <a:ext uri="{FF2B5EF4-FFF2-40B4-BE49-F238E27FC236}">
                <a16:creationId xmlns:a16="http://schemas.microsoft.com/office/drawing/2014/main" id="{4289A0E9-5838-4FDD-BB42-835A8F910929}"/>
              </a:ext>
            </a:extLst>
          </p:cNvPr>
          <p:cNvSpPr>
            <a:spLocks xmlns:a="http://schemas.openxmlformats.org/drawingml/2006/main" noGrp="1"/>
          </p:cNvSpPr>
          <p:nvPr/>
        </p:nvSpPr>
        <p:spPr>
          <a:xfrm xmlns:a="http://schemas.openxmlformats.org/drawingml/2006/main">
            <a:off x="5715000" y="3108960"/>
            <a:ext cx="5148072" cy="0"/>
          </a:xfrm>
          <a:prstGeom xmlns:a="http://schemas.openxmlformats.org/drawingml/2006/main" prst="line">
            <a:avLst/>
          </a:prstGeom>
          <a:ln xmlns:a="http://schemas.openxmlformats.org/drawingml/2006/main" w="635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0" name="Rounded Rectangle 19">
            <a:extLst xmlns:a="http://schemas.openxmlformats.org/drawingml/2006/main">
              <a:ext uri="{FF2B5EF4-FFF2-40B4-BE49-F238E27FC236}">
                <a16:creationId xmlns:a16="http://schemas.microsoft.com/office/drawing/2014/main" id="{CBA8D529-EA09-4C51-AFC2-6ED1486B44DF}"/>
              </a:ext>
            </a:extLst>
          </p:cNvPr>
          <p:cNvSpPr>
            <a:spLocks xmlns:a="http://schemas.openxmlformats.org/drawingml/2006/main" noGrp="1"/>
          </p:cNvSpPr>
          <p:nvPr/>
        </p:nvSpPr>
        <p:spPr>
          <a:xfrm xmlns:a="http://schemas.openxmlformats.org/drawingml/2006/main">
            <a:off x="5715000" y="2971800"/>
            <a:ext cx="1005840" cy="274320"/>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27B1B437-B7E7-4C9A-B0D7-19DB22F955BD}"/>
              </a:ext>
            </a:extLst>
          </p:cNvPr>
          <p:cNvSpPr>
            <a:spLocks xmlns:a="http://schemas.openxmlformats.org/drawingml/2006/main" noGrp="1"/>
          </p:cNvSpPr>
          <p:nvPr/>
        </p:nvSpPr>
        <p:spPr>
          <a:xfrm xmlns:a="http://schemas.openxmlformats.org/drawingml/2006/main">
            <a:off x="5715000" y="349300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queue</a:t>
            </a:r>
          </a:p>
        </p:txBody>
      </p:sp>
      <p:sp>
        <p:nvSpPr>
          <p:cNvPr id="22" name="Rounded Rectangle 21">
            <a:extLst xmlns:a="http://schemas.openxmlformats.org/drawingml/2006/main">
              <a:ext uri="{FF2B5EF4-FFF2-40B4-BE49-F238E27FC236}">
                <a16:creationId xmlns:a16="http://schemas.microsoft.com/office/drawing/2014/main" id="{3C638B26-1B32-48DB-B45F-8461BCFBB121}"/>
              </a:ext>
            </a:extLst>
          </p:cNvPr>
          <p:cNvSpPr>
            <a:spLocks xmlns:a="http://schemas.openxmlformats.org/drawingml/2006/main" noGrp="1"/>
          </p:cNvSpPr>
          <p:nvPr/>
        </p:nvSpPr>
        <p:spPr>
          <a:xfrm xmlns:a="http://schemas.openxmlformats.org/drawingml/2006/main">
            <a:off x="6720840" y="2971800"/>
            <a:ext cx="1325880" cy="274320"/>
          </a:xfrm>
          <a:prstGeom xmlns:a="http://schemas.openxmlformats.org/drawingml/2006/main" prst="round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TextBox 22">
            <a:extLst xmlns:a="http://schemas.openxmlformats.org/drawingml/2006/main">
              <a:ext uri="{FF2B5EF4-FFF2-40B4-BE49-F238E27FC236}">
                <a16:creationId xmlns:a16="http://schemas.microsoft.com/office/drawing/2014/main" id="{D716BB26-A3A6-442C-BE8C-849CEF238660}"/>
              </a:ext>
            </a:extLst>
          </p:cNvPr>
          <p:cNvSpPr>
            <a:spLocks xmlns:a="http://schemas.openxmlformats.org/drawingml/2006/main" noGrp="1"/>
          </p:cNvSpPr>
          <p:nvPr/>
        </p:nvSpPr>
        <p:spPr>
          <a:xfrm xmlns:a="http://schemas.openxmlformats.org/drawingml/2006/main">
            <a:off x="6720840" y="3493008"/>
            <a:ext cx="13258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prefill</a:t>
            </a:r>
          </a:p>
        </p:txBody>
      </p:sp>
      <p:sp>
        <p:nvSpPr>
          <p:cNvPr id="24" name="TextBox 23">
            <a:extLst xmlns:a="http://schemas.openxmlformats.org/drawingml/2006/main">
              <a:ext uri="{FF2B5EF4-FFF2-40B4-BE49-F238E27FC236}">
                <a16:creationId xmlns:a16="http://schemas.microsoft.com/office/drawing/2014/main" id="{019D9AED-B703-4B55-A245-96AEB9D78BB2}"/>
              </a:ext>
            </a:extLst>
          </p:cNvPr>
          <p:cNvSpPr>
            <a:spLocks xmlns:a="http://schemas.openxmlformats.org/drawingml/2006/main" noGrp="1"/>
          </p:cNvSpPr>
          <p:nvPr/>
        </p:nvSpPr>
        <p:spPr>
          <a:xfrm xmlns:a="http://schemas.openxmlformats.org/drawingml/2006/main">
            <a:off x="8046719" y="3493008"/>
            <a:ext cx="4572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first token</a:t>
            </a:r>
          </a:p>
        </p:txBody>
      </p:sp>
      <p:sp>
        <p:nvSpPr>
          <p:cNvPr id="25" name="TextBox 24">
            <a:extLst xmlns:a="http://schemas.openxmlformats.org/drawingml/2006/main">
              <a:ext uri="{FF2B5EF4-FFF2-40B4-BE49-F238E27FC236}">
                <a16:creationId xmlns:a16="http://schemas.microsoft.com/office/drawing/2014/main" id="{A233EE39-BD54-4B80-A731-A5565CEB3AF7}"/>
              </a:ext>
            </a:extLst>
          </p:cNvPr>
          <p:cNvSpPr>
            <a:spLocks xmlns:a="http://schemas.openxmlformats.org/drawingml/2006/main" noGrp="1"/>
          </p:cNvSpPr>
          <p:nvPr/>
        </p:nvSpPr>
        <p:spPr>
          <a:xfrm xmlns:a="http://schemas.openxmlformats.org/drawingml/2006/main">
            <a:off x="8503919" y="3493008"/>
            <a:ext cx="20116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decode rhythm</a:t>
            </a:r>
          </a:p>
        </p:txBody>
      </p:sp>
      <p:sp>
        <p:nvSpPr>
          <p:cNvPr id="26" name="TextBox 25">
            <a:extLst xmlns:a="http://schemas.openxmlformats.org/drawingml/2006/main">
              <a:ext uri="{FF2B5EF4-FFF2-40B4-BE49-F238E27FC236}">
                <a16:creationId xmlns:a16="http://schemas.microsoft.com/office/drawing/2014/main" id="{A56EF2E8-0160-48FF-9FE4-776BF92B542A}"/>
              </a:ext>
            </a:extLst>
          </p:cNvPr>
          <p:cNvSpPr>
            <a:spLocks xmlns:a="http://schemas.openxmlformats.org/drawingml/2006/main" noGrp="1"/>
          </p:cNvSpPr>
          <p:nvPr/>
        </p:nvSpPr>
        <p:spPr>
          <a:xfrm xmlns:a="http://schemas.openxmlformats.org/drawingml/2006/main">
            <a:off x="662940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2BCDAA"/>
                </a:solidFill>
                <a:latin typeface="Avenir Next"/>
                <a:ea typeface="Avenir Next"/>
                <a:cs typeface="Avenir Next"/>
              </a:defRPr>
            </a:pPr>
            <a:r>
              <a:rPr>
                <a:solidFill>
                  <a:srgbClr val="D7E4EB"/>
                </a:solidFill>
              </a:rPr>
              <a:t>TTFT</a:t>
            </a:r>
          </a:p>
        </p:txBody>
      </p:sp>
      <p:sp>
        <p:nvSpPr>
          <p:cNvPr id="27" name="TextBox 26">
            <a:extLst xmlns:a="http://schemas.openxmlformats.org/drawingml/2006/main">
              <a:ext uri="{FF2B5EF4-FFF2-40B4-BE49-F238E27FC236}">
                <a16:creationId xmlns:a16="http://schemas.microsoft.com/office/drawing/2014/main" id="{72741FD4-55C3-4180-A016-E64CD4644A4B}"/>
              </a:ext>
            </a:extLst>
          </p:cNvPr>
          <p:cNvSpPr>
            <a:spLocks xmlns:a="http://schemas.openxmlformats.org/drawingml/2006/main" noGrp="1"/>
          </p:cNvSpPr>
          <p:nvPr/>
        </p:nvSpPr>
        <p:spPr>
          <a:xfrm xmlns:a="http://schemas.openxmlformats.org/drawingml/2006/main">
            <a:off x="886968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52CB89"/>
                </a:solidFill>
                <a:latin typeface="Avenir Next"/>
                <a:ea typeface="Avenir Next"/>
                <a:cs typeface="Avenir Next"/>
              </a:defRPr>
            </a:pPr>
            <a:r>
              <a:rPr>
                <a:solidFill>
                  <a:srgbClr val="D7E4EB"/>
                </a:solidFill>
              </a:rPr>
              <a:t>TPOT</a:t>
            </a:r>
          </a:p>
        </p:txBody>
      </p:sp>
      <p:sp>
        <p:nvSpPr>
          <p:cNvPr id="28" name="TextBox 27">
            <a:extLst xmlns:a="http://schemas.openxmlformats.org/drawingml/2006/main">
              <a:ext uri="{FF2B5EF4-FFF2-40B4-BE49-F238E27FC236}">
                <a16:creationId xmlns:a16="http://schemas.microsoft.com/office/drawing/2014/main" id="{A2BFF198-E216-4482-968B-A9A6C55204AF}"/>
              </a:ext>
            </a:extLst>
          </p:cNvPr>
          <p:cNvSpPr>
            <a:spLocks xmlns:a="http://schemas.openxmlformats.org/drawingml/2006/main" noGrp="1"/>
          </p:cNvSpPr>
          <p:nvPr/>
        </p:nvSpPr>
        <p:spPr>
          <a:xfrm xmlns:a="http://schemas.openxmlformats.org/drawingml/2006/main">
            <a:off x="10012680" y="5010912"/>
            <a:ext cx="10972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FA643"/>
                </a:solidFill>
                <a:latin typeface="Avenir Next"/>
                <a:ea typeface="Avenir Next"/>
                <a:cs typeface="Avenir Next"/>
              </a:defRPr>
            </a:pPr>
            <a:r>
              <a:rPr>
                <a:solidFill>
                  <a:srgbClr val="D7E4EB"/>
                </a:solidFill>
              </a:rPr>
              <a:t>tail latency</a:t>
            </a:r>
          </a:p>
        </p:txBody>
      </p:sp>
      <p:sp>
        <p:nvSpPr>
          <p:cNvPr id="29" name="Deck progress 66/120">
            <a:extLst xmlns:a="http://schemas.openxmlformats.org/drawingml/2006/main">
              <a:ext uri="{FF2B5EF4-FFF2-40B4-BE49-F238E27FC236}">
                <a16:creationId xmlns:a16="http://schemas.microsoft.com/office/drawing/2014/main" id="{E6872865-C506-4A57-A001-8817FA433B77}"/>
              </a:ext>
            </a:extLst>
          </p:cNvPr>
          <p:cNvSpPr>
            <a:spLocks xmlns:a="http://schemas.openxmlformats.org/drawingml/2006/main" noGrp="1"/>
          </p:cNvSpPr>
          <p:nvPr/>
        </p:nvSpPr>
        <p:spPr>
          <a:xfrm xmlns:a="http://schemas.openxmlformats.org/drawingml/2006/main">
            <a:off x="530352" y="6473952"/>
            <a:ext cx="5739994"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0" name="Current page 66">
            <a:extLst xmlns:a="http://schemas.openxmlformats.org/drawingml/2006/main">
              <a:ext uri="{FF2B5EF4-FFF2-40B4-BE49-F238E27FC236}">
                <a16:creationId xmlns:a16="http://schemas.microsoft.com/office/drawing/2014/main" id="{49ACF182-EC84-4E07-8F29-36D2ADA4DAFC}"/>
              </a:ext>
            </a:extLst>
          </p:cNvPr>
          <p:cNvSpPr>
            <a:spLocks xmlns:a="http://schemas.openxmlformats.org/drawingml/2006/main" noGrp="1"/>
          </p:cNvSpPr>
          <p:nvPr/>
        </p:nvSpPr>
        <p:spPr>
          <a:xfrm xmlns:a="http://schemas.openxmlformats.org/drawingml/2006/main">
            <a:off x="6237008"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234199260"/>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6A65A2A4-F264-423C-BB59-BDDA698DAE28}"/>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AE6E08D0-D21D-4145-BF64-2CF40DF8CB4C}"/>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D454E75E-D445-4357-BF7B-EABC27B3836B}"/>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SERVING</a:t>
            </a:r>
          </a:p>
        </p:txBody>
      </p:sp>
      <p:sp>
        <p:nvSpPr>
          <p:cNvPr id="5" name="TextBox 4">
            <a:extLst xmlns:a="http://schemas.openxmlformats.org/drawingml/2006/main">
              <a:ext uri="{FF2B5EF4-FFF2-40B4-BE49-F238E27FC236}">
                <a16:creationId xmlns:a16="http://schemas.microsoft.com/office/drawing/2014/main" id="{7134E248-E795-44E2-AFF3-426633E19A6D}"/>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Waiting happens before and after the first token</a:t>
            </a:r>
          </a:p>
        </p:txBody>
      </p:sp>
      <p:sp>
        <p:nvSpPr>
          <p:cNvPr id="6" name="TextBox 5">
            <a:extLst xmlns:a="http://schemas.openxmlformats.org/drawingml/2006/main">
              <a:ext uri="{FF2B5EF4-FFF2-40B4-BE49-F238E27FC236}">
                <a16:creationId xmlns:a16="http://schemas.microsoft.com/office/drawing/2014/main" id="{661929D6-FA50-4110-8D3C-F9627CBB43C3}"/>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3/3</a:t>
            </a:r>
          </a:p>
        </p:txBody>
      </p:sp>
      <p:sp>
        <p:nvSpPr>
          <p:cNvPr id="7" name="Rectangle 6">
            <a:extLst xmlns:a="http://schemas.openxmlformats.org/drawingml/2006/main">
              <a:ext uri="{FF2B5EF4-FFF2-40B4-BE49-F238E27FC236}">
                <a16:creationId xmlns:a16="http://schemas.microsoft.com/office/drawing/2014/main" id="{F838FF09-5B85-4A21-BB11-55BC3A70907A}"/>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253082B1-3281-4091-B78B-6DD0EB60BEBE}"/>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2EF3B31C-61D0-4948-8BAD-0DCBDB966351}"/>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1F06E12A-F3C9-4B33-BEC1-ADFC7AC3962E}"/>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74CF8F60-8C75-4C3B-802C-129BD95DBC5D}"/>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67/124</a:t>
            </a:r>
          </a:p>
        </p:txBody>
      </p:sp>
      <p:sp>
        <p:nvSpPr>
          <p:cNvPr id="12" name="Oval 11">
            <a:extLst xmlns:a="http://schemas.openxmlformats.org/drawingml/2006/main">
              <a:ext uri="{FF2B5EF4-FFF2-40B4-BE49-F238E27FC236}">
                <a16:creationId xmlns:a16="http://schemas.microsoft.com/office/drawing/2014/main" id="{A107820B-AB76-47ED-BE70-9E72DE69104D}"/>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28AC5F2C-45CD-40A7-A533-418B58EEC8A9}"/>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Before: queue + tokenize + prefill.</a:t>
            </a:r>
          </a:p>
        </p:txBody>
      </p:sp>
      <p:sp>
        <p:nvSpPr>
          <p:cNvPr id="14" name="Oval 13">
            <a:extLst xmlns:a="http://schemas.openxmlformats.org/drawingml/2006/main">
              <a:ext uri="{FF2B5EF4-FFF2-40B4-BE49-F238E27FC236}">
                <a16:creationId xmlns:a16="http://schemas.microsoft.com/office/drawing/2014/main" id="{686FD5FF-4E90-4912-9241-C688D02EC55D}"/>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94A5A0CB-FD38-4FCB-82D8-421F68FB6DBC}"/>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After: repeated decode + stream.</a:t>
            </a:r>
          </a:p>
        </p:txBody>
      </p:sp>
      <p:sp>
        <p:nvSpPr>
          <p:cNvPr id="16" name="Oval 15">
            <a:extLst xmlns:a="http://schemas.openxmlformats.org/drawingml/2006/main">
              <a:ext uri="{FF2B5EF4-FFF2-40B4-BE49-F238E27FC236}">
                <a16:creationId xmlns:a16="http://schemas.microsoft.com/office/drawing/2014/main" id="{9BF60545-D5AC-441E-84C7-08EFF3A55426}"/>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14C77F1E-E564-45C7-83AB-4468F7AB4E8C}"/>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Tail latency may be dominated by waiting.</a:t>
            </a:r>
          </a:p>
        </p:txBody>
      </p:sp>
      <p:sp>
        <p:nvSpPr>
          <p:cNvPr id="18" name="TextBox 17">
            <a:extLst xmlns:a="http://schemas.openxmlformats.org/drawingml/2006/main">
              <a:ext uri="{FF2B5EF4-FFF2-40B4-BE49-F238E27FC236}">
                <a16:creationId xmlns:a16="http://schemas.microsoft.com/office/drawing/2014/main" id="{BF5D664C-77E4-40D5-8D96-435B485C7EC7}"/>
              </a:ext>
            </a:extLst>
          </p:cNvPr>
          <p:cNvSpPr>
            <a:spLocks xmlns:a="http://schemas.openxmlformats.org/drawingml/2006/main" noGrp="1"/>
          </p:cNvSpPr>
          <p:nvPr/>
        </p:nvSpPr>
        <p:spPr>
          <a:xfrm xmlns:a="http://schemas.openxmlformats.org/drawingml/2006/main">
            <a:off x="5577840" y="1773936"/>
            <a:ext cx="34747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2BCDAA"/>
                </a:solidFill>
                <a:latin typeface="Avenir Next"/>
                <a:ea typeface="Avenir Next"/>
                <a:cs typeface="Avenir Next"/>
              </a:defRPr>
            </a:pPr>
            <a:r>
              <a:rPr>
                <a:solidFill>
                  <a:srgbClr val="D7E4EB"/>
                </a:solidFill>
              </a:rPr>
              <a:t>USER-PERCEIVED TIME</a:t>
            </a:r>
          </a:p>
        </p:txBody>
      </p:sp>
      <p:sp>
        <p:nvSpPr>
          <p:cNvPr id="19" name="Connector 18">
            <a:extLst xmlns:a="http://schemas.openxmlformats.org/drawingml/2006/main">
              <a:ext uri="{FF2B5EF4-FFF2-40B4-BE49-F238E27FC236}">
                <a16:creationId xmlns:a16="http://schemas.microsoft.com/office/drawing/2014/main" id="{98DC6677-A665-49AB-9555-72A8B7ED6850}"/>
              </a:ext>
            </a:extLst>
          </p:cNvPr>
          <p:cNvSpPr>
            <a:spLocks xmlns:a="http://schemas.openxmlformats.org/drawingml/2006/main" noGrp="1"/>
          </p:cNvSpPr>
          <p:nvPr/>
        </p:nvSpPr>
        <p:spPr>
          <a:xfrm xmlns:a="http://schemas.openxmlformats.org/drawingml/2006/main">
            <a:off x="5715000" y="3108960"/>
            <a:ext cx="5148072" cy="0"/>
          </a:xfrm>
          <a:prstGeom xmlns:a="http://schemas.openxmlformats.org/drawingml/2006/main" prst="line">
            <a:avLst/>
          </a:prstGeom>
          <a:ln xmlns:a="http://schemas.openxmlformats.org/drawingml/2006/main" w="635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0" name="Rounded Rectangle 19">
            <a:extLst xmlns:a="http://schemas.openxmlformats.org/drawingml/2006/main">
              <a:ext uri="{FF2B5EF4-FFF2-40B4-BE49-F238E27FC236}">
                <a16:creationId xmlns:a16="http://schemas.microsoft.com/office/drawing/2014/main" id="{1AEF526F-49A5-419D-83FA-B9113D96B356}"/>
              </a:ext>
            </a:extLst>
          </p:cNvPr>
          <p:cNvSpPr>
            <a:spLocks xmlns:a="http://schemas.openxmlformats.org/drawingml/2006/main" noGrp="1"/>
          </p:cNvSpPr>
          <p:nvPr/>
        </p:nvSpPr>
        <p:spPr>
          <a:xfrm xmlns:a="http://schemas.openxmlformats.org/drawingml/2006/main">
            <a:off x="5715000" y="2971800"/>
            <a:ext cx="1005840" cy="274320"/>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C23C31E7-6781-4180-A066-AA3A370E7495}"/>
              </a:ext>
            </a:extLst>
          </p:cNvPr>
          <p:cNvSpPr>
            <a:spLocks xmlns:a="http://schemas.openxmlformats.org/drawingml/2006/main" noGrp="1"/>
          </p:cNvSpPr>
          <p:nvPr/>
        </p:nvSpPr>
        <p:spPr>
          <a:xfrm xmlns:a="http://schemas.openxmlformats.org/drawingml/2006/main">
            <a:off x="5715000" y="3493008"/>
            <a:ext cx="10058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queue</a:t>
            </a:r>
          </a:p>
        </p:txBody>
      </p:sp>
      <p:sp>
        <p:nvSpPr>
          <p:cNvPr id="22" name="Rounded Rectangle 21">
            <a:extLst xmlns:a="http://schemas.openxmlformats.org/drawingml/2006/main">
              <a:ext uri="{FF2B5EF4-FFF2-40B4-BE49-F238E27FC236}">
                <a16:creationId xmlns:a16="http://schemas.microsoft.com/office/drawing/2014/main" id="{CF9349AE-0FFE-46D0-A012-E3EBF46ACE00}"/>
              </a:ext>
            </a:extLst>
          </p:cNvPr>
          <p:cNvSpPr>
            <a:spLocks xmlns:a="http://schemas.openxmlformats.org/drawingml/2006/main" noGrp="1"/>
          </p:cNvSpPr>
          <p:nvPr/>
        </p:nvSpPr>
        <p:spPr>
          <a:xfrm xmlns:a="http://schemas.openxmlformats.org/drawingml/2006/main">
            <a:off x="6720840" y="2971800"/>
            <a:ext cx="1325880" cy="274320"/>
          </a:xfrm>
          <a:prstGeom xmlns:a="http://schemas.openxmlformats.org/drawingml/2006/main" prst="round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TextBox 22">
            <a:extLst xmlns:a="http://schemas.openxmlformats.org/drawingml/2006/main">
              <a:ext uri="{FF2B5EF4-FFF2-40B4-BE49-F238E27FC236}">
                <a16:creationId xmlns:a16="http://schemas.microsoft.com/office/drawing/2014/main" id="{401D082B-AA30-45C2-955A-EDEA26C712AC}"/>
              </a:ext>
            </a:extLst>
          </p:cNvPr>
          <p:cNvSpPr>
            <a:spLocks xmlns:a="http://schemas.openxmlformats.org/drawingml/2006/main" noGrp="1"/>
          </p:cNvSpPr>
          <p:nvPr/>
        </p:nvSpPr>
        <p:spPr>
          <a:xfrm xmlns:a="http://schemas.openxmlformats.org/drawingml/2006/main">
            <a:off x="6720840" y="3493008"/>
            <a:ext cx="13258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prefill</a:t>
            </a:r>
          </a:p>
        </p:txBody>
      </p:sp>
      <p:sp>
        <p:nvSpPr>
          <p:cNvPr id="24" name="Rounded Rectangle 23">
            <a:extLst xmlns:a="http://schemas.openxmlformats.org/drawingml/2006/main">
              <a:ext uri="{FF2B5EF4-FFF2-40B4-BE49-F238E27FC236}">
                <a16:creationId xmlns:a16="http://schemas.microsoft.com/office/drawing/2014/main" id="{49AB860E-C808-4DC1-92AF-9419A72C697A}"/>
              </a:ext>
            </a:extLst>
          </p:cNvPr>
          <p:cNvSpPr>
            <a:spLocks xmlns:a="http://schemas.openxmlformats.org/drawingml/2006/main" noGrp="1"/>
          </p:cNvSpPr>
          <p:nvPr/>
        </p:nvSpPr>
        <p:spPr>
          <a:xfrm xmlns:a="http://schemas.openxmlformats.org/drawingml/2006/main">
            <a:off x="8046719" y="2971800"/>
            <a:ext cx="457200" cy="274320"/>
          </a:xfrm>
          <a:prstGeom xmlns:a="http://schemas.openxmlformats.org/drawingml/2006/main" prst="roundRect">
            <a:avLst/>
          </a:prstGeom>
          <a:solidFill xmlns:a="http://schemas.openxmlformats.org/drawingml/2006/main">
            <a:srgbClr val="FFA64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59573044-F72B-4EA8-83D7-FB5AE2A4BE2E}"/>
              </a:ext>
            </a:extLst>
          </p:cNvPr>
          <p:cNvSpPr>
            <a:spLocks xmlns:a="http://schemas.openxmlformats.org/drawingml/2006/main" noGrp="1"/>
          </p:cNvSpPr>
          <p:nvPr/>
        </p:nvSpPr>
        <p:spPr>
          <a:xfrm xmlns:a="http://schemas.openxmlformats.org/drawingml/2006/main">
            <a:off x="8046719" y="3493008"/>
            <a:ext cx="4572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first token</a:t>
            </a:r>
          </a:p>
        </p:txBody>
      </p:sp>
      <p:sp>
        <p:nvSpPr>
          <p:cNvPr id="26" name="TextBox 25">
            <a:extLst xmlns:a="http://schemas.openxmlformats.org/drawingml/2006/main">
              <a:ext uri="{FF2B5EF4-FFF2-40B4-BE49-F238E27FC236}">
                <a16:creationId xmlns:a16="http://schemas.microsoft.com/office/drawing/2014/main" id="{13F09B73-E2A3-4C86-B05C-1DC028780CB5}"/>
              </a:ext>
            </a:extLst>
          </p:cNvPr>
          <p:cNvSpPr>
            <a:spLocks xmlns:a="http://schemas.openxmlformats.org/drawingml/2006/main" noGrp="1"/>
          </p:cNvSpPr>
          <p:nvPr/>
        </p:nvSpPr>
        <p:spPr>
          <a:xfrm xmlns:a="http://schemas.openxmlformats.org/drawingml/2006/main">
            <a:off x="8503919" y="3493008"/>
            <a:ext cx="20116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D5E4EC"/>
                </a:solidFill>
                <a:latin typeface="Avenir Next"/>
                <a:ea typeface="Avenir Next"/>
                <a:cs typeface="Avenir Next"/>
              </a:defRPr>
            </a:pPr>
            <a:r>
              <a:rPr>
                <a:solidFill>
                  <a:srgbClr val="D7E4EB"/>
                </a:solidFill>
              </a:rPr>
              <a:t>decode rhythm</a:t>
            </a:r>
          </a:p>
        </p:txBody>
      </p:sp>
      <p:sp>
        <p:nvSpPr>
          <p:cNvPr id="27" name="TextBox 26">
            <a:extLst xmlns:a="http://schemas.openxmlformats.org/drawingml/2006/main">
              <a:ext uri="{FF2B5EF4-FFF2-40B4-BE49-F238E27FC236}">
                <a16:creationId xmlns:a16="http://schemas.microsoft.com/office/drawing/2014/main" id="{D2483167-C544-41DA-AA7D-DB612DB098F2}"/>
              </a:ext>
            </a:extLst>
          </p:cNvPr>
          <p:cNvSpPr>
            <a:spLocks xmlns:a="http://schemas.openxmlformats.org/drawingml/2006/main" noGrp="1"/>
          </p:cNvSpPr>
          <p:nvPr/>
        </p:nvSpPr>
        <p:spPr>
          <a:xfrm xmlns:a="http://schemas.openxmlformats.org/drawingml/2006/main">
            <a:off x="662940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2BCDAA"/>
                </a:solidFill>
                <a:latin typeface="Avenir Next"/>
                <a:ea typeface="Avenir Next"/>
                <a:cs typeface="Avenir Next"/>
              </a:defRPr>
            </a:pPr>
            <a:r>
              <a:rPr>
                <a:solidFill>
                  <a:srgbClr val="D7E4EB"/>
                </a:solidFill>
              </a:rPr>
              <a:t>TTFT</a:t>
            </a:r>
          </a:p>
        </p:txBody>
      </p:sp>
      <p:sp>
        <p:nvSpPr>
          <p:cNvPr id="28" name="TextBox 27">
            <a:extLst xmlns:a="http://schemas.openxmlformats.org/drawingml/2006/main">
              <a:ext uri="{FF2B5EF4-FFF2-40B4-BE49-F238E27FC236}">
                <a16:creationId xmlns:a16="http://schemas.microsoft.com/office/drawing/2014/main" id="{32C206CE-1CC1-48D4-808E-D90BED9028A9}"/>
              </a:ext>
            </a:extLst>
          </p:cNvPr>
          <p:cNvSpPr>
            <a:spLocks xmlns:a="http://schemas.openxmlformats.org/drawingml/2006/main" noGrp="1"/>
          </p:cNvSpPr>
          <p:nvPr/>
        </p:nvSpPr>
        <p:spPr>
          <a:xfrm xmlns:a="http://schemas.openxmlformats.org/drawingml/2006/main">
            <a:off x="8869680" y="4315968"/>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52CB89"/>
                </a:solidFill>
                <a:latin typeface="Avenir Next"/>
                <a:ea typeface="Avenir Next"/>
                <a:cs typeface="Avenir Next"/>
              </a:defRPr>
            </a:pPr>
            <a:r>
              <a:rPr>
                <a:solidFill>
                  <a:srgbClr val="D7E4EB"/>
                </a:solidFill>
              </a:rPr>
              <a:t>TPOT</a:t>
            </a:r>
          </a:p>
        </p:txBody>
      </p:sp>
      <p:sp>
        <p:nvSpPr>
          <p:cNvPr id="29" name="TextBox 28">
            <a:extLst xmlns:a="http://schemas.openxmlformats.org/drawingml/2006/main">
              <a:ext uri="{FF2B5EF4-FFF2-40B4-BE49-F238E27FC236}">
                <a16:creationId xmlns:a16="http://schemas.microsoft.com/office/drawing/2014/main" id="{D006B4F0-80A7-46F9-8E23-A7B91DDACE6B}"/>
              </a:ext>
            </a:extLst>
          </p:cNvPr>
          <p:cNvSpPr>
            <a:spLocks xmlns:a="http://schemas.openxmlformats.org/drawingml/2006/main" noGrp="1"/>
          </p:cNvSpPr>
          <p:nvPr/>
        </p:nvSpPr>
        <p:spPr>
          <a:xfrm xmlns:a="http://schemas.openxmlformats.org/drawingml/2006/main">
            <a:off x="10012680" y="5010912"/>
            <a:ext cx="109728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r">
              <a:buNone/>
              <a:defRPr sz="1100" b="1">
                <a:solidFill>
                  <a:srgbClr val="FFA643"/>
                </a:solidFill>
                <a:latin typeface="Avenir Next"/>
                <a:ea typeface="Avenir Next"/>
                <a:cs typeface="Avenir Next"/>
              </a:defRPr>
            </a:pPr>
            <a:r>
              <a:rPr>
                <a:solidFill>
                  <a:srgbClr val="D7E4EB"/>
                </a:solidFill>
              </a:rPr>
              <a:t>tail latency</a:t>
            </a:r>
          </a:p>
        </p:txBody>
      </p:sp>
      <p:sp>
        <p:nvSpPr>
          <p:cNvPr id="30" name="Deck progress 67/120">
            <a:extLst xmlns:a="http://schemas.openxmlformats.org/drawingml/2006/main">
              <a:ext uri="{FF2B5EF4-FFF2-40B4-BE49-F238E27FC236}">
                <a16:creationId xmlns:a16="http://schemas.microsoft.com/office/drawing/2014/main" id="{7D5DA393-C5A3-479A-8D21-DB72367692E0}"/>
              </a:ext>
            </a:extLst>
          </p:cNvPr>
          <p:cNvSpPr>
            <a:spLocks xmlns:a="http://schemas.openxmlformats.org/drawingml/2006/main" noGrp="1"/>
          </p:cNvSpPr>
          <p:nvPr/>
        </p:nvSpPr>
        <p:spPr>
          <a:xfrm xmlns:a="http://schemas.openxmlformats.org/drawingml/2006/main">
            <a:off x="530352" y="6473952"/>
            <a:ext cx="5826963"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1" name="Current page 67">
            <a:extLst xmlns:a="http://schemas.openxmlformats.org/drawingml/2006/main">
              <a:ext uri="{FF2B5EF4-FFF2-40B4-BE49-F238E27FC236}">
                <a16:creationId xmlns:a16="http://schemas.microsoft.com/office/drawing/2014/main" id="{49255A0A-C508-4D9A-B56B-4892866E956F}"/>
              </a:ext>
            </a:extLst>
          </p:cNvPr>
          <p:cNvSpPr>
            <a:spLocks xmlns:a="http://schemas.openxmlformats.org/drawingml/2006/main" noGrp="1"/>
          </p:cNvSpPr>
          <p:nvPr/>
        </p:nvSpPr>
        <p:spPr>
          <a:xfrm xmlns:a="http://schemas.openxmlformats.org/drawingml/2006/main">
            <a:off x="6323978"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234199260"/>
      </p:ext>
    </p:extLst>
  </p:cSld>
</p:sld>
</file>

<file path=ppt/slides/slide68.xml><?xml version="1.0" encoding="utf-8"?>
<p:sld xmlns:p="http://schemas.openxmlformats.org/presentationml/2006/main">
  <p:cSld>
    <p:bg>
      <p:bgPr>
        <a:gradFill xmlns:a="http://schemas.openxmlformats.org/drawingml/2006/main">
          <a:gsLst>
            <a:gs pos="0">
              <a:srgbClr val="7B3105"/>
            </a:gs>
            <a:gs pos="100000">
              <a:srgbClr val="E98A15"/>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13E76053-5400-45AF-8297-037AEC07B85E}"/>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72B017A2-74C6-4A3E-ACEE-1A3FA9E029D9}"/>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705B4836-92FA-4314-AEF3-012C053C89F8}"/>
              </a:ext>
            </a:extLst>
          </p:cNvPr>
          <p:cNvSpPr>
            <a:spLocks xmlns:a="http://schemas.openxmlformats.org/drawingml/2006/main" noGrp="1"/>
          </p:cNvSpPr>
          <p:nvPr/>
        </p:nvSpPr>
        <p:spPr>
          <a:xfrm xmlns:a="http://schemas.openxmlformats.org/drawingml/2006/main">
            <a:off x="1133856" y="347472"/>
            <a:ext cx="25603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PAUSE</a:t>
            </a:r>
          </a:p>
        </p:txBody>
      </p:sp>
      <p:sp>
        <p:nvSpPr>
          <p:cNvPr id="5" name="TextBox 4">
            <a:extLst xmlns:a="http://schemas.openxmlformats.org/drawingml/2006/main">
              <a:ext uri="{FF2B5EF4-FFF2-40B4-BE49-F238E27FC236}">
                <a16:creationId xmlns:a16="http://schemas.microsoft.com/office/drawing/2014/main" id="{F44C0B7E-B34C-4520-BC6F-45525A7C2891}"/>
              </a:ext>
            </a:extLst>
          </p:cNvPr>
          <p:cNvSpPr>
            <a:spLocks xmlns:a="http://schemas.openxmlformats.org/drawingml/2006/main" noGrp="1"/>
          </p:cNvSpPr>
          <p:nvPr/>
        </p:nvSpPr>
        <p:spPr>
          <a:xfrm xmlns:a="http://schemas.openxmlformats.org/drawingml/2006/main">
            <a:off x="530352" y="804672"/>
            <a:ext cx="10469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a:solidFill>
                  <a:srgbClr val="F7FAFC"/>
                </a:solidFill>
              </a:rPr>
              <a:t>Twenty-minute break</a:t>
            </a:r>
          </a:p>
        </p:txBody>
      </p:sp>
      <p:sp>
        <p:nvSpPr>
          <p:cNvPr id="6" name="Rectangle 5">
            <a:extLst xmlns:a="http://schemas.openxmlformats.org/drawingml/2006/main">
              <a:ext uri="{FF2B5EF4-FFF2-40B4-BE49-F238E27FC236}">
                <a16:creationId xmlns:a16="http://schemas.microsoft.com/office/drawing/2014/main" id="{A46C868D-11C7-416B-93EA-B3BEED28D8E3}"/>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9C208A23-1036-49DA-AB0E-9CD26EC53B80}"/>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68/124</a:t>
            </a:r>
          </a:p>
        </p:txBody>
      </p:sp>
      <p:sp>
        <p:nvSpPr>
          <p:cNvPr id="8" name="TextBox 7">
            <a:extLst xmlns:a="http://schemas.openxmlformats.org/drawingml/2006/main">
              <a:ext uri="{FF2B5EF4-FFF2-40B4-BE49-F238E27FC236}">
                <a16:creationId xmlns:a16="http://schemas.microsoft.com/office/drawing/2014/main" id="{E15CE025-02B6-45FC-837C-34EED5429A1C}"/>
              </a:ext>
            </a:extLst>
          </p:cNvPr>
          <p:cNvSpPr>
            <a:spLocks xmlns:a="http://schemas.openxmlformats.org/drawingml/2006/main" noGrp="1"/>
          </p:cNvSpPr>
          <p:nvPr/>
        </p:nvSpPr>
        <p:spPr>
          <a:xfrm xmlns:a="http://schemas.openxmlformats.org/drawingml/2006/main">
            <a:off x="658368" y="1828800"/>
            <a:ext cx="4754880" cy="19659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7400" b="1">
                <a:solidFill>
                  <a:srgbClr val="F7FAFC"/>
                </a:solidFill>
                <a:latin typeface="Avenir Next"/>
                <a:ea typeface="Avenir Next"/>
                <a:cs typeface="Avenir Next"/>
              </a:defRPr>
            </a:pPr>
            <a:r>
              <a:rPr>
                <a:solidFill>
                  <a:srgbClr val="F7FAFC"/>
                </a:solidFill>
              </a:rPr>
              <a:t>20:00</a:t>
            </a:r>
          </a:p>
        </p:txBody>
      </p:sp>
      <p:sp>
        <p:nvSpPr>
          <p:cNvPr id="9" name="Rounded Rectangle 8">
            <a:extLst xmlns:a="http://schemas.openxmlformats.org/drawingml/2006/main">
              <a:ext uri="{FF2B5EF4-FFF2-40B4-BE49-F238E27FC236}">
                <a16:creationId xmlns:a16="http://schemas.microsoft.com/office/drawing/2014/main" id="{CBEFEB3C-52AE-4B0A-8010-2C207394E6F2}"/>
              </a:ext>
            </a:extLst>
          </p:cNvPr>
          <p:cNvSpPr>
            <a:spLocks xmlns:a="http://schemas.openxmlformats.org/drawingml/2006/main" noGrp="1"/>
          </p:cNvSpPr>
          <p:nvPr/>
        </p:nvSpPr>
        <p:spPr>
          <a:xfrm xmlns:a="http://schemas.openxmlformats.org/drawingml/2006/main">
            <a:off x="5989320" y="1993392"/>
            <a:ext cx="4754880" cy="164592"/>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ounded Rectangle 9">
            <a:extLst xmlns:a="http://schemas.openxmlformats.org/drawingml/2006/main">
              <a:ext uri="{FF2B5EF4-FFF2-40B4-BE49-F238E27FC236}">
                <a16:creationId xmlns:a16="http://schemas.microsoft.com/office/drawing/2014/main" id="{41A8672C-735A-40CA-B989-B4D431812636}"/>
              </a:ext>
            </a:extLst>
          </p:cNvPr>
          <p:cNvSpPr>
            <a:spLocks xmlns:a="http://schemas.openxmlformats.org/drawingml/2006/main" noGrp="1"/>
          </p:cNvSpPr>
          <p:nvPr/>
        </p:nvSpPr>
        <p:spPr>
          <a:xfrm xmlns:a="http://schemas.openxmlformats.org/drawingml/2006/main">
            <a:off x="5989320" y="1993392"/>
            <a:ext cx="2971800" cy="164592"/>
          </a:xfrm>
          <a:prstGeom xmlns:a="http://schemas.openxmlformats.org/drawingml/2006/main" prst="roundRect">
            <a:avLst/>
          </a:prstGeom>
          <a:solidFill xmlns:a="http://schemas.openxmlformats.org/drawingml/2006/main">
            <a:srgbClr val="2BCDA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CFFA0037-DDB0-49FF-BA32-431F450BABBE}"/>
              </a:ext>
            </a:extLst>
          </p:cNvPr>
          <p:cNvSpPr>
            <a:spLocks xmlns:a="http://schemas.openxmlformats.org/drawingml/2006/main" noGrp="1"/>
          </p:cNvSpPr>
          <p:nvPr/>
        </p:nvSpPr>
        <p:spPr>
          <a:xfrm xmlns:a="http://schemas.openxmlformats.org/drawingml/2006/main">
            <a:off x="5989320" y="2487168"/>
            <a:ext cx="4754880"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800" b="1">
                <a:solidFill>
                  <a:srgbClr val="F7FAFC"/>
                </a:solidFill>
                <a:latin typeface="Avenir Next"/>
                <a:ea typeface="Avenir Next"/>
                <a:cs typeface="Avenir Next"/>
              </a:defRPr>
            </a:pPr>
            <a:r>
              <a:rPr sz="1800" b="1">
                <a:solidFill>
                  <a:srgbClr val="F7FAFC"/>
                </a:solidFill>
              </a:rPr>
              <a:t>Return at 10:50 AM</a:t>
            </a:r>
          </a:p>
          <a:p xmlns:a="http://schemas.openxmlformats.org/drawingml/2006/main">
            <a:pPr algn="l">
              <a:buNone/>
              <a:defRPr sz="1800" b="1">
                <a:solidFill>
                  <a:srgbClr val="F7FAFC"/>
                </a:solidFill>
                <a:latin typeface="Avenir Next"/>
                <a:ea typeface="Avenir Next"/>
                <a:cs typeface="Avenir Next"/>
              </a:defRPr>
            </a:pPr>
            <a:r>
              <a:rPr sz="1800" b="1">
                <a:solidFill>
                  <a:srgbClr val="F7FAFC"/>
                </a:solidFill>
              </a:rPr>
              <a:t>Stretch · hydrate · bring one question</a:t>
            </a:r>
          </a:p>
        </p:txBody>
      </p:sp>
      <p:sp>
        <p:nvSpPr>
          <p:cNvPr id="12" name="TextBox 11">
            <a:extLst xmlns:a="http://schemas.openxmlformats.org/drawingml/2006/main">
              <a:ext uri="{FF2B5EF4-FFF2-40B4-BE49-F238E27FC236}">
                <a16:creationId xmlns:a16="http://schemas.microsoft.com/office/drawing/2014/main" id="{DB32135D-F072-4B16-86C7-9B2FB88D5E97}"/>
              </a:ext>
            </a:extLst>
          </p:cNvPr>
          <p:cNvSpPr>
            <a:spLocks xmlns:a="http://schemas.openxmlformats.org/drawingml/2006/main" noGrp="1"/>
          </p:cNvSpPr>
          <p:nvPr/>
        </p:nvSpPr>
        <p:spPr>
          <a:xfrm xmlns:a="http://schemas.openxmlformats.org/drawingml/2006/main">
            <a:off x="5989320" y="3886200"/>
            <a:ext cx="47548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400" b="0">
                <a:solidFill>
                  <a:srgbClr val="D5E4EC"/>
                </a:solidFill>
                <a:latin typeface="Avenir Next"/>
                <a:ea typeface="Avenir Next"/>
                <a:cs typeface="Avenir Next"/>
              </a:defRPr>
            </a:pPr>
            <a:r>
              <a:rPr>
                <a:solidFill>
                  <a:srgbClr val="D7E4EB"/>
                </a:solidFill>
              </a:rPr>
              <a:t>Next: scheduling, KV memory, and shared-resource decisions.</a:t>
            </a:r>
          </a:p>
        </p:txBody>
      </p:sp>
      <p:sp>
        <p:nvSpPr>
          <p:cNvPr id="13" name="Deck progress 68/120">
            <a:extLst xmlns:a="http://schemas.openxmlformats.org/drawingml/2006/main">
              <a:ext uri="{FF2B5EF4-FFF2-40B4-BE49-F238E27FC236}">
                <a16:creationId xmlns:a16="http://schemas.microsoft.com/office/drawing/2014/main" id="{06987D95-1276-4A12-BD58-AE4C23AEB639}"/>
              </a:ext>
            </a:extLst>
          </p:cNvPr>
          <p:cNvSpPr>
            <a:spLocks xmlns:a="http://schemas.openxmlformats.org/drawingml/2006/main" noGrp="1"/>
          </p:cNvSpPr>
          <p:nvPr/>
        </p:nvSpPr>
        <p:spPr>
          <a:xfrm xmlns:a="http://schemas.openxmlformats.org/drawingml/2006/main">
            <a:off x="530352" y="6473952"/>
            <a:ext cx="5913933"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14" name="Current page 68">
            <a:extLst xmlns:a="http://schemas.openxmlformats.org/drawingml/2006/main">
              <a:ext uri="{FF2B5EF4-FFF2-40B4-BE49-F238E27FC236}">
                <a16:creationId xmlns:a16="http://schemas.microsoft.com/office/drawing/2014/main" id="{1B2A698A-6FEC-45B2-BF5D-125E685BC4B0}"/>
              </a:ext>
            </a:extLst>
          </p:cNvPr>
          <p:cNvSpPr>
            <a:spLocks xmlns:a="http://schemas.openxmlformats.org/drawingml/2006/main" noGrp="1"/>
          </p:cNvSpPr>
          <p:nvPr/>
        </p:nvSpPr>
        <p:spPr>
          <a:xfrm xmlns:a="http://schemas.openxmlformats.org/drawingml/2006/main">
            <a:off x="6410947"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777555981"/>
      </p:ext>
    </p:extLst>
  </p:cSld>
</p:sld>
</file>

<file path=ppt/slides/slide69.xml><?xml version="1.0" encoding="utf-8"?>
<p:sld xmlns:p="http://schemas.openxmlformats.org/presentationml/2006/main">
  <p:cSld>
    <p:bg>
      <p:bgPr>
        <a:gradFill xmlns:a="http://schemas.openxmlformats.org/drawingml/2006/main">
          <a:gsLst>
            <a:gs pos="0">
              <a:srgbClr val="061F45"/>
            </a:gs>
            <a:gs pos="100000">
              <a:srgbClr val="0B4AA2"/>
            </a:gs>
          </a:gsLst>
          <a:lin ang="8100000"/>
        </a:gradFill>
      </p:bgPr>
    </p:bg>
    <p:spTree>
      <p:nvGrpSpPr>
        <p:cNvPr id="1" name=""/>
        <p:cNvGrpSpPr/>
        <p:nvPr/>
      </p:nvGrpSpPr>
      <p:grpSpPr>
        <a:xfrm xmlns:a="http://schemas.openxmlformats.org/drawingml/2006/main"/>
      </p:grpSpPr>
      <p:pic>
        <p:nvPicPr>
          <p:cNvPr id="17" name="Picture 1"/>
          <p:cNvPicPr>
            <a:picLocks xmlns:a="http://schemas.openxmlformats.org/drawingml/2006/main" noChangeAspect="1"/>
          </p:cNvPicPr>
          <p:nvPr/>
        </p:nvPicPr>
        <p:blipFill>
          <a:blip xmlns:r="http://schemas.openxmlformats.org/officeDocument/2006/relationships" xmlns:a="http://schemas.openxmlformats.org/drawingml/2006/main" r:embed="Ra4a50b6a071a41e6"/>
          <a:srcRect xmlns:a="http://schemas.openxmlformats.org/drawingml/2006/main" l="0" t="7811" r="0" b="7811"/>
          <a:stretch xmlns:a="http://schemas.openxmlformats.org/drawingml/2006/main">
            <a:fillRect l="0" t="0" r="0" b="0"/>
          </a:stretch>
        </p:blipFill>
        <p:spPr>
          <a:xfrm xmlns:a="http://schemas.openxmlformats.org/drawingml/2006/main">
            <a:off x="0" y="0"/>
            <a:ext cx="12191695" cy="6858000"/>
          </a:xfrm>
          <a:prstGeom xmlns:a="http://schemas.openxmlformats.org/drawingml/2006/main" prst="rect">
            <a:avLst/>
          </a:prstGeom>
        </p:spPr>
      </p:pic>
      <p:sp>
        <p:nvSpPr>
          <p:cNvPr id="3" name="Rectangle 2">
            <a:extLst xmlns:a="http://schemas.openxmlformats.org/drawingml/2006/main">
              <a:ext uri="{FF2B5EF4-FFF2-40B4-BE49-F238E27FC236}">
                <a16:creationId xmlns:a16="http://schemas.microsoft.com/office/drawing/2014/main" id="{F02C2280-7A2E-48BF-BC13-A4AA7DC080B9}"/>
              </a:ext>
            </a:extLst>
          </p:cNvPr>
          <p:cNvSpPr>
            <a:spLocks xmlns:a="http://schemas.openxmlformats.org/drawingml/2006/main" noGrp="1"/>
          </p:cNvSpPr>
          <p:nvPr/>
        </p:nvSpPr>
        <p:spPr>
          <a:xfrm xmlns:a="http://schemas.openxmlformats.org/drawingml/2006/main">
            <a:off x="0" y="0"/>
            <a:ext cx="4846320"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Rectangle 3">
            <a:extLst xmlns:a="http://schemas.openxmlformats.org/drawingml/2006/main">
              <a:ext uri="{FF2B5EF4-FFF2-40B4-BE49-F238E27FC236}">
                <a16:creationId xmlns:a16="http://schemas.microsoft.com/office/drawing/2014/main" id="{6A71C5A8-C23E-4AD5-A7B0-DDF70D01BCA7}"/>
              </a:ext>
            </a:extLst>
          </p:cNvPr>
          <p:cNvSpPr>
            <a:spLocks xmlns:a="http://schemas.openxmlformats.org/drawingml/2006/main" noGrp="1"/>
          </p:cNvSpPr>
          <p:nvPr/>
        </p:nvSpPr>
        <p:spPr>
          <a:xfrm xmlns:a="http://schemas.openxmlformats.org/drawingml/2006/main">
            <a:off x="658368" y="566928"/>
            <a:ext cx="1508760" cy="73152"/>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TextBox 4">
            <a:extLst xmlns:a="http://schemas.openxmlformats.org/drawingml/2006/main">
              <a:ext uri="{FF2B5EF4-FFF2-40B4-BE49-F238E27FC236}">
                <a16:creationId xmlns:a16="http://schemas.microsoft.com/office/drawing/2014/main" id="{455B0E51-3206-46D1-B553-A6ABD615A3DE}"/>
              </a:ext>
            </a:extLst>
          </p:cNvPr>
          <p:cNvSpPr>
            <a:spLocks xmlns:a="http://schemas.openxmlformats.org/drawingml/2006/main" noGrp="1"/>
          </p:cNvSpPr>
          <p:nvPr/>
        </p:nvSpPr>
        <p:spPr>
          <a:xfrm xmlns:a="http://schemas.openxmlformats.org/drawingml/2006/main">
            <a:off x="658368" y="786384"/>
            <a:ext cx="352044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976FFF"/>
                </a:solidFill>
                <a:latin typeface="Avenir Next"/>
                <a:ea typeface="Avenir Next"/>
                <a:cs typeface="Avenir Next"/>
              </a:defRPr>
            </a:pPr>
            <a:r>
              <a:rPr>
                <a:solidFill>
                  <a:srgbClr val="D7E4EB"/>
                </a:solidFill>
              </a:rPr>
              <a:t>03  SCHEDULING + KV</a:t>
            </a:r>
          </a:p>
        </p:txBody>
      </p:sp>
      <p:sp>
        <p:nvSpPr>
          <p:cNvPr id="6" name="TextBox 5">
            <a:extLst xmlns:a="http://schemas.openxmlformats.org/drawingml/2006/main">
              <a:ext uri="{FF2B5EF4-FFF2-40B4-BE49-F238E27FC236}">
                <a16:creationId xmlns:a16="http://schemas.microsoft.com/office/drawing/2014/main" id="{0FE758A2-69E0-471C-BE84-31427E95E95F}"/>
              </a:ext>
            </a:extLst>
          </p:cNvPr>
          <p:cNvSpPr>
            <a:spLocks xmlns:a="http://schemas.openxmlformats.org/drawingml/2006/main" noGrp="1"/>
          </p:cNvSpPr>
          <p:nvPr/>
        </p:nvSpPr>
        <p:spPr>
          <a:xfrm xmlns:a="http://schemas.openxmlformats.org/drawingml/2006/main">
            <a:off x="658368" y="1353312"/>
            <a:ext cx="3749039" cy="16002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3500" b="1">
                <a:solidFill>
                  <a:srgbClr val="EBF2F6"/>
                </a:solidFill>
                <a:latin typeface="Avenir Next"/>
                <a:ea typeface="Avenir Next"/>
                <a:cs typeface="Avenir Next"/>
              </a:defRPr>
            </a:pPr>
            <a:r>
              <a:rPr sz="3500">
                <a:solidFill>
                  <a:srgbClr val="F7FAFC"/>
                </a:solidFill>
              </a:rPr>
              <a:t>Scheduling is the control tower</a:t>
            </a:r>
          </a:p>
        </p:txBody>
      </p:sp>
      <p:sp>
        <p:nvSpPr>
          <p:cNvPr id="7" name="TextBox 6">
            <a:extLst xmlns:a="http://schemas.openxmlformats.org/drawingml/2006/main">
              <a:ext uri="{FF2B5EF4-FFF2-40B4-BE49-F238E27FC236}">
                <a16:creationId xmlns:a16="http://schemas.microsoft.com/office/drawing/2014/main" id="{EBA4376D-9FF1-43C1-A870-8D6C228C9EEB}"/>
              </a:ext>
            </a:extLst>
          </p:cNvPr>
          <p:cNvSpPr>
            <a:spLocks xmlns:a="http://schemas.openxmlformats.org/drawingml/2006/main" noGrp="1"/>
          </p:cNvSpPr>
          <p:nvPr/>
        </p:nvSpPr>
        <p:spPr>
          <a:xfrm xmlns:a="http://schemas.openxmlformats.org/drawingml/2006/main">
            <a:off x="658368" y="3246120"/>
            <a:ext cx="3703320" cy="12344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800" b="0">
                <a:solidFill>
                  <a:srgbClr val="A6B8C4"/>
                </a:solidFill>
                <a:latin typeface="Avenir Next"/>
                <a:ea typeface="Avenir Next"/>
                <a:cs typeface="Avenir Next"/>
              </a:defRPr>
            </a:pPr>
            <a:r>
              <a:rPr>
                <a:solidFill>
                  <a:srgbClr val="F7FAFC"/>
                </a:solidFill>
              </a:rPr>
              <a:t>Every decode step renegotiates attention, compute, and memory among live requests.</a:t>
            </a:r>
          </a:p>
        </p:txBody>
      </p:sp>
      <p:sp>
        <p:nvSpPr>
          <p:cNvPr id="8" name="Rounded Rectangle 7">
            <a:extLst xmlns:a="http://schemas.openxmlformats.org/drawingml/2006/main">
              <a:ext uri="{FF2B5EF4-FFF2-40B4-BE49-F238E27FC236}">
                <a16:creationId xmlns:a16="http://schemas.microsoft.com/office/drawing/2014/main" id="{02600F2A-D55A-4106-938E-F5223E9B281C}"/>
              </a:ext>
            </a:extLst>
          </p:cNvPr>
          <p:cNvSpPr>
            <a:spLocks xmlns:a="http://schemas.openxmlformats.org/drawingml/2006/main" noGrp="1"/>
          </p:cNvSpPr>
          <p:nvPr/>
        </p:nvSpPr>
        <p:spPr>
          <a:xfrm xmlns:a="http://schemas.openxmlformats.org/drawingml/2006/main">
            <a:off x="530352" y="6199632"/>
            <a:ext cx="109728" cy="10972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80885DDD-3FB0-4647-B944-79D9CF016E16}"/>
              </a:ext>
            </a:extLst>
          </p:cNvPr>
          <p:cNvSpPr>
            <a:spLocks xmlns:a="http://schemas.openxmlformats.org/drawingml/2006/main" noGrp="1"/>
          </p:cNvSpPr>
          <p:nvPr/>
        </p:nvSpPr>
        <p:spPr>
          <a:xfrm xmlns:a="http://schemas.openxmlformats.org/drawingml/2006/main">
            <a:off x="786384" y="5684520"/>
            <a:ext cx="38862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WATCH THE SHARED RESOURCES</a:t>
            </a:r>
          </a:p>
        </p:txBody>
      </p:sp>
      <p:sp>
        <p:nvSpPr>
          <p:cNvPr id="10" name="TextBox 9">
            <a:extLst xmlns:a="http://schemas.openxmlformats.org/drawingml/2006/main">
              <a:ext uri="{FF2B5EF4-FFF2-40B4-BE49-F238E27FC236}">
                <a16:creationId xmlns:a16="http://schemas.microsoft.com/office/drawing/2014/main" id="{EE762863-E90B-453C-A63D-12EEF1976CED}"/>
              </a:ext>
            </a:extLst>
          </p:cNvPr>
          <p:cNvSpPr>
            <a:spLocks xmlns:a="http://schemas.openxmlformats.org/drawingml/2006/main" noGrp="1"/>
          </p:cNvSpPr>
          <p:nvPr/>
        </p:nvSpPr>
        <p:spPr>
          <a:xfrm xmlns:a="http://schemas.openxmlformats.org/drawingml/2006/main">
            <a:off x="786384" y="5986272"/>
            <a:ext cx="9921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EBF2F6"/>
                </a:solidFill>
                <a:latin typeface="Avenir Next"/>
                <a:ea typeface="Avenir Next"/>
                <a:cs typeface="Avenir Next"/>
              </a:defRPr>
            </a:pPr>
            <a:r>
              <a:rPr>
                <a:solidFill>
                  <a:srgbClr val="D7E4EB"/>
                </a:solidFill>
              </a:rPr>
              <a:t>Who runs now? Who waits? Where does each request's memory live?</a:t>
            </a:r>
          </a:p>
        </p:txBody>
      </p:sp>
      <p:sp>
        <p:nvSpPr>
          <p:cNvPr id="11" name="TextBox 10">
            <a:extLst xmlns:a="http://schemas.openxmlformats.org/drawingml/2006/main">
              <a:ext uri="{FF2B5EF4-FFF2-40B4-BE49-F238E27FC236}">
                <a16:creationId xmlns:a16="http://schemas.microsoft.com/office/drawing/2014/main" id="{3306E0C3-5325-4032-A5EC-77D198853FA7}"/>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69/124</a:t>
            </a:r>
          </a:p>
        </p:txBody>
      </p:sp>
      <p:sp>
        <p:nvSpPr>
          <p:cNvPr id="13" name="Deck progress track">
            <a:extLst xmlns:a="http://schemas.openxmlformats.org/drawingml/2006/main">
              <a:ext uri="{FF2B5EF4-FFF2-40B4-BE49-F238E27FC236}">
                <a16:creationId xmlns:a16="http://schemas.microsoft.com/office/drawing/2014/main" id="{3F90DFA2-2211-4A36-A9E5-07885F19419C}"/>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p>
      <p:sp>
        <p:nvSpPr>
          <p:cNvPr id="14" name="Deck progress 69/120">
            <a:extLst xmlns:a="http://schemas.openxmlformats.org/drawingml/2006/main">
              <a:ext uri="{FF2B5EF4-FFF2-40B4-BE49-F238E27FC236}">
                <a16:creationId xmlns:a16="http://schemas.microsoft.com/office/drawing/2014/main" id="{33842A46-654A-4173-90CD-982575347ACD}"/>
              </a:ext>
            </a:extLst>
          </p:cNvPr>
          <p:cNvSpPr>
            <a:spLocks xmlns:a="http://schemas.openxmlformats.org/drawingml/2006/main" noGrp="1"/>
          </p:cNvSpPr>
          <p:nvPr/>
        </p:nvSpPr>
        <p:spPr>
          <a:xfrm xmlns:a="http://schemas.openxmlformats.org/drawingml/2006/main">
            <a:off x="530352" y="6473952"/>
            <a:ext cx="6000902"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15" name="Current page 69">
            <a:extLst xmlns:a="http://schemas.openxmlformats.org/drawingml/2006/main">
              <a:ext uri="{FF2B5EF4-FFF2-40B4-BE49-F238E27FC236}">
                <a16:creationId xmlns:a16="http://schemas.microsoft.com/office/drawing/2014/main" id="{E9CBE0A0-E071-4288-9127-AA350C040912}"/>
              </a:ext>
            </a:extLst>
          </p:cNvPr>
          <p:cNvSpPr>
            <a:spLocks xmlns:a="http://schemas.openxmlformats.org/drawingml/2006/main" noGrp="1"/>
          </p:cNvSpPr>
          <p:nvPr/>
        </p:nvSpPr>
        <p:spPr>
          <a:xfrm xmlns:a="http://schemas.openxmlformats.org/drawingml/2006/main">
            <a:off x="6497917"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993951589"/>
      </p:ext>
    </p:extLst>
  </p:cSld>
</p:sld>
</file>

<file path=ppt/slides/slide70.xml><?xml version="1.0" encoding="utf-8"?>
<p:sld xmlns:p="http://schemas.openxmlformats.org/presentationml/2006/main">
  <p:cSld>
    <p:bg>
      <p:bgPr>
        <a:solidFill xmlns:a="http://schemas.openxmlformats.org/drawingml/2006/main">
          <a:srgbClr val="071427"/>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22EF1D59-D004-4B32-8FB3-F709192C5592}"/>
              </a:ext>
            </a:extLst>
          </p:cNvPr>
          <p:cNvSpPr>
            <a:spLocks xmlns:a="http://schemas.openxmlformats.org/drawingml/2006/main" noGrp="1"/>
          </p:cNvSpPr>
          <p:nvPr/>
        </p:nvSpPr>
        <p:spPr>
          <a:xfrm xmlns:a="http://schemas.openxmlformats.org/drawingml/2006/main">
            <a:off x="523875" y="485775"/>
            <a:ext cx="476250" cy="66675"/>
          </a:xfrm>
          <a:prstGeom xmlns:a="http://schemas.openxmlformats.org/drawingml/2006/main" prst="rect">
            <a:avLst/>
          </a:prstGeom>
          <a:solidFill xmlns:a="http://schemas.openxmlformats.org/drawingml/2006/main">
            <a:srgbClr val="946BFF"/>
          </a:solidFill>
          <a:ln xmlns:a="http://schemas.openxmlformats.org/drawingml/2006/main" w="9525">
            <a:solidFill>
              <a:srgbClr val="946BFF"/>
            </a:solidFill>
            <a:prstDash val="solid"/>
          </a:ln>
        </p:spPr>
      </p:sp>
      <p:sp>
        <p:nvSpPr>
          <p:cNvPr id="2" name="">
            <a:extLst xmlns:a="http://schemas.openxmlformats.org/drawingml/2006/main">
              <a:ext uri="{FF2B5EF4-FFF2-40B4-BE49-F238E27FC236}">
                <a16:creationId xmlns:a16="http://schemas.microsoft.com/office/drawing/2014/main" id="{17D71D1E-D964-48EF-9B1F-9CAE521B1451}"/>
              </a:ext>
            </a:extLst>
          </p:cNvPr>
          <p:cNvSpPr>
            <a:spLocks xmlns:a="http://schemas.openxmlformats.org/drawingml/2006/main" noGrp="1"/>
          </p:cNvSpPr>
          <p:nvPr/>
        </p:nvSpPr>
        <p:spPr>
          <a:xfrm xmlns:a="http://schemas.openxmlformats.org/drawingml/2006/main">
            <a:off x="1133475" y="447675"/>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SCHEDULING + KV</a:t>
            </a:r>
          </a:p>
        </p:txBody>
      </p:sp>
      <p:sp>
        <p:nvSpPr>
          <p:cNvPr id="3" name="">
            <a:extLst xmlns:a="http://schemas.openxmlformats.org/drawingml/2006/main">
              <a:ext uri="{FF2B5EF4-FFF2-40B4-BE49-F238E27FC236}">
                <a16:creationId xmlns:a16="http://schemas.microsoft.com/office/drawing/2014/main" id="{722876F0-4FE8-497B-9AE6-7BF27BEF526F}"/>
              </a:ext>
            </a:extLst>
          </p:cNvPr>
          <p:cNvSpPr>
            <a:spLocks xmlns:a="http://schemas.openxmlformats.org/drawingml/2006/main" noGrp="1"/>
          </p:cNvSpPr>
          <p:nvPr/>
        </p:nvSpPr>
        <p:spPr>
          <a:xfrm xmlns:a="http://schemas.openxmlformats.org/drawingml/2006/main">
            <a:off x="523875" y="990600"/>
            <a:ext cx="10477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2625" b="1">
                <a:solidFill>
                  <a:srgbClr val="F7FAFC"/>
                </a:solidFill>
                <a:latin typeface="Avenir Next"/>
                <a:ea typeface="Avenir Next"/>
                <a:cs typeface="Avenir Next"/>
              </a:defRPr>
            </a:pPr>
            <a:r>
              <a:rPr sz="3000" b="1">
                <a:solidFill>
                  <a:srgbClr val="F7FAFC"/>
                </a:solidFill>
                <a:latin typeface="Avenir Next"/>
                <a:ea typeface="Avenir Next"/>
                <a:cs typeface="Avenir Next"/>
              </a:rPr>
              <a:t>Part 2 is a control loop, not a bag of tricks</a:t>
            </a:r>
          </a:p>
        </p:txBody>
      </p:sp>
      <p:sp>
        <p:nvSpPr>
          <p:cNvPr id="4" name="">
            <a:extLst xmlns:a="http://schemas.openxmlformats.org/drawingml/2006/main">
              <a:ext uri="{FF2B5EF4-FFF2-40B4-BE49-F238E27FC236}">
                <a16:creationId xmlns:a16="http://schemas.microsoft.com/office/drawing/2014/main" id="{74A7A89E-E274-4DA8-8ACF-94F17323F6C5}"/>
              </a:ext>
            </a:extLst>
          </p:cNvPr>
          <p:cNvSpPr>
            <a:spLocks xmlns:a="http://schemas.openxmlformats.org/drawingml/2006/main" noGrp="1"/>
          </p:cNvSpPr>
          <p:nvPr/>
        </p:nvSpPr>
        <p:spPr>
          <a:xfrm xmlns:a="http://schemas.openxmlformats.org/drawingml/2006/main">
            <a:off x="523875" y="1581150"/>
            <a:ext cx="10001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500" b="0">
                <a:solidFill>
                  <a:srgbClr val="C6D3DA"/>
                </a:solidFill>
                <a:latin typeface="Avenir Next"/>
                <a:ea typeface="Avenir Next"/>
                <a:cs typeface="Avenir Next"/>
              </a:defRPr>
            </a:pPr>
            <a:r>
              <a:rPr sz="1550" b="0">
                <a:solidFill>
                  <a:srgbClr val="C6D3DA"/>
                </a:solidFill>
                <a:latin typeface="Avenir Next"/>
                <a:ea typeface="Avenir Next"/>
                <a:cs typeface="Avenir Next"/>
              </a:rPr>
              <a:t>Each mechanism answers a different question about live requests.</a:t>
            </a:r>
          </a:p>
        </p:txBody>
      </p:sp>
      <p:sp>
        <p:nvSpPr>
          <p:cNvPr id="5" name="">
            <a:extLst xmlns:a="http://schemas.openxmlformats.org/drawingml/2006/main">
              <a:ext uri="{FF2B5EF4-FFF2-40B4-BE49-F238E27FC236}">
                <a16:creationId xmlns:a16="http://schemas.microsoft.com/office/drawing/2014/main" id="{72563307-689D-41D5-9F9E-73D5CEDD532B}"/>
              </a:ext>
            </a:extLst>
          </p:cNvPr>
          <p:cNvSpPr>
            <a:spLocks xmlns:a="http://schemas.openxmlformats.org/drawingml/2006/main" noGrp="1"/>
          </p:cNvSpPr>
          <p:nvPr/>
        </p:nvSpPr>
        <p:spPr>
          <a:xfrm xmlns:a="http://schemas.openxmlformats.org/drawingml/2006/main">
            <a:off x="523875" y="2381250"/>
            <a:ext cx="2581275" cy="2095500"/>
          </a:xfrm>
          <a:prstGeom xmlns:a="http://schemas.openxmlformats.org/drawingml/2006/main" prst="roundRect">
            <a:avLst>
              <a:gd name="adj" fmla="val 7273"/>
            </a:avLst>
          </a:prstGeom>
          <a:solidFill xmlns:a="http://schemas.openxmlformats.org/drawingml/2006/main">
            <a:srgbClr val="112B42"/>
          </a:solidFill>
          <a:ln xmlns:a="http://schemas.openxmlformats.org/drawingml/2006/main" w="9525">
            <a:solidFill>
              <a:srgbClr val="43BEE8"/>
            </a:solidFill>
            <a:prstDash val="solid"/>
          </a:ln>
        </p:spPr>
      </p:sp>
      <p:sp>
        <p:nvSpPr>
          <p:cNvPr id="6" name="">
            <a:extLst xmlns:a="http://schemas.openxmlformats.org/drawingml/2006/main">
              <a:ext uri="{FF2B5EF4-FFF2-40B4-BE49-F238E27FC236}">
                <a16:creationId xmlns:a16="http://schemas.microsoft.com/office/drawing/2014/main" id="{63AE2468-F81B-4F8A-9E18-732DD5564BAC}"/>
              </a:ext>
            </a:extLst>
          </p:cNvPr>
          <p:cNvSpPr>
            <a:spLocks xmlns:a="http://schemas.openxmlformats.org/drawingml/2006/main" noGrp="1"/>
          </p:cNvSpPr>
          <p:nvPr/>
        </p:nvSpPr>
        <p:spPr>
          <a:xfrm xmlns:a="http://schemas.openxmlformats.org/drawingml/2006/main">
            <a:off x="752475" y="262890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1">
                <a:solidFill>
                  <a:srgbClr val="43BEE8"/>
                </a:solidFill>
                <a:latin typeface="Avenir Next"/>
                <a:ea typeface="Avenir Next"/>
                <a:cs typeface="Avenir Next"/>
              </a:defRPr>
            </a:pPr>
            <a:r>
              <a:rPr sz="1300" b="1">
                <a:solidFill>
                  <a:srgbClr val="43BEE8"/>
                </a:solidFill>
                <a:latin typeface="Avenir Next"/>
                <a:ea typeface="Avenir Next"/>
                <a:cs typeface="Avenir Next"/>
              </a:rPr>
              <a:t>BATCH</a:t>
            </a:r>
          </a:p>
        </p:txBody>
      </p:sp>
      <p:sp>
        <p:nvSpPr>
          <p:cNvPr id="7" name="">
            <a:extLst xmlns:a="http://schemas.openxmlformats.org/drawingml/2006/main">
              <a:ext uri="{FF2B5EF4-FFF2-40B4-BE49-F238E27FC236}">
                <a16:creationId xmlns:a16="http://schemas.microsoft.com/office/drawing/2014/main" id="{79BF4A00-3BF8-42AC-BF44-3EE75FCCBFD4}"/>
              </a:ext>
            </a:extLst>
          </p:cNvPr>
          <p:cNvSpPr>
            <a:spLocks xmlns:a="http://schemas.openxmlformats.org/drawingml/2006/main" noGrp="1"/>
          </p:cNvSpPr>
          <p:nvPr/>
        </p:nvSpPr>
        <p:spPr>
          <a:xfrm xmlns:a="http://schemas.openxmlformats.org/drawingml/2006/main">
            <a:off x="752475" y="3009900"/>
            <a:ext cx="2095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725" b="1">
                <a:solidFill>
                  <a:srgbClr val="F7FAFC"/>
                </a:solidFill>
                <a:latin typeface="Avenir Next"/>
                <a:ea typeface="Avenir Next"/>
                <a:cs typeface="Avenir Next"/>
              </a:defRPr>
            </a:pPr>
            <a:r>
              <a:rPr sz="1725" b="1">
                <a:solidFill>
                  <a:srgbClr val="F7FAFC"/>
                </a:solidFill>
                <a:latin typeface="Avenir Next"/>
                <a:ea typeface="Avenir Next"/>
                <a:cs typeface="Avenir Next"/>
              </a:rPr>
              <a:t>Who runs now?</a:t>
            </a:r>
          </a:p>
        </p:txBody>
      </p:sp>
      <p:sp>
        <p:nvSpPr>
          <p:cNvPr id="8" name="">
            <a:extLst xmlns:a="http://schemas.openxmlformats.org/drawingml/2006/main">
              <a:ext uri="{FF2B5EF4-FFF2-40B4-BE49-F238E27FC236}">
                <a16:creationId xmlns:a16="http://schemas.microsoft.com/office/drawing/2014/main" id="{3B0E18B8-FEDB-441F-AF6E-8508E700E90B}"/>
              </a:ext>
            </a:extLst>
          </p:cNvPr>
          <p:cNvSpPr>
            <a:spLocks xmlns:a="http://schemas.openxmlformats.org/drawingml/2006/main" noGrp="1"/>
          </p:cNvSpPr>
          <p:nvPr/>
        </p:nvSpPr>
        <p:spPr>
          <a:xfrm xmlns:a="http://schemas.openxmlformats.org/drawingml/2006/main">
            <a:off x="752475" y="3638550"/>
            <a:ext cx="2095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0">
                <a:solidFill>
                  <a:srgbClr val="C6D3DA"/>
                </a:solidFill>
                <a:latin typeface="Avenir Next"/>
                <a:ea typeface="Avenir Next"/>
                <a:cs typeface="Avenir Next"/>
              </a:defRPr>
            </a:pPr>
            <a:r>
              <a:rPr sz="1300" b="0">
                <a:solidFill>
                  <a:srgbClr val="C6D3DA"/>
                </a:solidFill>
                <a:latin typeface="Avenir Next"/>
                <a:ea typeface="Avenir Next"/>
                <a:cs typeface="Avenir Next"/>
              </a:rPr>
              <a:t>Continuous batching changes membership after each decode iteration.</a:t>
            </a:r>
          </a:p>
        </p:txBody>
      </p:sp>
      <p:sp>
        <p:nvSpPr>
          <p:cNvPr id="9" name="">
            <a:extLst xmlns:a="http://schemas.openxmlformats.org/drawingml/2006/main">
              <a:ext uri="{FF2B5EF4-FFF2-40B4-BE49-F238E27FC236}">
                <a16:creationId xmlns:a16="http://schemas.microsoft.com/office/drawing/2014/main" id="{1D94810F-AFE1-41B0-84C9-FFF39F6DC91A}"/>
              </a:ext>
            </a:extLst>
          </p:cNvPr>
          <p:cNvSpPr>
            <a:spLocks xmlns:a="http://schemas.openxmlformats.org/drawingml/2006/main" noGrp="1"/>
          </p:cNvSpPr>
          <p:nvPr/>
        </p:nvSpPr>
        <p:spPr>
          <a:xfrm xmlns:a="http://schemas.openxmlformats.org/drawingml/2006/main">
            <a:off x="3276600" y="2381250"/>
            <a:ext cx="2581275" cy="2095500"/>
          </a:xfrm>
          <a:prstGeom xmlns:a="http://schemas.openxmlformats.org/drawingml/2006/main" prst="roundRect">
            <a:avLst>
              <a:gd name="adj" fmla="val 7273"/>
            </a:avLst>
          </a:prstGeom>
          <a:solidFill xmlns:a="http://schemas.openxmlformats.org/drawingml/2006/main">
            <a:srgbClr val="112B42"/>
          </a:solidFill>
          <a:ln xmlns:a="http://schemas.openxmlformats.org/drawingml/2006/main" w="9525">
            <a:solidFill>
              <a:srgbClr val="946BFF"/>
            </a:solidFill>
            <a:prstDash val="solid"/>
          </a:ln>
        </p:spPr>
      </p:sp>
      <p:sp>
        <p:nvSpPr>
          <p:cNvPr id="10" name="">
            <a:extLst xmlns:a="http://schemas.openxmlformats.org/drawingml/2006/main">
              <a:ext uri="{FF2B5EF4-FFF2-40B4-BE49-F238E27FC236}">
                <a16:creationId xmlns:a16="http://schemas.microsoft.com/office/drawing/2014/main" id="{BE4FB771-7CBF-4DF0-9DD2-A4CF6446FF27}"/>
              </a:ext>
            </a:extLst>
          </p:cNvPr>
          <p:cNvSpPr>
            <a:spLocks xmlns:a="http://schemas.openxmlformats.org/drawingml/2006/main" noGrp="1"/>
          </p:cNvSpPr>
          <p:nvPr/>
        </p:nvSpPr>
        <p:spPr>
          <a:xfrm xmlns:a="http://schemas.openxmlformats.org/drawingml/2006/main">
            <a:off x="3505200" y="262890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1">
                <a:solidFill>
                  <a:srgbClr val="946BFF"/>
                </a:solidFill>
                <a:latin typeface="Avenir Next"/>
                <a:ea typeface="Avenir Next"/>
                <a:cs typeface="Avenir Next"/>
              </a:defRPr>
            </a:pPr>
            <a:r>
              <a:rPr sz="1300" b="1">
                <a:solidFill>
                  <a:srgbClr val="946BFF"/>
                </a:solidFill>
                <a:latin typeface="Avenir Next"/>
                <a:ea typeface="Avenir Next"/>
                <a:cs typeface="Avenir Next"/>
              </a:rPr>
              <a:t>BUDGET</a:t>
            </a:r>
          </a:p>
        </p:txBody>
      </p:sp>
      <p:sp>
        <p:nvSpPr>
          <p:cNvPr id="11" name="">
            <a:extLst xmlns:a="http://schemas.openxmlformats.org/drawingml/2006/main">
              <a:ext uri="{FF2B5EF4-FFF2-40B4-BE49-F238E27FC236}">
                <a16:creationId xmlns:a16="http://schemas.microsoft.com/office/drawing/2014/main" id="{FC61E1F0-4248-4943-A505-04AA590C2CE7}"/>
              </a:ext>
            </a:extLst>
          </p:cNvPr>
          <p:cNvSpPr>
            <a:spLocks xmlns:a="http://schemas.openxmlformats.org/drawingml/2006/main" noGrp="1"/>
          </p:cNvSpPr>
          <p:nvPr/>
        </p:nvSpPr>
        <p:spPr>
          <a:xfrm xmlns:a="http://schemas.openxmlformats.org/drawingml/2006/main">
            <a:off x="3505200" y="3009900"/>
            <a:ext cx="2095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725" b="1">
                <a:solidFill>
                  <a:srgbClr val="F7FAFC"/>
                </a:solidFill>
                <a:latin typeface="Avenir Next"/>
                <a:ea typeface="Avenir Next"/>
                <a:cs typeface="Avenir Next"/>
              </a:defRPr>
            </a:pPr>
            <a:r>
              <a:rPr sz="1725" b="1">
                <a:solidFill>
                  <a:srgbClr val="F7FAFC"/>
                </a:solidFill>
                <a:latin typeface="Avenir Next"/>
                <a:ea typeface="Avenir Next"/>
                <a:cs typeface="Avenir Next"/>
              </a:rPr>
              <a:t>What can fit?</a:t>
            </a:r>
          </a:p>
        </p:txBody>
      </p:sp>
      <p:sp>
        <p:nvSpPr>
          <p:cNvPr id="12" name="">
            <a:extLst xmlns:a="http://schemas.openxmlformats.org/drawingml/2006/main">
              <a:ext uri="{FF2B5EF4-FFF2-40B4-BE49-F238E27FC236}">
                <a16:creationId xmlns:a16="http://schemas.microsoft.com/office/drawing/2014/main" id="{76FEFA5B-0163-418F-955D-2C7310A97553}"/>
              </a:ext>
            </a:extLst>
          </p:cNvPr>
          <p:cNvSpPr>
            <a:spLocks xmlns:a="http://schemas.openxmlformats.org/drawingml/2006/main" noGrp="1"/>
          </p:cNvSpPr>
          <p:nvPr/>
        </p:nvSpPr>
        <p:spPr>
          <a:xfrm xmlns:a="http://schemas.openxmlformats.org/drawingml/2006/main">
            <a:off x="3505200" y="3638550"/>
            <a:ext cx="2095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0">
                <a:solidFill>
                  <a:srgbClr val="C6D3DA"/>
                </a:solidFill>
                <a:latin typeface="Avenir Next"/>
                <a:ea typeface="Avenir Next"/>
                <a:cs typeface="Avenir Next"/>
              </a:defRPr>
            </a:pPr>
            <a:r>
              <a:rPr sz="1300" b="0">
                <a:solidFill>
                  <a:srgbClr val="C6D3DA"/>
                </a:solidFill>
                <a:latin typeface="Avenir Next"/>
                <a:ea typeface="Avenir Next"/>
                <a:cs typeface="Avenir Next"/>
              </a:rPr>
              <a:t>The token budget and KV budget define the feasible set.</a:t>
            </a:r>
          </a:p>
        </p:txBody>
      </p:sp>
      <p:sp>
        <p:nvSpPr>
          <p:cNvPr id="13" name="">
            <a:extLst xmlns:a="http://schemas.openxmlformats.org/drawingml/2006/main">
              <a:ext uri="{FF2B5EF4-FFF2-40B4-BE49-F238E27FC236}">
                <a16:creationId xmlns:a16="http://schemas.microsoft.com/office/drawing/2014/main" id="{78AED16A-4C8E-4E22-8DA0-C7BFBA0AC87D}"/>
              </a:ext>
            </a:extLst>
          </p:cNvPr>
          <p:cNvSpPr>
            <a:spLocks xmlns:a="http://schemas.openxmlformats.org/drawingml/2006/main" noGrp="1"/>
          </p:cNvSpPr>
          <p:nvPr/>
        </p:nvSpPr>
        <p:spPr>
          <a:xfrm xmlns:a="http://schemas.openxmlformats.org/drawingml/2006/main">
            <a:off x="6029325" y="2381250"/>
            <a:ext cx="2581275" cy="2095500"/>
          </a:xfrm>
          <a:prstGeom xmlns:a="http://schemas.openxmlformats.org/drawingml/2006/main" prst="roundRect">
            <a:avLst>
              <a:gd name="adj" fmla="val 7273"/>
            </a:avLst>
          </a:prstGeom>
          <a:solidFill xmlns:a="http://schemas.openxmlformats.org/drawingml/2006/main">
            <a:srgbClr val="112B42"/>
          </a:solidFill>
          <a:ln xmlns:a="http://schemas.openxmlformats.org/drawingml/2006/main" w="9525">
            <a:solidFill>
              <a:srgbClr val="52C98E"/>
            </a:solidFill>
            <a:prstDash val="solid"/>
          </a:ln>
        </p:spPr>
      </p:sp>
      <p:sp>
        <p:nvSpPr>
          <p:cNvPr id="14" name="">
            <a:extLst xmlns:a="http://schemas.openxmlformats.org/drawingml/2006/main">
              <a:ext uri="{FF2B5EF4-FFF2-40B4-BE49-F238E27FC236}">
                <a16:creationId xmlns:a16="http://schemas.microsoft.com/office/drawing/2014/main" id="{04FF3410-E305-4E4B-AD59-23AC02EA0805}"/>
              </a:ext>
            </a:extLst>
          </p:cNvPr>
          <p:cNvSpPr>
            <a:spLocks xmlns:a="http://schemas.openxmlformats.org/drawingml/2006/main" noGrp="1"/>
          </p:cNvSpPr>
          <p:nvPr/>
        </p:nvSpPr>
        <p:spPr>
          <a:xfrm xmlns:a="http://schemas.openxmlformats.org/drawingml/2006/main">
            <a:off x="6257925" y="262890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1">
                <a:solidFill>
                  <a:srgbClr val="52C98E"/>
                </a:solidFill>
                <a:latin typeface="Avenir Next"/>
                <a:ea typeface="Avenir Next"/>
                <a:cs typeface="Avenir Next"/>
              </a:defRPr>
            </a:pPr>
            <a:r>
              <a:rPr sz="1300" b="1">
                <a:solidFill>
                  <a:srgbClr val="52C98E"/>
                </a:solidFill>
                <a:latin typeface="Avenir Next"/>
                <a:ea typeface="Avenir Next"/>
                <a:cs typeface="Avenir Next"/>
              </a:rPr>
              <a:t>STATE</a:t>
            </a:r>
          </a:p>
        </p:txBody>
      </p:sp>
      <p:sp>
        <p:nvSpPr>
          <p:cNvPr id="15" name="">
            <a:extLst xmlns:a="http://schemas.openxmlformats.org/drawingml/2006/main">
              <a:ext uri="{FF2B5EF4-FFF2-40B4-BE49-F238E27FC236}">
                <a16:creationId xmlns:a16="http://schemas.microsoft.com/office/drawing/2014/main" id="{66A9FC99-91A0-402B-BCA0-CB9858AC2A3A}"/>
              </a:ext>
            </a:extLst>
          </p:cNvPr>
          <p:cNvSpPr>
            <a:spLocks xmlns:a="http://schemas.openxmlformats.org/drawingml/2006/main" noGrp="1"/>
          </p:cNvSpPr>
          <p:nvPr/>
        </p:nvSpPr>
        <p:spPr>
          <a:xfrm xmlns:a="http://schemas.openxmlformats.org/drawingml/2006/main">
            <a:off x="6257925" y="3009900"/>
            <a:ext cx="2095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725" b="1">
                <a:solidFill>
                  <a:srgbClr val="F7FAFC"/>
                </a:solidFill>
                <a:latin typeface="Avenir Next"/>
                <a:ea typeface="Avenir Next"/>
                <a:cs typeface="Avenir Next"/>
              </a:defRPr>
            </a:pPr>
            <a:r>
              <a:rPr sz="1725" b="1">
                <a:solidFill>
                  <a:srgbClr val="F7FAFC"/>
                </a:solidFill>
                <a:latin typeface="Avenir Next"/>
                <a:ea typeface="Avenir Next"/>
                <a:cs typeface="Avenir Next"/>
              </a:rPr>
              <a:t>What must survive?</a:t>
            </a:r>
          </a:p>
        </p:txBody>
      </p:sp>
      <p:sp>
        <p:nvSpPr>
          <p:cNvPr id="16" name="">
            <a:extLst xmlns:a="http://schemas.openxmlformats.org/drawingml/2006/main">
              <a:ext uri="{FF2B5EF4-FFF2-40B4-BE49-F238E27FC236}">
                <a16:creationId xmlns:a16="http://schemas.microsoft.com/office/drawing/2014/main" id="{9F0B98EA-D480-457D-B61D-A09840A49A6A}"/>
              </a:ext>
            </a:extLst>
          </p:cNvPr>
          <p:cNvSpPr>
            <a:spLocks xmlns:a="http://schemas.openxmlformats.org/drawingml/2006/main" noGrp="1"/>
          </p:cNvSpPr>
          <p:nvPr/>
        </p:nvSpPr>
        <p:spPr>
          <a:xfrm xmlns:a="http://schemas.openxmlformats.org/drawingml/2006/main">
            <a:off x="6257925" y="3638550"/>
            <a:ext cx="2095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0">
                <a:solidFill>
                  <a:srgbClr val="C6D3DA"/>
                </a:solidFill>
                <a:latin typeface="Avenir Next"/>
                <a:ea typeface="Avenir Next"/>
                <a:cs typeface="Avenir Next"/>
              </a:defRPr>
            </a:pPr>
            <a:r>
              <a:rPr sz="1300" b="0">
                <a:solidFill>
                  <a:srgbClr val="C6D3DA"/>
                </a:solidFill>
                <a:latin typeface="Avenir Next"/>
                <a:ea typeface="Avenir Next"/>
                <a:cs typeface="Avenir Next"/>
              </a:rPr>
              <a:t>KV cache and ownership preserve each request’s history.</a:t>
            </a:r>
          </a:p>
        </p:txBody>
      </p:sp>
      <p:sp>
        <p:nvSpPr>
          <p:cNvPr id="17" name="">
            <a:extLst xmlns:a="http://schemas.openxmlformats.org/drawingml/2006/main">
              <a:ext uri="{FF2B5EF4-FFF2-40B4-BE49-F238E27FC236}">
                <a16:creationId xmlns:a16="http://schemas.microsoft.com/office/drawing/2014/main" id="{9DDA0689-092B-4053-8A69-CCFB4B2F02F5}"/>
              </a:ext>
            </a:extLst>
          </p:cNvPr>
          <p:cNvSpPr>
            <a:spLocks xmlns:a="http://schemas.openxmlformats.org/drawingml/2006/main" noGrp="1"/>
          </p:cNvSpPr>
          <p:nvPr/>
        </p:nvSpPr>
        <p:spPr>
          <a:xfrm xmlns:a="http://schemas.openxmlformats.org/drawingml/2006/main">
            <a:off x="8782050" y="2381250"/>
            <a:ext cx="2581275" cy="2095500"/>
          </a:xfrm>
          <a:prstGeom xmlns:a="http://schemas.openxmlformats.org/drawingml/2006/main" prst="roundRect">
            <a:avLst>
              <a:gd name="adj" fmla="val 7273"/>
            </a:avLst>
          </a:prstGeom>
          <a:solidFill xmlns:a="http://schemas.openxmlformats.org/drawingml/2006/main">
            <a:srgbClr val="112B42"/>
          </a:solidFill>
          <a:ln xmlns:a="http://schemas.openxmlformats.org/drawingml/2006/main" w="9525">
            <a:solidFill>
              <a:srgbClr val="FFAA43"/>
            </a:solidFill>
            <a:prstDash val="solid"/>
          </a:ln>
        </p:spPr>
      </p:sp>
      <p:sp>
        <p:nvSpPr>
          <p:cNvPr id="18" name="">
            <a:extLst xmlns:a="http://schemas.openxmlformats.org/drawingml/2006/main">
              <a:ext uri="{FF2B5EF4-FFF2-40B4-BE49-F238E27FC236}">
                <a16:creationId xmlns:a16="http://schemas.microsoft.com/office/drawing/2014/main" id="{CA23213C-6C59-4670-8B30-12D892239713}"/>
              </a:ext>
            </a:extLst>
          </p:cNvPr>
          <p:cNvSpPr>
            <a:spLocks xmlns:a="http://schemas.openxmlformats.org/drawingml/2006/main" noGrp="1"/>
          </p:cNvSpPr>
          <p:nvPr/>
        </p:nvSpPr>
        <p:spPr>
          <a:xfrm xmlns:a="http://schemas.openxmlformats.org/drawingml/2006/main">
            <a:off x="9010650" y="262890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1">
                <a:solidFill>
                  <a:srgbClr val="FFAA43"/>
                </a:solidFill>
                <a:latin typeface="Avenir Next"/>
                <a:ea typeface="Avenir Next"/>
                <a:cs typeface="Avenir Next"/>
              </a:defRPr>
            </a:pPr>
            <a:r>
              <a:rPr sz="1300" b="1">
                <a:solidFill>
                  <a:srgbClr val="FFAA43"/>
                </a:solidFill>
                <a:latin typeface="Avenir Next"/>
                <a:ea typeface="Avenir Next"/>
                <a:cs typeface="Avenir Next"/>
              </a:rPr>
              <a:t>PLACEMENT</a:t>
            </a:r>
          </a:p>
        </p:txBody>
      </p:sp>
      <p:sp>
        <p:nvSpPr>
          <p:cNvPr id="19" name="">
            <a:extLst xmlns:a="http://schemas.openxmlformats.org/drawingml/2006/main">
              <a:ext uri="{FF2B5EF4-FFF2-40B4-BE49-F238E27FC236}">
                <a16:creationId xmlns:a16="http://schemas.microsoft.com/office/drawing/2014/main" id="{37DD2E93-FBC1-43F7-8EC1-7650D1F8418A}"/>
              </a:ext>
            </a:extLst>
          </p:cNvPr>
          <p:cNvSpPr>
            <a:spLocks xmlns:a="http://schemas.openxmlformats.org/drawingml/2006/main" noGrp="1"/>
          </p:cNvSpPr>
          <p:nvPr/>
        </p:nvSpPr>
        <p:spPr>
          <a:xfrm xmlns:a="http://schemas.openxmlformats.org/drawingml/2006/main">
            <a:off x="9010650" y="3009900"/>
            <a:ext cx="2095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725" b="1">
                <a:solidFill>
                  <a:srgbClr val="F7FAFC"/>
                </a:solidFill>
                <a:latin typeface="Avenir Next"/>
                <a:ea typeface="Avenir Next"/>
                <a:cs typeface="Avenir Next"/>
              </a:defRPr>
            </a:pPr>
            <a:r>
              <a:rPr sz="1725" b="1">
                <a:solidFill>
                  <a:srgbClr val="F7FAFC"/>
                </a:solidFill>
                <a:latin typeface="Avenir Next"/>
                <a:ea typeface="Avenir Next"/>
                <a:cs typeface="Avenir Next"/>
              </a:rPr>
              <a:t>Where does it live?</a:t>
            </a:r>
          </a:p>
        </p:txBody>
      </p:sp>
      <p:sp>
        <p:nvSpPr>
          <p:cNvPr id="20" name="">
            <a:extLst xmlns:a="http://schemas.openxmlformats.org/drawingml/2006/main">
              <a:ext uri="{FF2B5EF4-FFF2-40B4-BE49-F238E27FC236}">
                <a16:creationId xmlns:a16="http://schemas.microsoft.com/office/drawing/2014/main" id="{33D48652-E221-4B41-996A-EBF890E9D654}"/>
              </a:ext>
            </a:extLst>
          </p:cNvPr>
          <p:cNvSpPr>
            <a:spLocks xmlns:a="http://schemas.openxmlformats.org/drawingml/2006/main" noGrp="1"/>
          </p:cNvSpPr>
          <p:nvPr/>
        </p:nvSpPr>
        <p:spPr>
          <a:xfrm xmlns:a="http://schemas.openxmlformats.org/drawingml/2006/main">
            <a:off x="9010650" y="3638550"/>
            <a:ext cx="2095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0">
                <a:solidFill>
                  <a:srgbClr val="C6D3DA"/>
                </a:solidFill>
                <a:latin typeface="Avenir Next"/>
                <a:ea typeface="Avenir Next"/>
                <a:cs typeface="Avenir Next"/>
              </a:defRPr>
            </a:pPr>
            <a:r>
              <a:rPr sz="1300" b="0">
                <a:solidFill>
                  <a:srgbClr val="C6D3DA"/>
                </a:solidFill>
                <a:latin typeface="Avenir Next"/>
                <a:ea typeface="Avenir Next"/>
                <a:cs typeface="Avenir Next"/>
              </a:rPr>
              <a:t>Paged KV separates logical order from physical blocks.</a:t>
            </a:r>
          </a:p>
        </p:txBody>
      </p:sp>
      <p:sp>
        <p:nvSpPr>
          <p:cNvPr id="21" name="">
            <a:extLst xmlns:a="http://schemas.openxmlformats.org/drawingml/2006/main">
              <a:ext uri="{FF2B5EF4-FFF2-40B4-BE49-F238E27FC236}">
                <a16:creationId xmlns:a16="http://schemas.microsoft.com/office/drawing/2014/main" id="{C9ED6566-6B76-4654-BD1A-E7819290B90C}"/>
              </a:ext>
            </a:extLst>
          </p:cNvPr>
          <p:cNvSpPr>
            <a:spLocks xmlns:a="http://schemas.openxmlformats.org/drawingml/2006/main" noGrp="1"/>
          </p:cNvSpPr>
          <p:nvPr/>
        </p:nvSpPr>
        <p:spPr>
          <a:xfrm xmlns:a="http://schemas.openxmlformats.org/drawingml/2006/main">
            <a:off x="523875" y="5010150"/>
            <a:ext cx="10715625" cy="590550"/>
          </a:xfrm>
          <a:prstGeom xmlns:a="http://schemas.openxmlformats.org/drawingml/2006/main" prst="roundRect">
            <a:avLst>
              <a:gd name="adj" fmla="val 19355"/>
            </a:avLst>
          </a:prstGeom>
          <a:solidFill xmlns:a="http://schemas.openxmlformats.org/drawingml/2006/main">
            <a:srgbClr val="112B42"/>
          </a:solidFill>
          <a:ln xmlns:a="http://schemas.openxmlformats.org/drawingml/2006/main" w="9525">
            <a:solidFill>
              <a:srgbClr val="43BEE8"/>
            </a:solidFill>
            <a:prstDash val="solid"/>
          </a:ln>
        </p:spPr>
      </p:sp>
      <p:sp>
        <p:nvSpPr>
          <p:cNvPr id="22" name="">
            <a:extLst xmlns:a="http://schemas.openxmlformats.org/drawingml/2006/main">
              <a:ext uri="{FF2B5EF4-FFF2-40B4-BE49-F238E27FC236}">
                <a16:creationId xmlns:a16="http://schemas.microsoft.com/office/drawing/2014/main" id="{2C478094-1B74-4498-8BC9-CC3000625D87}"/>
              </a:ext>
            </a:extLst>
          </p:cNvPr>
          <p:cNvSpPr>
            <a:spLocks xmlns:a="http://schemas.openxmlformats.org/drawingml/2006/main" noGrp="1"/>
          </p:cNvSpPr>
          <p:nvPr/>
        </p:nvSpPr>
        <p:spPr>
          <a:xfrm xmlns:a="http://schemas.openxmlformats.org/drawingml/2006/main">
            <a:off x="762000" y="5191125"/>
            <a:ext cx="1023937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ctr">
              <a:buNone/>
              <a:defRPr sz="1275" b="1">
                <a:solidFill>
                  <a:srgbClr val="F7FAFC"/>
                </a:solidFill>
                <a:latin typeface="Avenir Next"/>
                <a:ea typeface="Avenir Next"/>
                <a:cs typeface="Avenir Next"/>
              </a:defRPr>
            </a:pPr>
            <a:r>
              <a:rPr sz="1300" b="1">
                <a:solidFill>
                  <a:srgbClr val="F7FAFC"/>
                </a:solidFill>
                <a:latin typeface="Avenir Next"/>
                <a:ea typeface="Avenir Next"/>
                <a:cs typeface="Avenir Next"/>
              </a:rPr>
              <a:t>Read the section in this order: change the batch → check feasibility → protect state → place memory.</a:t>
            </a:r>
          </a:p>
        </p:txBody>
      </p:sp>
      <p:sp>
        <p:nvSpPr>
          <p:cNvPr id="23" name="">
            <a:extLst xmlns:a="http://schemas.openxmlformats.org/drawingml/2006/main">
              <a:ext uri="{FF2B5EF4-FFF2-40B4-BE49-F238E27FC236}">
                <a16:creationId xmlns:a16="http://schemas.microsoft.com/office/drawing/2014/main" id="{DCCD3AA9-9E90-4C8B-9C0A-AF2C66696BC8}"/>
              </a:ext>
            </a:extLst>
          </p:cNvPr>
          <p:cNvSpPr>
            <a:spLocks xmlns:a="http://schemas.openxmlformats.org/drawingml/2006/main" noGrp="1"/>
          </p:cNvSpPr>
          <p:nvPr/>
        </p:nvSpPr>
        <p:spPr>
          <a:xfrm xmlns:a="http://schemas.openxmlformats.org/drawingml/2006/main">
            <a:off x="523875" y="6481763"/>
            <a:ext cx="10439400" cy="45720"/>
          </a:xfrm>
          <a:prstGeom xmlns:a="http://schemas.openxmlformats.org/drawingml/2006/main" prst="rect">
            <a:avLst/>
          </a:prstGeom>
          <a:solidFill xmlns:a="http://schemas.openxmlformats.org/drawingml/2006/main">
            <a:srgbClr val="36526C"/>
          </a:solidFill>
          <a:ln xmlns:a="http://schemas.openxmlformats.org/drawingml/2006/main" w="9525">
            <a:solidFill>
              <a:srgbClr val="36526C"/>
            </a:solidFill>
            <a:prstDash val="solid"/>
          </a:ln>
        </p:spPr>
      </p:sp>
      <p:sp>
        <p:nvSpPr>
          <p:cNvPr id="24" name="">
            <a:extLst xmlns:a="http://schemas.openxmlformats.org/drawingml/2006/main">
              <a:ext uri="{FF2B5EF4-FFF2-40B4-BE49-F238E27FC236}">
                <a16:creationId xmlns:a16="http://schemas.microsoft.com/office/drawing/2014/main" id="{0636381F-AAE2-461F-86A8-6CBEDC28B303}"/>
              </a:ext>
            </a:extLst>
          </p:cNvPr>
          <p:cNvSpPr>
            <a:spLocks xmlns:a="http://schemas.openxmlformats.org/drawingml/2006/main" noGrp="1"/>
          </p:cNvSpPr>
          <p:nvPr/>
        </p:nvSpPr>
        <p:spPr>
          <a:xfrm xmlns:a="http://schemas.openxmlformats.org/drawingml/2006/main">
            <a:off x="523875" y="6481763"/>
            <a:ext cx="5893210" cy="45720"/>
          </a:xfrm>
          <a:prstGeom xmlns:a="http://schemas.openxmlformats.org/drawingml/2006/main" prst="rect">
            <a:avLst/>
          </a:prstGeom>
          <a:solidFill xmlns:a="http://schemas.openxmlformats.org/drawingml/2006/main">
            <a:srgbClr val="43BEE8"/>
          </a:solidFill>
          <a:ln xmlns:a="http://schemas.openxmlformats.org/drawingml/2006/main" w="9525">
            <a:solidFill>
              <a:srgbClr val="43BEE8"/>
            </a:solidFill>
            <a:prstDash val="solid"/>
          </a:ln>
        </p:spPr>
      </p:sp>
      <p:sp>
        <p:nvSpPr>
          <p:cNvPr id="25" name="">
            <a:extLst xmlns:a="http://schemas.openxmlformats.org/drawingml/2006/main">
              <a:ext uri="{FF2B5EF4-FFF2-40B4-BE49-F238E27FC236}">
                <a16:creationId xmlns:a16="http://schemas.microsoft.com/office/drawing/2014/main" id="{4832B960-9482-4820-A4BE-5C957206C7FB}"/>
              </a:ext>
            </a:extLst>
          </p:cNvPr>
          <p:cNvSpPr>
            <a:spLocks xmlns:a="http://schemas.openxmlformats.org/drawingml/2006/main" noGrp="1"/>
          </p:cNvSpPr>
          <p:nvPr/>
        </p:nvSpPr>
        <p:spPr>
          <a:xfrm xmlns:a="http://schemas.openxmlformats.org/drawingml/2006/main">
            <a:off x="6386605" y="6468428"/>
            <a:ext cx="60960" cy="60960"/>
          </a:xfrm>
          <a:prstGeom xmlns:a="http://schemas.openxmlformats.org/drawingml/2006/main" prst="ellipse">
            <a:avLst/>
          </a:prstGeom>
          <a:solidFill xmlns:a="http://schemas.openxmlformats.org/drawingml/2006/main">
            <a:srgbClr val="43BEE8"/>
          </a:solidFill>
          <a:ln xmlns:a="http://schemas.openxmlformats.org/drawingml/2006/main" w="9525">
            <a:solidFill>
              <a:srgbClr val="071427"/>
            </a:solidFill>
            <a:prstDash val="solid"/>
          </a:ln>
        </p:spPr>
      </p:sp>
      <p:sp>
        <p:nvSpPr>
          <p:cNvPr id="26" name="">
            <a:extLst xmlns:a="http://schemas.openxmlformats.org/drawingml/2006/main">
              <a:ext uri="{FF2B5EF4-FFF2-40B4-BE49-F238E27FC236}">
                <a16:creationId xmlns:a16="http://schemas.microsoft.com/office/drawing/2014/main" id="{90F5027A-1274-4A2F-A8A1-7175F62ED9B7}"/>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anchor="ctr"/>
          <a:lstStyle xmlns:a="http://schemas.openxmlformats.org/drawingml/2006/main"/>
          <a:p xmlns:a="http://schemas.openxmlformats.org/drawingml/2006/main">
            <a:pPr algn="r">
              <a:buNone/>
              <a:defRPr sz="900" b="0">
                <a:solidFill>
                  <a:srgbClr val="C6D3DA"/>
                </a:solidFill>
                <a:latin typeface="Avenir Next"/>
                <a:ea typeface="Avenir Next"/>
                <a:cs typeface="Avenir Next"/>
              </a:defRPr>
            </a:pPr>
            <a:r>
              <a:rPr sz="900" b="0">
                <a:solidFill>
                  <a:srgbClr val="C6D3DA"/>
                </a:solidFill>
                <a:latin typeface="Avenir Next"/>
                <a:ea typeface="Avenir Next"/>
                <a:cs typeface="Avenir Next"/>
              </a:rPr>
              <a:t>70/124</a:t>
            </a:r>
          </a:p>
        </p:txBody>
      </p:sp>
    </p:spTree>
    <p:extLst>
      <p:ext uri="{BB962C8B-B14F-4D97-AF65-F5344CB8AC3E}">
        <p14:creationId xmlns:p14="http://schemas.microsoft.com/office/powerpoint/2010/main" val="482369328"/>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CAD73C0C-6267-48F3-9C79-72E43D1E72A4}"/>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2218BDD0-98B4-4321-8CDB-096D69001DC5}"/>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1E12D32C-4E43-4376-A72C-DBAA8C5A8162}"/>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89BC55D4-9F9D-475F-87B7-DAF66EB04CF1}"/>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Continuous batching refills the batch after each decode step</a:t>
            </a:r>
          </a:p>
        </p:txBody>
      </p:sp>
      <p:sp>
        <p:nvSpPr>
          <p:cNvPr id="6" name="Rectangle 5">
            <a:extLst xmlns:a="http://schemas.openxmlformats.org/drawingml/2006/main">
              <a:ext uri="{FF2B5EF4-FFF2-40B4-BE49-F238E27FC236}">
                <a16:creationId xmlns:a16="http://schemas.microsoft.com/office/drawing/2014/main" id="{0F92BA3D-E900-493A-9457-A84A15C63894}"/>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50F8F474-9AD6-408F-B035-C2CA5D19EC43}"/>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71/124</a:t>
            </a:r>
          </a:p>
        </p:txBody>
      </p:sp>
      <p:sp>
        <p:nvSpPr>
          <p:cNvPr id="8" name="Oval 7">
            <a:extLst xmlns:a="http://schemas.openxmlformats.org/drawingml/2006/main">
              <a:ext uri="{FF2B5EF4-FFF2-40B4-BE49-F238E27FC236}">
                <a16:creationId xmlns:a16="http://schemas.microsoft.com/office/drawing/2014/main" id="{585FB837-FBB8-4F7C-BF05-F0E10700B504}"/>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D80E12FA-9AF1-4754-A616-AE86C526609F}"/>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Static batching waits for every request to finish.</a:t>
            </a:r>
          </a:p>
        </p:txBody>
      </p:sp>
      <p:sp>
        <p:nvSpPr>
          <p:cNvPr id="10" name="Oval 9">
            <a:extLst xmlns:a="http://schemas.openxmlformats.org/drawingml/2006/main">
              <a:ext uri="{FF2B5EF4-FFF2-40B4-BE49-F238E27FC236}">
                <a16:creationId xmlns:a16="http://schemas.microsoft.com/office/drawing/2014/main" id="{6F942495-1063-4C67-AB5C-B77A242663C3}"/>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D6B7B735-C568-407A-9738-BF1EDF7C5A65}"/>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Continuous batching admits new work as requests finish.</a:t>
            </a:r>
          </a:p>
        </p:txBody>
      </p:sp>
      <p:sp>
        <p:nvSpPr>
          <p:cNvPr id="12" name="Oval 11">
            <a:extLst xmlns:a="http://schemas.openxmlformats.org/drawingml/2006/main">
              <a:ext uri="{FF2B5EF4-FFF2-40B4-BE49-F238E27FC236}">
                <a16:creationId xmlns:a16="http://schemas.microsoft.com/office/drawing/2014/main" id="{D79924E3-FD61-49FD-8547-9BE3BF626749}"/>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F746A7EE-B8E7-4ED9-B50E-EC42C728EE6B}"/>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The trade-off is better utilization with harder state management.</a:t>
            </a:r>
          </a:p>
        </p:txBody>
      </p:sp>
      <p:sp>
        <p:nvSpPr>
          <p:cNvPr id="14" name="TextBox 13">
            <a:extLst xmlns:a="http://schemas.openxmlformats.org/drawingml/2006/main">
              <a:ext uri="{FF2B5EF4-FFF2-40B4-BE49-F238E27FC236}">
                <a16:creationId xmlns:a16="http://schemas.microsoft.com/office/drawing/2014/main" id="{EE07EE68-A224-4E52-8EC4-D42AB1B293C6}"/>
              </a:ext>
            </a:extLst>
          </p:cNvPr>
          <p:cNvSpPr>
            <a:spLocks xmlns:a="http://schemas.openxmlformats.org/drawingml/2006/main" noGrp="1"/>
          </p:cNvSpPr>
          <p:nvPr/>
        </p:nvSpPr>
        <p:spPr>
          <a:xfrm xmlns:a="http://schemas.openxmlformats.org/drawingml/2006/main">
            <a:off x="5532120" y="1773936"/>
            <a:ext cx="32004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LIVE REQUEST LANES</a:t>
            </a:r>
          </a:p>
        </p:txBody>
      </p:sp>
      <p:sp>
        <p:nvSpPr>
          <p:cNvPr id="15" name="TextBox 14">
            <a:extLst xmlns:a="http://schemas.openxmlformats.org/drawingml/2006/main">
              <a:ext uri="{FF2B5EF4-FFF2-40B4-BE49-F238E27FC236}">
                <a16:creationId xmlns:a16="http://schemas.microsoft.com/office/drawing/2014/main" id="{3904E456-F4A1-4ED5-A2FE-F615EA75DC44}"/>
              </a:ext>
            </a:extLst>
          </p:cNvPr>
          <p:cNvSpPr>
            <a:spLocks xmlns:a="http://schemas.openxmlformats.org/drawingml/2006/main" noGrp="1"/>
          </p:cNvSpPr>
          <p:nvPr/>
        </p:nvSpPr>
        <p:spPr>
          <a:xfrm xmlns:a="http://schemas.openxmlformats.org/drawingml/2006/main">
            <a:off x="5532120" y="2331720"/>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A</a:t>
            </a:r>
          </a:p>
        </p:txBody>
      </p:sp>
      <p:sp>
        <p:nvSpPr>
          <p:cNvPr id="16" name="Connector 15">
            <a:extLst xmlns:a="http://schemas.openxmlformats.org/drawingml/2006/main">
              <a:ext uri="{FF2B5EF4-FFF2-40B4-BE49-F238E27FC236}">
                <a16:creationId xmlns:a16="http://schemas.microsoft.com/office/drawing/2014/main" id="{86967F15-01D9-4E0E-A649-A2CB54DE4733}"/>
              </a:ext>
            </a:extLst>
          </p:cNvPr>
          <p:cNvSpPr>
            <a:spLocks xmlns:a="http://schemas.openxmlformats.org/drawingml/2006/main" noGrp="1"/>
          </p:cNvSpPr>
          <p:nvPr/>
        </p:nvSpPr>
        <p:spPr>
          <a:xfrm xmlns:a="http://schemas.openxmlformats.org/drawingml/2006/main">
            <a:off x="6053328" y="251460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7" name="Rounded Rectangle 16">
            <a:extLst xmlns:a="http://schemas.openxmlformats.org/drawingml/2006/main">
              <a:ext uri="{FF2B5EF4-FFF2-40B4-BE49-F238E27FC236}">
                <a16:creationId xmlns:a16="http://schemas.microsoft.com/office/drawing/2014/main" id="{DA1BF5B1-F406-473A-845C-8087CBDE77D6}"/>
              </a:ext>
            </a:extLst>
          </p:cNvPr>
          <p:cNvSpPr>
            <a:spLocks xmlns:a="http://schemas.openxmlformats.org/drawingml/2006/main" noGrp="1"/>
          </p:cNvSpPr>
          <p:nvPr/>
        </p:nvSpPr>
        <p:spPr>
          <a:xfrm xmlns:a="http://schemas.openxmlformats.org/drawingml/2006/main">
            <a:off x="6199632"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Rounded Rectangle 17">
            <a:extLst xmlns:a="http://schemas.openxmlformats.org/drawingml/2006/main">
              <a:ext uri="{FF2B5EF4-FFF2-40B4-BE49-F238E27FC236}">
                <a16:creationId xmlns:a16="http://schemas.microsoft.com/office/drawing/2014/main" id="{C6373E4C-0B44-4E6D-BC7C-60D85D1E7CC7}"/>
              </a:ext>
            </a:extLst>
          </p:cNvPr>
          <p:cNvSpPr>
            <a:spLocks xmlns:a="http://schemas.openxmlformats.org/drawingml/2006/main" noGrp="1"/>
          </p:cNvSpPr>
          <p:nvPr/>
        </p:nvSpPr>
        <p:spPr>
          <a:xfrm xmlns:a="http://schemas.openxmlformats.org/drawingml/2006/main">
            <a:off x="6821424"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Rounded Rectangle 18">
            <a:extLst xmlns:a="http://schemas.openxmlformats.org/drawingml/2006/main">
              <a:ext uri="{FF2B5EF4-FFF2-40B4-BE49-F238E27FC236}">
                <a16:creationId xmlns:a16="http://schemas.microsoft.com/office/drawing/2014/main" id="{D278FD46-3193-4B96-B24D-3967D3C5BBB2}"/>
              </a:ext>
            </a:extLst>
          </p:cNvPr>
          <p:cNvSpPr>
            <a:spLocks xmlns:a="http://schemas.openxmlformats.org/drawingml/2006/main" noGrp="1"/>
          </p:cNvSpPr>
          <p:nvPr/>
        </p:nvSpPr>
        <p:spPr>
          <a:xfrm xmlns:a="http://schemas.openxmlformats.org/drawingml/2006/main">
            <a:off x="7443216"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Rounded Rectangle 19">
            <a:extLst xmlns:a="http://schemas.openxmlformats.org/drawingml/2006/main">
              <a:ext uri="{FF2B5EF4-FFF2-40B4-BE49-F238E27FC236}">
                <a16:creationId xmlns:a16="http://schemas.microsoft.com/office/drawing/2014/main" id="{B12B82C3-AED3-4CBC-8FDF-AB536D03481D}"/>
              </a:ext>
            </a:extLst>
          </p:cNvPr>
          <p:cNvSpPr>
            <a:spLocks xmlns:a="http://schemas.openxmlformats.org/drawingml/2006/main" noGrp="1"/>
          </p:cNvSpPr>
          <p:nvPr/>
        </p:nvSpPr>
        <p:spPr>
          <a:xfrm xmlns:a="http://schemas.openxmlformats.org/drawingml/2006/main">
            <a:off x="8065008"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Rounded Rectangle 20">
            <a:extLst xmlns:a="http://schemas.openxmlformats.org/drawingml/2006/main">
              <a:ext uri="{FF2B5EF4-FFF2-40B4-BE49-F238E27FC236}">
                <a16:creationId xmlns:a16="http://schemas.microsoft.com/office/drawing/2014/main" id="{FED954EF-9A45-46C2-AA4F-F8AC4A17CEA4}"/>
              </a:ext>
            </a:extLst>
          </p:cNvPr>
          <p:cNvSpPr>
            <a:spLocks xmlns:a="http://schemas.openxmlformats.org/drawingml/2006/main" noGrp="1"/>
          </p:cNvSpPr>
          <p:nvPr/>
        </p:nvSpPr>
        <p:spPr>
          <a:xfrm xmlns:a="http://schemas.openxmlformats.org/drawingml/2006/main">
            <a:off x="8686800"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678529B2-44D6-4759-91F4-5A1341DD43C4}"/>
              </a:ext>
            </a:extLst>
          </p:cNvPr>
          <p:cNvSpPr>
            <a:spLocks xmlns:a="http://schemas.openxmlformats.org/drawingml/2006/main" noGrp="1"/>
          </p:cNvSpPr>
          <p:nvPr/>
        </p:nvSpPr>
        <p:spPr>
          <a:xfrm xmlns:a="http://schemas.openxmlformats.org/drawingml/2006/main">
            <a:off x="5532120" y="3291839"/>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B</a:t>
            </a:r>
          </a:p>
        </p:txBody>
      </p:sp>
      <p:sp>
        <p:nvSpPr>
          <p:cNvPr id="23" name="Connector 22">
            <a:extLst xmlns:a="http://schemas.openxmlformats.org/drawingml/2006/main">
              <a:ext uri="{FF2B5EF4-FFF2-40B4-BE49-F238E27FC236}">
                <a16:creationId xmlns:a16="http://schemas.microsoft.com/office/drawing/2014/main" id="{02A68503-9F7A-444B-821F-2E09B7056B37}"/>
              </a:ext>
            </a:extLst>
          </p:cNvPr>
          <p:cNvSpPr>
            <a:spLocks xmlns:a="http://schemas.openxmlformats.org/drawingml/2006/main" noGrp="1"/>
          </p:cNvSpPr>
          <p:nvPr/>
        </p:nvSpPr>
        <p:spPr>
          <a:xfrm xmlns:a="http://schemas.openxmlformats.org/drawingml/2006/main">
            <a:off x="6053328" y="347472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4" name="Rounded Rectangle 23">
            <a:extLst xmlns:a="http://schemas.openxmlformats.org/drawingml/2006/main">
              <a:ext uri="{FF2B5EF4-FFF2-40B4-BE49-F238E27FC236}">
                <a16:creationId xmlns:a16="http://schemas.microsoft.com/office/drawing/2014/main" id="{88216DE7-E932-47D3-9777-776938053048}"/>
              </a:ext>
            </a:extLst>
          </p:cNvPr>
          <p:cNvSpPr>
            <a:spLocks xmlns:a="http://schemas.openxmlformats.org/drawingml/2006/main" noGrp="1"/>
          </p:cNvSpPr>
          <p:nvPr/>
        </p:nvSpPr>
        <p:spPr>
          <a:xfrm xmlns:a="http://schemas.openxmlformats.org/drawingml/2006/main">
            <a:off x="6199632"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Rounded Rectangle 24">
            <a:extLst xmlns:a="http://schemas.openxmlformats.org/drawingml/2006/main">
              <a:ext uri="{FF2B5EF4-FFF2-40B4-BE49-F238E27FC236}">
                <a16:creationId xmlns:a16="http://schemas.microsoft.com/office/drawing/2014/main" id="{53A201F6-59AF-45BF-965D-80472A122479}"/>
              </a:ext>
            </a:extLst>
          </p:cNvPr>
          <p:cNvSpPr>
            <a:spLocks xmlns:a="http://schemas.openxmlformats.org/drawingml/2006/main" noGrp="1"/>
          </p:cNvSpPr>
          <p:nvPr/>
        </p:nvSpPr>
        <p:spPr>
          <a:xfrm xmlns:a="http://schemas.openxmlformats.org/drawingml/2006/main">
            <a:off x="6821424"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Rounded Rectangle 25">
            <a:extLst xmlns:a="http://schemas.openxmlformats.org/drawingml/2006/main">
              <a:ext uri="{FF2B5EF4-FFF2-40B4-BE49-F238E27FC236}">
                <a16:creationId xmlns:a16="http://schemas.microsoft.com/office/drawing/2014/main" id="{3DD33F40-17E0-4D1E-82E8-1011080D52FF}"/>
              </a:ext>
            </a:extLst>
          </p:cNvPr>
          <p:cNvSpPr>
            <a:spLocks xmlns:a="http://schemas.openxmlformats.org/drawingml/2006/main" noGrp="1"/>
          </p:cNvSpPr>
          <p:nvPr/>
        </p:nvSpPr>
        <p:spPr>
          <a:xfrm xmlns:a="http://schemas.openxmlformats.org/drawingml/2006/main">
            <a:off x="7443216"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TextBox 26">
            <a:extLst xmlns:a="http://schemas.openxmlformats.org/drawingml/2006/main">
              <a:ext uri="{FF2B5EF4-FFF2-40B4-BE49-F238E27FC236}">
                <a16:creationId xmlns:a16="http://schemas.microsoft.com/office/drawing/2014/main" id="{4054A3D3-A19A-467B-9F8B-21FB894FE002}"/>
              </a:ext>
            </a:extLst>
          </p:cNvPr>
          <p:cNvSpPr>
            <a:spLocks xmlns:a="http://schemas.openxmlformats.org/drawingml/2006/main" noGrp="1"/>
          </p:cNvSpPr>
          <p:nvPr/>
        </p:nvSpPr>
        <p:spPr>
          <a:xfrm xmlns:a="http://schemas.openxmlformats.org/drawingml/2006/main">
            <a:off x="5532120" y="4251960"/>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C</a:t>
            </a:r>
          </a:p>
        </p:txBody>
      </p:sp>
      <p:sp>
        <p:nvSpPr>
          <p:cNvPr id="28" name="Connector 27">
            <a:extLst xmlns:a="http://schemas.openxmlformats.org/drawingml/2006/main">
              <a:ext uri="{FF2B5EF4-FFF2-40B4-BE49-F238E27FC236}">
                <a16:creationId xmlns:a16="http://schemas.microsoft.com/office/drawing/2014/main" id="{0C5CBF17-A27B-4BFD-A0FD-982DF98B23B4}"/>
              </a:ext>
            </a:extLst>
          </p:cNvPr>
          <p:cNvSpPr>
            <a:spLocks xmlns:a="http://schemas.openxmlformats.org/drawingml/2006/main" noGrp="1"/>
          </p:cNvSpPr>
          <p:nvPr/>
        </p:nvSpPr>
        <p:spPr>
          <a:xfrm xmlns:a="http://schemas.openxmlformats.org/drawingml/2006/main">
            <a:off x="6053328" y="443484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9" name="Rounded Rectangle 28">
            <a:extLst xmlns:a="http://schemas.openxmlformats.org/drawingml/2006/main">
              <a:ext uri="{FF2B5EF4-FFF2-40B4-BE49-F238E27FC236}">
                <a16:creationId xmlns:a16="http://schemas.microsoft.com/office/drawing/2014/main" id="{B630D742-E192-4C5A-BFCE-A5811303416B}"/>
              </a:ext>
            </a:extLst>
          </p:cNvPr>
          <p:cNvSpPr>
            <a:spLocks xmlns:a="http://schemas.openxmlformats.org/drawingml/2006/main" noGrp="1"/>
          </p:cNvSpPr>
          <p:nvPr/>
        </p:nvSpPr>
        <p:spPr>
          <a:xfrm xmlns:a="http://schemas.openxmlformats.org/drawingml/2006/main">
            <a:off x="6199632"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Rounded Rectangle 29">
            <a:extLst xmlns:a="http://schemas.openxmlformats.org/drawingml/2006/main">
              <a:ext uri="{FF2B5EF4-FFF2-40B4-BE49-F238E27FC236}">
                <a16:creationId xmlns:a16="http://schemas.microsoft.com/office/drawing/2014/main" id="{3F6AF061-4D32-4320-A650-E92A2BCD8558}"/>
              </a:ext>
            </a:extLst>
          </p:cNvPr>
          <p:cNvSpPr>
            <a:spLocks xmlns:a="http://schemas.openxmlformats.org/drawingml/2006/main" noGrp="1"/>
          </p:cNvSpPr>
          <p:nvPr/>
        </p:nvSpPr>
        <p:spPr>
          <a:xfrm xmlns:a="http://schemas.openxmlformats.org/drawingml/2006/main">
            <a:off x="6821424"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Rounded Rectangle 30">
            <a:extLst xmlns:a="http://schemas.openxmlformats.org/drawingml/2006/main">
              <a:ext uri="{FF2B5EF4-FFF2-40B4-BE49-F238E27FC236}">
                <a16:creationId xmlns:a16="http://schemas.microsoft.com/office/drawing/2014/main" id="{1034758F-8C6D-4C63-86C7-FC1B6323923E}"/>
              </a:ext>
            </a:extLst>
          </p:cNvPr>
          <p:cNvSpPr>
            <a:spLocks xmlns:a="http://schemas.openxmlformats.org/drawingml/2006/main" noGrp="1"/>
          </p:cNvSpPr>
          <p:nvPr/>
        </p:nvSpPr>
        <p:spPr>
          <a:xfrm xmlns:a="http://schemas.openxmlformats.org/drawingml/2006/main">
            <a:off x="7443216"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Rounded Rectangle 31">
            <a:extLst xmlns:a="http://schemas.openxmlformats.org/drawingml/2006/main">
              <a:ext uri="{FF2B5EF4-FFF2-40B4-BE49-F238E27FC236}">
                <a16:creationId xmlns:a16="http://schemas.microsoft.com/office/drawing/2014/main" id="{2A791CB0-68E1-49BD-966E-A5BB6B272C81}"/>
              </a:ext>
            </a:extLst>
          </p:cNvPr>
          <p:cNvSpPr>
            <a:spLocks xmlns:a="http://schemas.openxmlformats.org/drawingml/2006/main" noGrp="1"/>
          </p:cNvSpPr>
          <p:nvPr/>
        </p:nvSpPr>
        <p:spPr>
          <a:xfrm xmlns:a="http://schemas.openxmlformats.org/drawingml/2006/main">
            <a:off x="8065008"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Rounded Rectangle 32">
            <a:extLst xmlns:a="http://schemas.openxmlformats.org/drawingml/2006/main">
              <a:ext uri="{FF2B5EF4-FFF2-40B4-BE49-F238E27FC236}">
                <a16:creationId xmlns:a16="http://schemas.microsoft.com/office/drawing/2014/main" id="{65AD9D9D-575D-4676-9C70-4EE38BFEEF20}"/>
              </a:ext>
            </a:extLst>
          </p:cNvPr>
          <p:cNvSpPr>
            <a:spLocks xmlns:a="http://schemas.openxmlformats.org/drawingml/2006/main" noGrp="1"/>
          </p:cNvSpPr>
          <p:nvPr/>
        </p:nvSpPr>
        <p:spPr>
          <a:xfrm xmlns:a="http://schemas.openxmlformats.org/drawingml/2006/main">
            <a:off x="8686800"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Rounded Rectangle 33">
            <a:extLst xmlns:a="http://schemas.openxmlformats.org/drawingml/2006/main">
              <a:ext uri="{FF2B5EF4-FFF2-40B4-BE49-F238E27FC236}">
                <a16:creationId xmlns:a16="http://schemas.microsoft.com/office/drawing/2014/main" id="{25C58FBF-0D51-485E-82E4-19C80CC662E5}"/>
              </a:ext>
            </a:extLst>
          </p:cNvPr>
          <p:cNvSpPr>
            <a:spLocks xmlns:a="http://schemas.openxmlformats.org/drawingml/2006/main" noGrp="1"/>
          </p:cNvSpPr>
          <p:nvPr/>
        </p:nvSpPr>
        <p:spPr>
          <a:xfrm xmlns:a="http://schemas.openxmlformats.org/drawingml/2006/main">
            <a:off x="9308592"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TextBox 34">
            <a:extLst xmlns:a="http://schemas.openxmlformats.org/drawingml/2006/main">
              <a:ext uri="{FF2B5EF4-FFF2-40B4-BE49-F238E27FC236}">
                <a16:creationId xmlns:a16="http://schemas.microsoft.com/office/drawing/2014/main" id="{8F139A0E-7348-4602-8F0F-157F07A93EA3}"/>
              </a:ext>
            </a:extLst>
          </p:cNvPr>
          <p:cNvSpPr>
            <a:spLocks xmlns:a="http://schemas.openxmlformats.org/drawingml/2006/main" noGrp="1"/>
          </p:cNvSpPr>
          <p:nvPr/>
        </p:nvSpPr>
        <p:spPr>
          <a:xfrm xmlns:a="http://schemas.openxmlformats.org/drawingml/2006/main">
            <a:off x="5532120" y="5285232"/>
            <a:ext cx="557784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Definition: schedule one decode iteration, then refill the active batch · Orca (Yu et al., OSDI 2022)</a:t>
            </a:r>
          </a:p>
        </p:txBody>
      </p:sp>
      <p:sp>
        <p:nvSpPr>
          <p:cNvPr id="36" name="Deck progress 70/120">
            <a:extLst xmlns:a="http://schemas.openxmlformats.org/drawingml/2006/main">
              <a:ext uri="{FF2B5EF4-FFF2-40B4-BE49-F238E27FC236}">
                <a16:creationId xmlns:a16="http://schemas.microsoft.com/office/drawing/2014/main" id="{A80E194F-1093-4479-B550-DC445419A772}"/>
              </a:ext>
            </a:extLst>
          </p:cNvPr>
          <p:cNvSpPr>
            <a:spLocks xmlns:a="http://schemas.openxmlformats.org/drawingml/2006/main" noGrp="1"/>
          </p:cNvSpPr>
          <p:nvPr/>
        </p:nvSpPr>
        <p:spPr>
          <a:xfrm xmlns:a="http://schemas.openxmlformats.org/drawingml/2006/main">
            <a:off x="530352" y="6473952"/>
            <a:ext cx="6087872"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7" name="Current page 70">
            <a:extLst xmlns:a="http://schemas.openxmlformats.org/drawingml/2006/main">
              <a:ext uri="{FF2B5EF4-FFF2-40B4-BE49-F238E27FC236}">
                <a16:creationId xmlns:a16="http://schemas.microsoft.com/office/drawing/2014/main" id="{6BC1463D-B883-47C0-BF92-7BB31B349AC0}"/>
              </a:ext>
            </a:extLst>
          </p:cNvPr>
          <p:cNvSpPr>
            <a:spLocks xmlns:a="http://schemas.openxmlformats.org/drawingml/2006/main" noGrp="1"/>
          </p:cNvSpPr>
          <p:nvPr/>
        </p:nvSpPr>
        <p:spPr>
          <a:xfrm xmlns:a="http://schemas.openxmlformats.org/drawingml/2006/main">
            <a:off x="6584887"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556315470"/>
      </p:ext>
    </p:extLst>
  </p:cSld>
</p:sld>
</file>

<file path=ppt/slides/slide72.xml><?xml version="1.0" encoding="utf-8"?>
<p:sld xmlns:p="http://schemas.openxmlformats.org/presentationml/2006/main">
  <p:cSld>
    <p:bg>
      <p:bgPr>
        <a:gradFill xmlns:a="http://schemas.openxmlformats.org/drawingml/2006/main">
          <a:gsLst>
            <a:gs pos="0">
              <a:srgbClr val="241B59"/>
            </a:gs>
            <a:gs pos="100000">
              <a:srgbClr val="5B3FC0"/>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18BEB17F-A9A6-4CAF-91DA-8E704CB4CF44}"/>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F29D579F-1E1A-428C-9C3D-65995ACAFC3A}"/>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902F78B2-1D6C-41C2-AE05-8BA63FAEF84A}"/>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ED87FD45-0414-4284-8CAE-24884123321E}"/>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What changes at the iteration boundary?</a:t>
            </a:r>
          </a:p>
        </p:txBody>
      </p:sp>
      <p:sp>
        <p:nvSpPr>
          <p:cNvPr id="6" name="TextBox 5">
            <a:extLst xmlns:a="http://schemas.openxmlformats.org/drawingml/2006/main">
              <a:ext uri="{FF2B5EF4-FFF2-40B4-BE49-F238E27FC236}">
                <a16:creationId xmlns:a16="http://schemas.microsoft.com/office/drawing/2014/main" id="{7FC7DA22-49B1-4A91-A0A5-85216B80369F}"/>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1/3</a:t>
            </a:r>
          </a:p>
        </p:txBody>
      </p:sp>
      <p:sp>
        <p:nvSpPr>
          <p:cNvPr id="7" name="Rectangle 6">
            <a:extLst xmlns:a="http://schemas.openxmlformats.org/drawingml/2006/main">
              <a:ext uri="{FF2B5EF4-FFF2-40B4-BE49-F238E27FC236}">
                <a16:creationId xmlns:a16="http://schemas.microsoft.com/office/drawing/2014/main" id="{DCDD35F7-CF00-4165-86A0-97648605F035}"/>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9565AE7A-1268-439A-827D-E1D2213C70CB}"/>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0174DFE6-D738-4637-89AE-C32C05345936}"/>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C4C5B5FB-FBA9-4147-AFE8-9EE8F576F14A}"/>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F40C65B8-61D1-4E9E-921C-E91177328EB3}"/>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72/124</a:t>
            </a:r>
          </a:p>
        </p:txBody>
      </p:sp>
      <p:sp>
        <p:nvSpPr>
          <p:cNvPr id="12" name="Oval 11">
            <a:extLst xmlns:a="http://schemas.openxmlformats.org/drawingml/2006/main">
              <a:ext uri="{FF2B5EF4-FFF2-40B4-BE49-F238E27FC236}">
                <a16:creationId xmlns:a16="http://schemas.microsoft.com/office/drawing/2014/main" id="{8D209F60-A869-4379-8979-A11EC5DC9BA6}"/>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DB947938-C5AD-4011-9239-16EB0DA709F3}"/>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Batch membership fixed until completion</a:t>
            </a:r>
          </a:p>
        </p:txBody>
      </p:sp>
      <p:sp>
        <p:nvSpPr>
          <p:cNvPr id="14" name="TextBox 13">
            <a:extLst xmlns:a="http://schemas.openxmlformats.org/drawingml/2006/main">
              <a:ext uri="{FF2B5EF4-FFF2-40B4-BE49-F238E27FC236}">
                <a16:creationId xmlns:a16="http://schemas.microsoft.com/office/drawing/2014/main" id="{91CF00BE-64B5-4B7A-8858-19F3F3DA5CE8}"/>
              </a:ext>
            </a:extLst>
          </p:cNvPr>
          <p:cNvSpPr>
            <a:spLocks xmlns:a="http://schemas.openxmlformats.org/drawingml/2006/main" noGrp="1"/>
          </p:cNvSpPr>
          <p:nvPr/>
        </p:nvSpPr>
        <p:spPr>
          <a:xfrm xmlns:a="http://schemas.openxmlformats.org/drawingml/2006/main">
            <a:off x="5532120" y="1773936"/>
            <a:ext cx="32004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LIVE REQUEST LANES</a:t>
            </a:r>
          </a:p>
        </p:txBody>
      </p:sp>
      <p:sp>
        <p:nvSpPr>
          <p:cNvPr id="15" name="TextBox 14">
            <a:extLst xmlns:a="http://schemas.openxmlformats.org/drawingml/2006/main">
              <a:ext uri="{FF2B5EF4-FFF2-40B4-BE49-F238E27FC236}">
                <a16:creationId xmlns:a16="http://schemas.microsoft.com/office/drawing/2014/main" id="{26542F5C-C77E-48F6-8820-AD9AC4F00D28}"/>
              </a:ext>
            </a:extLst>
          </p:cNvPr>
          <p:cNvSpPr>
            <a:spLocks xmlns:a="http://schemas.openxmlformats.org/drawingml/2006/main" noGrp="1"/>
          </p:cNvSpPr>
          <p:nvPr/>
        </p:nvSpPr>
        <p:spPr>
          <a:xfrm xmlns:a="http://schemas.openxmlformats.org/drawingml/2006/main">
            <a:off x="5532120" y="2331720"/>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A</a:t>
            </a:r>
          </a:p>
        </p:txBody>
      </p:sp>
      <p:sp>
        <p:nvSpPr>
          <p:cNvPr id="16" name="Connector 15">
            <a:extLst xmlns:a="http://schemas.openxmlformats.org/drawingml/2006/main">
              <a:ext uri="{FF2B5EF4-FFF2-40B4-BE49-F238E27FC236}">
                <a16:creationId xmlns:a16="http://schemas.microsoft.com/office/drawing/2014/main" id="{31BEAE7E-9202-4A05-BC54-B30E79B8196B}"/>
              </a:ext>
            </a:extLst>
          </p:cNvPr>
          <p:cNvSpPr>
            <a:spLocks xmlns:a="http://schemas.openxmlformats.org/drawingml/2006/main" noGrp="1"/>
          </p:cNvSpPr>
          <p:nvPr/>
        </p:nvSpPr>
        <p:spPr>
          <a:xfrm xmlns:a="http://schemas.openxmlformats.org/drawingml/2006/main">
            <a:off x="6053328" y="251460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7" name="Rounded Rectangle 16">
            <a:extLst xmlns:a="http://schemas.openxmlformats.org/drawingml/2006/main">
              <a:ext uri="{FF2B5EF4-FFF2-40B4-BE49-F238E27FC236}">
                <a16:creationId xmlns:a16="http://schemas.microsoft.com/office/drawing/2014/main" id="{10184023-B30C-4E8D-A2D1-7DF2657DE150}"/>
              </a:ext>
            </a:extLst>
          </p:cNvPr>
          <p:cNvSpPr>
            <a:spLocks xmlns:a="http://schemas.openxmlformats.org/drawingml/2006/main" noGrp="1"/>
          </p:cNvSpPr>
          <p:nvPr/>
        </p:nvSpPr>
        <p:spPr>
          <a:xfrm xmlns:a="http://schemas.openxmlformats.org/drawingml/2006/main">
            <a:off x="6199632"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Rounded Rectangle 17">
            <a:extLst xmlns:a="http://schemas.openxmlformats.org/drawingml/2006/main">
              <a:ext uri="{FF2B5EF4-FFF2-40B4-BE49-F238E27FC236}">
                <a16:creationId xmlns:a16="http://schemas.microsoft.com/office/drawing/2014/main" id="{C582B4A2-208D-4F0C-835E-76971FAFD816}"/>
              </a:ext>
            </a:extLst>
          </p:cNvPr>
          <p:cNvSpPr>
            <a:spLocks xmlns:a="http://schemas.openxmlformats.org/drawingml/2006/main" noGrp="1"/>
          </p:cNvSpPr>
          <p:nvPr/>
        </p:nvSpPr>
        <p:spPr>
          <a:xfrm xmlns:a="http://schemas.openxmlformats.org/drawingml/2006/main">
            <a:off x="6821424"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Rounded Rectangle 18">
            <a:extLst xmlns:a="http://schemas.openxmlformats.org/drawingml/2006/main">
              <a:ext uri="{FF2B5EF4-FFF2-40B4-BE49-F238E27FC236}">
                <a16:creationId xmlns:a16="http://schemas.microsoft.com/office/drawing/2014/main" id="{E8FF26E0-2EBF-44F8-BFDF-C2ADCB11C382}"/>
              </a:ext>
            </a:extLst>
          </p:cNvPr>
          <p:cNvSpPr>
            <a:spLocks xmlns:a="http://schemas.openxmlformats.org/drawingml/2006/main" noGrp="1"/>
          </p:cNvSpPr>
          <p:nvPr/>
        </p:nvSpPr>
        <p:spPr>
          <a:xfrm xmlns:a="http://schemas.openxmlformats.org/drawingml/2006/main">
            <a:off x="7443216"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Rounded Rectangle 19">
            <a:extLst xmlns:a="http://schemas.openxmlformats.org/drawingml/2006/main">
              <a:ext uri="{FF2B5EF4-FFF2-40B4-BE49-F238E27FC236}">
                <a16:creationId xmlns:a16="http://schemas.microsoft.com/office/drawing/2014/main" id="{169F66C4-7E75-4673-93D0-50D946B05562}"/>
              </a:ext>
            </a:extLst>
          </p:cNvPr>
          <p:cNvSpPr>
            <a:spLocks xmlns:a="http://schemas.openxmlformats.org/drawingml/2006/main" noGrp="1"/>
          </p:cNvSpPr>
          <p:nvPr/>
        </p:nvSpPr>
        <p:spPr>
          <a:xfrm xmlns:a="http://schemas.openxmlformats.org/drawingml/2006/main">
            <a:off x="8065008"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Rounded Rectangle 20">
            <a:extLst xmlns:a="http://schemas.openxmlformats.org/drawingml/2006/main">
              <a:ext uri="{FF2B5EF4-FFF2-40B4-BE49-F238E27FC236}">
                <a16:creationId xmlns:a16="http://schemas.microsoft.com/office/drawing/2014/main" id="{91224FAA-1708-40C8-8439-95316B4D2274}"/>
              </a:ext>
            </a:extLst>
          </p:cNvPr>
          <p:cNvSpPr>
            <a:spLocks xmlns:a="http://schemas.openxmlformats.org/drawingml/2006/main" noGrp="1"/>
          </p:cNvSpPr>
          <p:nvPr/>
        </p:nvSpPr>
        <p:spPr>
          <a:xfrm xmlns:a="http://schemas.openxmlformats.org/drawingml/2006/main">
            <a:off x="8686800"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489FCD2A-88B8-413C-A1E4-BAA186466DD0}"/>
              </a:ext>
            </a:extLst>
          </p:cNvPr>
          <p:cNvSpPr>
            <a:spLocks xmlns:a="http://schemas.openxmlformats.org/drawingml/2006/main" noGrp="1"/>
          </p:cNvSpPr>
          <p:nvPr/>
        </p:nvSpPr>
        <p:spPr>
          <a:xfrm xmlns:a="http://schemas.openxmlformats.org/drawingml/2006/main">
            <a:off x="5532120" y="3291839"/>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B</a:t>
            </a:r>
          </a:p>
        </p:txBody>
      </p:sp>
      <p:sp>
        <p:nvSpPr>
          <p:cNvPr id="23" name="Connector 22">
            <a:extLst xmlns:a="http://schemas.openxmlformats.org/drawingml/2006/main">
              <a:ext uri="{FF2B5EF4-FFF2-40B4-BE49-F238E27FC236}">
                <a16:creationId xmlns:a16="http://schemas.microsoft.com/office/drawing/2014/main" id="{15331ECE-EDED-4DB7-8205-0E088F2FCEF4}"/>
              </a:ext>
            </a:extLst>
          </p:cNvPr>
          <p:cNvSpPr>
            <a:spLocks xmlns:a="http://schemas.openxmlformats.org/drawingml/2006/main" noGrp="1"/>
          </p:cNvSpPr>
          <p:nvPr/>
        </p:nvSpPr>
        <p:spPr>
          <a:xfrm xmlns:a="http://schemas.openxmlformats.org/drawingml/2006/main">
            <a:off x="6053328" y="347472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4" name="Rounded Rectangle 23">
            <a:extLst xmlns:a="http://schemas.openxmlformats.org/drawingml/2006/main">
              <a:ext uri="{FF2B5EF4-FFF2-40B4-BE49-F238E27FC236}">
                <a16:creationId xmlns:a16="http://schemas.microsoft.com/office/drawing/2014/main" id="{68B9B0EC-BB3E-4323-ABFC-16C5A29DA92C}"/>
              </a:ext>
            </a:extLst>
          </p:cNvPr>
          <p:cNvSpPr>
            <a:spLocks xmlns:a="http://schemas.openxmlformats.org/drawingml/2006/main" noGrp="1"/>
          </p:cNvSpPr>
          <p:nvPr/>
        </p:nvSpPr>
        <p:spPr>
          <a:xfrm xmlns:a="http://schemas.openxmlformats.org/drawingml/2006/main">
            <a:off x="6199632"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Rounded Rectangle 24">
            <a:extLst xmlns:a="http://schemas.openxmlformats.org/drawingml/2006/main">
              <a:ext uri="{FF2B5EF4-FFF2-40B4-BE49-F238E27FC236}">
                <a16:creationId xmlns:a16="http://schemas.microsoft.com/office/drawing/2014/main" id="{F79E32AD-D98D-4F90-BF21-F077767C0B7E}"/>
              </a:ext>
            </a:extLst>
          </p:cNvPr>
          <p:cNvSpPr>
            <a:spLocks xmlns:a="http://schemas.openxmlformats.org/drawingml/2006/main" noGrp="1"/>
          </p:cNvSpPr>
          <p:nvPr/>
        </p:nvSpPr>
        <p:spPr>
          <a:xfrm xmlns:a="http://schemas.openxmlformats.org/drawingml/2006/main">
            <a:off x="6821424"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Rounded Rectangle 25">
            <a:extLst xmlns:a="http://schemas.openxmlformats.org/drawingml/2006/main">
              <a:ext uri="{FF2B5EF4-FFF2-40B4-BE49-F238E27FC236}">
                <a16:creationId xmlns:a16="http://schemas.microsoft.com/office/drawing/2014/main" id="{CFB41E8D-C313-4EB5-9CF9-B89F0C64BEB7}"/>
              </a:ext>
            </a:extLst>
          </p:cNvPr>
          <p:cNvSpPr>
            <a:spLocks xmlns:a="http://schemas.openxmlformats.org/drawingml/2006/main" noGrp="1"/>
          </p:cNvSpPr>
          <p:nvPr/>
        </p:nvSpPr>
        <p:spPr>
          <a:xfrm xmlns:a="http://schemas.openxmlformats.org/drawingml/2006/main">
            <a:off x="7443216" y="3291839"/>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TextBox 26">
            <a:extLst xmlns:a="http://schemas.openxmlformats.org/drawingml/2006/main">
              <a:ext uri="{FF2B5EF4-FFF2-40B4-BE49-F238E27FC236}">
                <a16:creationId xmlns:a16="http://schemas.microsoft.com/office/drawing/2014/main" id="{4668EF00-E163-48B3-9580-0009E7387F6D}"/>
              </a:ext>
            </a:extLst>
          </p:cNvPr>
          <p:cNvSpPr>
            <a:spLocks xmlns:a="http://schemas.openxmlformats.org/drawingml/2006/main" noGrp="1"/>
          </p:cNvSpPr>
          <p:nvPr/>
        </p:nvSpPr>
        <p:spPr>
          <a:xfrm xmlns:a="http://schemas.openxmlformats.org/drawingml/2006/main">
            <a:off x="5532120" y="4251960"/>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C</a:t>
            </a:r>
          </a:p>
        </p:txBody>
      </p:sp>
      <p:sp>
        <p:nvSpPr>
          <p:cNvPr id="28" name="Connector 27">
            <a:extLst xmlns:a="http://schemas.openxmlformats.org/drawingml/2006/main">
              <a:ext uri="{FF2B5EF4-FFF2-40B4-BE49-F238E27FC236}">
                <a16:creationId xmlns:a16="http://schemas.microsoft.com/office/drawing/2014/main" id="{2D0A5BA7-EFA4-42F2-9DD4-FD4BA6B3C80D}"/>
              </a:ext>
            </a:extLst>
          </p:cNvPr>
          <p:cNvSpPr>
            <a:spLocks xmlns:a="http://schemas.openxmlformats.org/drawingml/2006/main" noGrp="1"/>
          </p:cNvSpPr>
          <p:nvPr/>
        </p:nvSpPr>
        <p:spPr>
          <a:xfrm xmlns:a="http://schemas.openxmlformats.org/drawingml/2006/main">
            <a:off x="6053328" y="443484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9" name="Rounded Rectangle 28">
            <a:extLst xmlns:a="http://schemas.openxmlformats.org/drawingml/2006/main">
              <a:ext uri="{FF2B5EF4-FFF2-40B4-BE49-F238E27FC236}">
                <a16:creationId xmlns:a16="http://schemas.microsoft.com/office/drawing/2014/main" id="{9F533AD1-5057-4F76-A3B6-6B3566A95D0C}"/>
              </a:ext>
            </a:extLst>
          </p:cNvPr>
          <p:cNvSpPr>
            <a:spLocks xmlns:a="http://schemas.openxmlformats.org/drawingml/2006/main" noGrp="1"/>
          </p:cNvSpPr>
          <p:nvPr/>
        </p:nvSpPr>
        <p:spPr>
          <a:xfrm xmlns:a="http://schemas.openxmlformats.org/drawingml/2006/main">
            <a:off x="6199632"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Rounded Rectangle 29">
            <a:extLst xmlns:a="http://schemas.openxmlformats.org/drawingml/2006/main">
              <a:ext uri="{FF2B5EF4-FFF2-40B4-BE49-F238E27FC236}">
                <a16:creationId xmlns:a16="http://schemas.microsoft.com/office/drawing/2014/main" id="{F1491E44-6E85-4D7B-A45E-A84686DFAEEB}"/>
              </a:ext>
            </a:extLst>
          </p:cNvPr>
          <p:cNvSpPr>
            <a:spLocks xmlns:a="http://schemas.openxmlformats.org/drawingml/2006/main" noGrp="1"/>
          </p:cNvSpPr>
          <p:nvPr/>
        </p:nvSpPr>
        <p:spPr>
          <a:xfrm xmlns:a="http://schemas.openxmlformats.org/drawingml/2006/main">
            <a:off x="6821424"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Rounded Rectangle 30">
            <a:extLst xmlns:a="http://schemas.openxmlformats.org/drawingml/2006/main">
              <a:ext uri="{FF2B5EF4-FFF2-40B4-BE49-F238E27FC236}">
                <a16:creationId xmlns:a16="http://schemas.microsoft.com/office/drawing/2014/main" id="{441560A8-9947-4262-8E5A-D8C94CF9CDE6}"/>
              </a:ext>
            </a:extLst>
          </p:cNvPr>
          <p:cNvSpPr>
            <a:spLocks xmlns:a="http://schemas.openxmlformats.org/drawingml/2006/main" noGrp="1"/>
          </p:cNvSpPr>
          <p:nvPr/>
        </p:nvSpPr>
        <p:spPr>
          <a:xfrm xmlns:a="http://schemas.openxmlformats.org/drawingml/2006/main">
            <a:off x="7443216"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Rounded Rectangle 31">
            <a:extLst xmlns:a="http://schemas.openxmlformats.org/drawingml/2006/main">
              <a:ext uri="{FF2B5EF4-FFF2-40B4-BE49-F238E27FC236}">
                <a16:creationId xmlns:a16="http://schemas.microsoft.com/office/drawing/2014/main" id="{D8C071FE-0012-4378-8A3E-DC33E3127ED1}"/>
              </a:ext>
            </a:extLst>
          </p:cNvPr>
          <p:cNvSpPr>
            <a:spLocks xmlns:a="http://schemas.openxmlformats.org/drawingml/2006/main" noGrp="1"/>
          </p:cNvSpPr>
          <p:nvPr/>
        </p:nvSpPr>
        <p:spPr>
          <a:xfrm xmlns:a="http://schemas.openxmlformats.org/drawingml/2006/main">
            <a:off x="8065008" y="425196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Rounded Rectangle 32">
            <a:extLst xmlns:a="http://schemas.openxmlformats.org/drawingml/2006/main">
              <a:ext uri="{FF2B5EF4-FFF2-40B4-BE49-F238E27FC236}">
                <a16:creationId xmlns:a16="http://schemas.microsoft.com/office/drawing/2014/main" id="{BCAD00B3-0A05-4A2D-819A-8604C76370A1}"/>
              </a:ext>
            </a:extLst>
          </p:cNvPr>
          <p:cNvSpPr>
            <a:spLocks xmlns:a="http://schemas.openxmlformats.org/drawingml/2006/main" noGrp="1"/>
          </p:cNvSpPr>
          <p:nvPr/>
        </p:nvSpPr>
        <p:spPr>
          <a:xfrm xmlns:a="http://schemas.openxmlformats.org/drawingml/2006/main">
            <a:off x="8686800" y="425196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Rounded Rectangle 33">
            <a:extLst xmlns:a="http://schemas.openxmlformats.org/drawingml/2006/main">
              <a:ext uri="{FF2B5EF4-FFF2-40B4-BE49-F238E27FC236}">
                <a16:creationId xmlns:a16="http://schemas.microsoft.com/office/drawing/2014/main" id="{CC817B0E-42A3-4047-99C2-A761A9C48711}"/>
              </a:ext>
            </a:extLst>
          </p:cNvPr>
          <p:cNvSpPr>
            <a:spLocks xmlns:a="http://schemas.openxmlformats.org/drawingml/2006/main" noGrp="1"/>
          </p:cNvSpPr>
          <p:nvPr/>
        </p:nvSpPr>
        <p:spPr>
          <a:xfrm xmlns:a="http://schemas.openxmlformats.org/drawingml/2006/main">
            <a:off x="9308592" y="425196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TextBox 34">
            <a:extLst xmlns:a="http://schemas.openxmlformats.org/drawingml/2006/main">
              <a:ext uri="{FF2B5EF4-FFF2-40B4-BE49-F238E27FC236}">
                <a16:creationId xmlns:a16="http://schemas.microsoft.com/office/drawing/2014/main" id="{912AE4C9-BDE6-46AF-864D-050F0696F9E0}"/>
              </a:ext>
            </a:extLst>
          </p:cNvPr>
          <p:cNvSpPr>
            <a:spLocks xmlns:a="http://schemas.openxmlformats.org/drawingml/2006/main" noGrp="1"/>
          </p:cNvSpPr>
          <p:nvPr/>
        </p:nvSpPr>
        <p:spPr>
          <a:xfrm xmlns:a="http://schemas.openxmlformats.org/drawingml/2006/main">
            <a:off x="5532120" y="5285232"/>
            <a:ext cx="557784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The runnable set is rebuilt as requests arrive, finish, or run out of budget.</a:t>
            </a:r>
          </a:p>
        </p:txBody>
      </p:sp>
      <p:sp>
        <p:nvSpPr>
          <p:cNvPr id="36" name="Deck progress 71/120">
            <a:extLst xmlns:a="http://schemas.openxmlformats.org/drawingml/2006/main">
              <a:ext uri="{FF2B5EF4-FFF2-40B4-BE49-F238E27FC236}">
                <a16:creationId xmlns:a16="http://schemas.microsoft.com/office/drawing/2014/main" id="{D2AFB6E5-27DC-49A4-A16F-FF6062314C3C}"/>
              </a:ext>
            </a:extLst>
          </p:cNvPr>
          <p:cNvSpPr>
            <a:spLocks xmlns:a="http://schemas.openxmlformats.org/drawingml/2006/main" noGrp="1"/>
          </p:cNvSpPr>
          <p:nvPr/>
        </p:nvSpPr>
        <p:spPr>
          <a:xfrm xmlns:a="http://schemas.openxmlformats.org/drawingml/2006/main">
            <a:off x="530352" y="6473952"/>
            <a:ext cx="6174842"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7" name="Current page 71">
            <a:extLst xmlns:a="http://schemas.openxmlformats.org/drawingml/2006/main">
              <a:ext uri="{FF2B5EF4-FFF2-40B4-BE49-F238E27FC236}">
                <a16:creationId xmlns:a16="http://schemas.microsoft.com/office/drawing/2014/main" id="{2C374946-CA4B-4706-98E7-442658F199A5}"/>
              </a:ext>
            </a:extLst>
          </p:cNvPr>
          <p:cNvSpPr>
            <a:spLocks xmlns:a="http://schemas.openxmlformats.org/drawingml/2006/main" noGrp="1"/>
          </p:cNvSpPr>
          <p:nvPr/>
        </p:nvSpPr>
        <p:spPr>
          <a:xfrm xmlns:a="http://schemas.openxmlformats.org/drawingml/2006/main">
            <a:off x="6671856"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463854250"/>
      </p:ext>
    </p:extLst>
  </p:cSld>
</p:sld>
</file>

<file path=ppt/slides/slide73.xml><?xml version="1.0" encoding="utf-8"?>
<p:sld xmlns:p="http://schemas.openxmlformats.org/presentationml/2006/main">
  <p:cSld>
    <p:bg>
      <p:bgPr>
        <a:solidFill xmlns:a="http://schemas.openxmlformats.org/drawingml/2006/main">
          <a:srgbClr val="F3E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D1972637-02E8-45E1-904F-489C355994BD}"/>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C17ACC6B-31A1-4547-8B5D-13AD65248AB3}"/>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C3C695EE-4593-455E-A54C-418D3AAE919B}"/>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05E41E28-DA09-41EE-867A-BBD6E5141189}"/>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At the boundary, finished requests leave and new ones enter</a:t>
            </a:r>
          </a:p>
        </p:txBody>
      </p:sp>
      <p:sp>
        <p:nvSpPr>
          <p:cNvPr id="6" name="TextBox 5">
            <a:extLst xmlns:a="http://schemas.openxmlformats.org/drawingml/2006/main">
              <a:ext uri="{FF2B5EF4-FFF2-40B4-BE49-F238E27FC236}">
                <a16:creationId xmlns:a16="http://schemas.microsoft.com/office/drawing/2014/main" id="{2F3DDD46-BBCE-4F29-BA7C-D0523CD3DB67}"/>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2/3</a:t>
            </a:r>
          </a:p>
        </p:txBody>
      </p:sp>
      <p:sp>
        <p:nvSpPr>
          <p:cNvPr id="7" name="Rectangle 6">
            <a:extLst xmlns:a="http://schemas.openxmlformats.org/drawingml/2006/main">
              <a:ext uri="{FF2B5EF4-FFF2-40B4-BE49-F238E27FC236}">
                <a16:creationId xmlns:a16="http://schemas.microsoft.com/office/drawing/2014/main" id="{F2AE67A2-75A5-41C5-AD57-13E8D46E2FF2}"/>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5C906860-5923-4ED4-867F-0AEC33608D7A}"/>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265C9FE1-5B91-4144-9686-3FED8214824D}"/>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41DE48FF-0866-4C01-86B6-CD498292C00A}"/>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B7E9B2E3-0FEB-468F-B35B-B63EF25CD6F4}"/>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73/124</a:t>
            </a:r>
          </a:p>
        </p:txBody>
      </p:sp>
      <p:sp>
        <p:nvSpPr>
          <p:cNvPr id="12" name="Oval 11">
            <a:extLst xmlns:a="http://schemas.openxmlformats.org/drawingml/2006/main">
              <a:ext uri="{FF2B5EF4-FFF2-40B4-BE49-F238E27FC236}">
                <a16:creationId xmlns:a16="http://schemas.microsoft.com/office/drawing/2014/main" id="{E6724A87-CB41-4544-AAE7-F5789E1F9393}"/>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901C7BFE-C80A-49C0-BB36-C44A7526BA4A}"/>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Membership changes at the iteration boundary</a:t>
            </a:r>
          </a:p>
        </p:txBody>
      </p:sp>
      <p:sp>
        <p:nvSpPr>
          <p:cNvPr id="14" name="TextBox 13">
            <a:extLst xmlns:a="http://schemas.openxmlformats.org/drawingml/2006/main">
              <a:ext uri="{FF2B5EF4-FFF2-40B4-BE49-F238E27FC236}">
                <a16:creationId xmlns:a16="http://schemas.microsoft.com/office/drawing/2014/main" id="{39AF322B-6510-4679-A0B1-91063DFFAA96}"/>
              </a:ext>
            </a:extLst>
          </p:cNvPr>
          <p:cNvSpPr>
            <a:spLocks xmlns:a="http://schemas.openxmlformats.org/drawingml/2006/main" noGrp="1"/>
          </p:cNvSpPr>
          <p:nvPr/>
        </p:nvSpPr>
        <p:spPr>
          <a:xfrm xmlns:a="http://schemas.openxmlformats.org/drawingml/2006/main">
            <a:off x="5532120" y="1773936"/>
            <a:ext cx="32004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LIVE REQUEST LANES</a:t>
            </a:r>
          </a:p>
        </p:txBody>
      </p:sp>
      <p:sp>
        <p:nvSpPr>
          <p:cNvPr id="15" name="TextBox 14">
            <a:extLst xmlns:a="http://schemas.openxmlformats.org/drawingml/2006/main">
              <a:ext uri="{FF2B5EF4-FFF2-40B4-BE49-F238E27FC236}">
                <a16:creationId xmlns:a16="http://schemas.microsoft.com/office/drawing/2014/main" id="{4DEC6925-6FD9-4365-A73F-66A87C1C0749}"/>
              </a:ext>
            </a:extLst>
          </p:cNvPr>
          <p:cNvSpPr>
            <a:spLocks xmlns:a="http://schemas.openxmlformats.org/drawingml/2006/main" noGrp="1"/>
          </p:cNvSpPr>
          <p:nvPr/>
        </p:nvSpPr>
        <p:spPr>
          <a:xfrm xmlns:a="http://schemas.openxmlformats.org/drawingml/2006/main">
            <a:off x="5532120" y="2331720"/>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A</a:t>
            </a:r>
          </a:p>
        </p:txBody>
      </p:sp>
      <p:sp>
        <p:nvSpPr>
          <p:cNvPr id="16" name="Connector 15">
            <a:extLst xmlns:a="http://schemas.openxmlformats.org/drawingml/2006/main">
              <a:ext uri="{FF2B5EF4-FFF2-40B4-BE49-F238E27FC236}">
                <a16:creationId xmlns:a16="http://schemas.microsoft.com/office/drawing/2014/main" id="{CB4D3B4B-7DD7-4262-A090-F947CAE9BFDE}"/>
              </a:ext>
            </a:extLst>
          </p:cNvPr>
          <p:cNvSpPr>
            <a:spLocks xmlns:a="http://schemas.openxmlformats.org/drawingml/2006/main" noGrp="1"/>
          </p:cNvSpPr>
          <p:nvPr/>
        </p:nvSpPr>
        <p:spPr>
          <a:xfrm xmlns:a="http://schemas.openxmlformats.org/drawingml/2006/main">
            <a:off x="6053328" y="251460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7" name="Rounded Rectangle 16">
            <a:extLst xmlns:a="http://schemas.openxmlformats.org/drawingml/2006/main">
              <a:ext uri="{FF2B5EF4-FFF2-40B4-BE49-F238E27FC236}">
                <a16:creationId xmlns:a16="http://schemas.microsoft.com/office/drawing/2014/main" id="{4585429B-8875-4C49-837C-D3A98C8981FB}"/>
              </a:ext>
            </a:extLst>
          </p:cNvPr>
          <p:cNvSpPr>
            <a:spLocks xmlns:a="http://schemas.openxmlformats.org/drawingml/2006/main" noGrp="1"/>
          </p:cNvSpPr>
          <p:nvPr/>
        </p:nvSpPr>
        <p:spPr>
          <a:xfrm xmlns:a="http://schemas.openxmlformats.org/drawingml/2006/main">
            <a:off x="6199632"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Rounded Rectangle 17">
            <a:extLst xmlns:a="http://schemas.openxmlformats.org/drawingml/2006/main">
              <a:ext uri="{FF2B5EF4-FFF2-40B4-BE49-F238E27FC236}">
                <a16:creationId xmlns:a16="http://schemas.microsoft.com/office/drawing/2014/main" id="{2DAE4138-D6EE-42B3-A638-EDFF9696FE7A}"/>
              </a:ext>
            </a:extLst>
          </p:cNvPr>
          <p:cNvSpPr>
            <a:spLocks xmlns:a="http://schemas.openxmlformats.org/drawingml/2006/main" noGrp="1"/>
          </p:cNvSpPr>
          <p:nvPr/>
        </p:nvSpPr>
        <p:spPr>
          <a:xfrm xmlns:a="http://schemas.openxmlformats.org/drawingml/2006/main">
            <a:off x="6821424"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Rounded Rectangle 18">
            <a:extLst xmlns:a="http://schemas.openxmlformats.org/drawingml/2006/main">
              <a:ext uri="{FF2B5EF4-FFF2-40B4-BE49-F238E27FC236}">
                <a16:creationId xmlns:a16="http://schemas.microsoft.com/office/drawing/2014/main" id="{10463389-41CB-492C-94CB-09BC96EDECC0}"/>
              </a:ext>
            </a:extLst>
          </p:cNvPr>
          <p:cNvSpPr>
            <a:spLocks xmlns:a="http://schemas.openxmlformats.org/drawingml/2006/main" noGrp="1"/>
          </p:cNvSpPr>
          <p:nvPr/>
        </p:nvSpPr>
        <p:spPr>
          <a:xfrm xmlns:a="http://schemas.openxmlformats.org/drawingml/2006/main">
            <a:off x="7443216"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Rounded Rectangle 19">
            <a:extLst xmlns:a="http://schemas.openxmlformats.org/drawingml/2006/main">
              <a:ext uri="{FF2B5EF4-FFF2-40B4-BE49-F238E27FC236}">
                <a16:creationId xmlns:a16="http://schemas.microsoft.com/office/drawing/2014/main" id="{95DC751F-D82A-401A-9E55-9BBDA2A834FC}"/>
              </a:ext>
            </a:extLst>
          </p:cNvPr>
          <p:cNvSpPr>
            <a:spLocks xmlns:a="http://schemas.openxmlformats.org/drawingml/2006/main" noGrp="1"/>
          </p:cNvSpPr>
          <p:nvPr/>
        </p:nvSpPr>
        <p:spPr>
          <a:xfrm xmlns:a="http://schemas.openxmlformats.org/drawingml/2006/main">
            <a:off x="8065008"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Rounded Rectangle 20">
            <a:extLst xmlns:a="http://schemas.openxmlformats.org/drawingml/2006/main">
              <a:ext uri="{FF2B5EF4-FFF2-40B4-BE49-F238E27FC236}">
                <a16:creationId xmlns:a16="http://schemas.microsoft.com/office/drawing/2014/main" id="{467909B0-942F-4A61-B2F5-EB01F57A0696}"/>
              </a:ext>
            </a:extLst>
          </p:cNvPr>
          <p:cNvSpPr>
            <a:spLocks xmlns:a="http://schemas.openxmlformats.org/drawingml/2006/main" noGrp="1"/>
          </p:cNvSpPr>
          <p:nvPr/>
        </p:nvSpPr>
        <p:spPr>
          <a:xfrm xmlns:a="http://schemas.openxmlformats.org/drawingml/2006/main">
            <a:off x="8686800"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5FA885FF-3D68-4E3F-9041-35839108F05A}"/>
              </a:ext>
            </a:extLst>
          </p:cNvPr>
          <p:cNvSpPr>
            <a:spLocks xmlns:a="http://schemas.openxmlformats.org/drawingml/2006/main" noGrp="1"/>
          </p:cNvSpPr>
          <p:nvPr/>
        </p:nvSpPr>
        <p:spPr>
          <a:xfrm xmlns:a="http://schemas.openxmlformats.org/drawingml/2006/main">
            <a:off x="5532120" y="3291839"/>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B</a:t>
            </a:r>
          </a:p>
        </p:txBody>
      </p:sp>
      <p:sp>
        <p:nvSpPr>
          <p:cNvPr id="23" name="Connector 22">
            <a:extLst xmlns:a="http://schemas.openxmlformats.org/drawingml/2006/main">
              <a:ext uri="{FF2B5EF4-FFF2-40B4-BE49-F238E27FC236}">
                <a16:creationId xmlns:a16="http://schemas.microsoft.com/office/drawing/2014/main" id="{9A7234AE-16DA-4163-8543-D6E6CBDACD69}"/>
              </a:ext>
            </a:extLst>
          </p:cNvPr>
          <p:cNvSpPr>
            <a:spLocks xmlns:a="http://schemas.openxmlformats.org/drawingml/2006/main" noGrp="1"/>
          </p:cNvSpPr>
          <p:nvPr/>
        </p:nvSpPr>
        <p:spPr>
          <a:xfrm xmlns:a="http://schemas.openxmlformats.org/drawingml/2006/main">
            <a:off x="6053328" y="347472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4" name="Rounded Rectangle 23">
            <a:extLst xmlns:a="http://schemas.openxmlformats.org/drawingml/2006/main">
              <a:ext uri="{FF2B5EF4-FFF2-40B4-BE49-F238E27FC236}">
                <a16:creationId xmlns:a16="http://schemas.microsoft.com/office/drawing/2014/main" id="{8E495E14-E1EC-477A-8FBA-0CC725A1B16F}"/>
              </a:ext>
            </a:extLst>
          </p:cNvPr>
          <p:cNvSpPr>
            <a:spLocks xmlns:a="http://schemas.openxmlformats.org/drawingml/2006/main" noGrp="1"/>
          </p:cNvSpPr>
          <p:nvPr/>
        </p:nvSpPr>
        <p:spPr>
          <a:xfrm xmlns:a="http://schemas.openxmlformats.org/drawingml/2006/main">
            <a:off x="6199632"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Rounded Rectangle 24">
            <a:extLst xmlns:a="http://schemas.openxmlformats.org/drawingml/2006/main">
              <a:ext uri="{FF2B5EF4-FFF2-40B4-BE49-F238E27FC236}">
                <a16:creationId xmlns:a16="http://schemas.microsoft.com/office/drawing/2014/main" id="{BABB31EF-8BBB-41B7-AA7A-7423377F515C}"/>
              </a:ext>
            </a:extLst>
          </p:cNvPr>
          <p:cNvSpPr>
            <a:spLocks xmlns:a="http://schemas.openxmlformats.org/drawingml/2006/main" noGrp="1"/>
          </p:cNvSpPr>
          <p:nvPr/>
        </p:nvSpPr>
        <p:spPr>
          <a:xfrm xmlns:a="http://schemas.openxmlformats.org/drawingml/2006/main">
            <a:off x="6821424"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Rounded Rectangle 25">
            <a:extLst xmlns:a="http://schemas.openxmlformats.org/drawingml/2006/main">
              <a:ext uri="{FF2B5EF4-FFF2-40B4-BE49-F238E27FC236}">
                <a16:creationId xmlns:a16="http://schemas.microsoft.com/office/drawing/2014/main" id="{18BB77B9-2C8D-4FA5-9EDC-2CE25B4A6358}"/>
              </a:ext>
            </a:extLst>
          </p:cNvPr>
          <p:cNvSpPr>
            <a:spLocks xmlns:a="http://schemas.openxmlformats.org/drawingml/2006/main" noGrp="1"/>
          </p:cNvSpPr>
          <p:nvPr/>
        </p:nvSpPr>
        <p:spPr>
          <a:xfrm xmlns:a="http://schemas.openxmlformats.org/drawingml/2006/main">
            <a:off x="7443216"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TextBox 26">
            <a:extLst xmlns:a="http://schemas.openxmlformats.org/drawingml/2006/main">
              <a:ext uri="{FF2B5EF4-FFF2-40B4-BE49-F238E27FC236}">
                <a16:creationId xmlns:a16="http://schemas.microsoft.com/office/drawing/2014/main" id="{F065F175-2BF4-41DA-BA34-E4E71BAC4A9D}"/>
              </a:ext>
            </a:extLst>
          </p:cNvPr>
          <p:cNvSpPr>
            <a:spLocks xmlns:a="http://schemas.openxmlformats.org/drawingml/2006/main" noGrp="1"/>
          </p:cNvSpPr>
          <p:nvPr/>
        </p:nvSpPr>
        <p:spPr>
          <a:xfrm xmlns:a="http://schemas.openxmlformats.org/drawingml/2006/main">
            <a:off x="5532120" y="4251960"/>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C</a:t>
            </a:r>
          </a:p>
        </p:txBody>
      </p:sp>
      <p:sp>
        <p:nvSpPr>
          <p:cNvPr id="28" name="Connector 27">
            <a:extLst xmlns:a="http://schemas.openxmlformats.org/drawingml/2006/main">
              <a:ext uri="{FF2B5EF4-FFF2-40B4-BE49-F238E27FC236}">
                <a16:creationId xmlns:a16="http://schemas.microsoft.com/office/drawing/2014/main" id="{17AAD6E9-D254-4CDF-8EB5-24E69B0DD165}"/>
              </a:ext>
            </a:extLst>
          </p:cNvPr>
          <p:cNvSpPr>
            <a:spLocks xmlns:a="http://schemas.openxmlformats.org/drawingml/2006/main" noGrp="1"/>
          </p:cNvSpPr>
          <p:nvPr/>
        </p:nvSpPr>
        <p:spPr>
          <a:xfrm xmlns:a="http://schemas.openxmlformats.org/drawingml/2006/main">
            <a:off x="6053328" y="443484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9" name="Rounded Rectangle 28">
            <a:extLst xmlns:a="http://schemas.openxmlformats.org/drawingml/2006/main">
              <a:ext uri="{FF2B5EF4-FFF2-40B4-BE49-F238E27FC236}">
                <a16:creationId xmlns:a16="http://schemas.microsoft.com/office/drawing/2014/main" id="{A9A464E8-03F7-403C-B3CD-17D7C270C6DF}"/>
              </a:ext>
            </a:extLst>
          </p:cNvPr>
          <p:cNvSpPr>
            <a:spLocks xmlns:a="http://schemas.openxmlformats.org/drawingml/2006/main" noGrp="1"/>
          </p:cNvSpPr>
          <p:nvPr/>
        </p:nvSpPr>
        <p:spPr>
          <a:xfrm xmlns:a="http://schemas.openxmlformats.org/drawingml/2006/main">
            <a:off x="6199632"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Rounded Rectangle 29">
            <a:extLst xmlns:a="http://schemas.openxmlformats.org/drawingml/2006/main">
              <a:ext uri="{FF2B5EF4-FFF2-40B4-BE49-F238E27FC236}">
                <a16:creationId xmlns:a16="http://schemas.microsoft.com/office/drawing/2014/main" id="{72ECB5CB-886A-40BE-994B-E82DACF7B47F}"/>
              </a:ext>
            </a:extLst>
          </p:cNvPr>
          <p:cNvSpPr>
            <a:spLocks xmlns:a="http://schemas.openxmlformats.org/drawingml/2006/main" noGrp="1"/>
          </p:cNvSpPr>
          <p:nvPr/>
        </p:nvSpPr>
        <p:spPr>
          <a:xfrm xmlns:a="http://schemas.openxmlformats.org/drawingml/2006/main">
            <a:off x="6821424"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Rounded Rectangle 30">
            <a:extLst xmlns:a="http://schemas.openxmlformats.org/drawingml/2006/main">
              <a:ext uri="{FF2B5EF4-FFF2-40B4-BE49-F238E27FC236}">
                <a16:creationId xmlns:a16="http://schemas.microsoft.com/office/drawing/2014/main" id="{F73B8D85-B086-462C-B6AE-FD20EFD36D60}"/>
              </a:ext>
            </a:extLst>
          </p:cNvPr>
          <p:cNvSpPr>
            <a:spLocks xmlns:a="http://schemas.openxmlformats.org/drawingml/2006/main" noGrp="1"/>
          </p:cNvSpPr>
          <p:nvPr/>
        </p:nvSpPr>
        <p:spPr>
          <a:xfrm xmlns:a="http://schemas.openxmlformats.org/drawingml/2006/main">
            <a:off x="7443216"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Rounded Rectangle 31">
            <a:extLst xmlns:a="http://schemas.openxmlformats.org/drawingml/2006/main">
              <a:ext uri="{FF2B5EF4-FFF2-40B4-BE49-F238E27FC236}">
                <a16:creationId xmlns:a16="http://schemas.microsoft.com/office/drawing/2014/main" id="{61E956C6-4067-4056-9C3B-7969EA75F448}"/>
              </a:ext>
            </a:extLst>
          </p:cNvPr>
          <p:cNvSpPr>
            <a:spLocks xmlns:a="http://schemas.openxmlformats.org/drawingml/2006/main" noGrp="1"/>
          </p:cNvSpPr>
          <p:nvPr/>
        </p:nvSpPr>
        <p:spPr>
          <a:xfrm xmlns:a="http://schemas.openxmlformats.org/drawingml/2006/main">
            <a:off x="8065008"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Rounded Rectangle 32">
            <a:extLst xmlns:a="http://schemas.openxmlformats.org/drawingml/2006/main">
              <a:ext uri="{FF2B5EF4-FFF2-40B4-BE49-F238E27FC236}">
                <a16:creationId xmlns:a16="http://schemas.microsoft.com/office/drawing/2014/main" id="{0BBC7CAA-E97E-4B16-B57C-74DF0DACD4E2}"/>
              </a:ext>
            </a:extLst>
          </p:cNvPr>
          <p:cNvSpPr>
            <a:spLocks xmlns:a="http://schemas.openxmlformats.org/drawingml/2006/main" noGrp="1"/>
          </p:cNvSpPr>
          <p:nvPr/>
        </p:nvSpPr>
        <p:spPr>
          <a:xfrm xmlns:a="http://schemas.openxmlformats.org/drawingml/2006/main">
            <a:off x="8686800" y="425196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Rounded Rectangle 33">
            <a:extLst xmlns:a="http://schemas.openxmlformats.org/drawingml/2006/main">
              <a:ext uri="{FF2B5EF4-FFF2-40B4-BE49-F238E27FC236}">
                <a16:creationId xmlns:a16="http://schemas.microsoft.com/office/drawing/2014/main" id="{DB07DF07-CA41-4651-95C6-4496BD25260D}"/>
              </a:ext>
            </a:extLst>
          </p:cNvPr>
          <p:cNvSpPr>
            <a:spLocks xmlns:a="http://schemas.openxmlformats.org/drawingml/2006/main" noGrp="1"/>
          </p:cNvSpPr>
          <p:nvPr/>
        </p:nvSpPr>
        <p:spPr>
          <a:xfrm xmlns:a="http://schemas.openxmlformats.org/drawingml/2006/main">
            <a:off x="9308592" y="425196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TextBox 34">
            <a:extLst xmlns:a="http://schemas.openxmlformats.org/drawingml/2006/main">
              <a:ext uri="{FF2B5EF4-FFF2-40B4-BE49-F238E27FC236}">
                <a16:creationId xmlns:a16="http://schemas.microsoft.com/office/drawing/2014/main" id="{DF3411FC-D910-4828-9DC9-122C5C51B287}"/>
              </a:ext>
            </a:extLst>
          </p:cNvPr>
          <p:cNvSpPr>
            <a:spLocks xmlns:a="http://schemas.openxmlformats.org/drawingml/2006/main" noGrp="1"/>
          </p:cNvSpPr>
          <p:nvPr/>
        </p:nvSpPr>
        <p:spPr>
          <a:xfrm xmlns:a="http://schemas.openxmlformats.org/drawingml/2006/main">
            <a:off x="5532120" y="5285232"/>
            <a:ext cx="557784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The runnable set is rebuilt as requests arrive, finish, or run out of budget.</a:t>
            </a:r>
          </a:p>
        </p:txBody>
      </p:sp>
      <p:sp>
        <p:nvSpPr>
          <p:cNvPr id="36" name="Deck progress 72/120">
            <a:extLst xmlns:a="http://schemas.openxmlformats.org/drawingml/2006/main">
              <a:ext uri="{FF2B5EF4-FFF2-40B4-BE49-F238E27FC236}">
                <a16:creationId xmlns:a16="http://schemas.microsoft.com/office/drawing/2014/main" id="{739E140B-C83F-4C7B-9D2B-B65252927D8F}"/>
              </a:ext>
            </a:extLst>
          </p:cNvPr>
          <p:cNvSpPr>
            <a:spLocks xmlns:a="http://schemas.openxmlformats.org/drawingml/2006/main" noGrp="1"/>
          </p:cNvSpPr>
          <p:nvPr/>
        </p:nvSpPr>
        <p:spPr>
          <a:xfrm xmlns:a="http://schemas.openxmlformats.org/drawingml/2006/main">
            <a:off x="530352" y="6473952"/>
            <a:ext cx="6261811"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7" name="Current page 72">
            <a:extLst xmlns:a="http://schemas.openxmlformats.org/drawingml/2006/main">
              <a:ext uri="{FF2B5EF4-FFF2-40B4-BE49-F238E27FC236}">
                <a16:creationId xmlns:a16="http://schemas.microsoft.com/office/drawing/2014/main" id="{4CAAEBE9-FB20-41D3-B350-D4669A689202}"/>
              </a:ext>
            </a:extLst>
          </p:cNvPr>
          <p:cNvSpPr>
            <a:spLocks xmlns:a="http://schemas.openxmlformats.org/drawingml/2006/main" noGrp="1"/>
          </p:cNvSpPr>
          <p:nvPr/>
        </p:nvSpPr>
        <p:spPr>
          <a:xfrm xmlns:a="http://schemas.openxmlformats.org/drawingml/2006/main">
            <a:off x="6758826"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463854250"/>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DD6BF729-CF19-4062-A504-3BF5B7A3E21C}"/>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58069F75-DB2A-4B1D-8056-3FD73FC17C6F}"/>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657167F5-324F-4E7E-96D8-2263CF7461DD}"/>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6F85EC9B-4BEA-4A69-8A42-00E287AA1742}"/>
              </a:ext>
            </a:extLst>
          </p:cNvPr>
          <p:cNvSpPr>
            <a:spLocks xmlns:a="http://schemas.openxmlformats.org/drawingml/2006/main" noGrp="1"/>
          </p:cNvSpPr>
          <p:nvPr/>
        </p:nvSpPr>
        <p:spPr>
          <a:xfrm xmlns:a="http://schemas.openxmlformats.org/drawingml/2006/main">
            <a:off x="530352" y="804672"/>
            <a:ext cx="1033272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Continuous batching keeps the machine busy between boundaries</a:t>
            </a:r>
          </a:p>
        </p:txBody>
      </p:sp>
      <p:sp>
        <p:nvSpPr>
          <p:cNvPr id="6" name="TextBox 5">
            <a:extLst xmlns:a="http://schemas.openxmlformats.org/drawingml/2006/main">
              <a:ext uri="{FF2B5EF4-FFF2-40B4-BE49-F238E27FC236}">
                <a16:creationId xmlns:a16="http://schemas.microsoft.com/office/drawing/2014/main" id="{89F215F0-3F16-4F7F-BFE6-8E5AE7323B8F}"/>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3/3</a:t>
            </a:r>
          </a:p>
        </p:txBody>
      </p:sp>
      <p:sp>
        <p:nvSpPr>
          <p:cNvPr id="7" name="Rectangle 6">
            <a:extLst xmlns:a="http://schemas.openxmlformats.org/drawingml/2006/main">
              <a:ext uri="{FF2B5EF4-FFF2-40B4-BE49-F238E27FC236}">
                <a16:creationId xmlns:a16="http://schemas.microsoft.com/office/drawing/2014/main" id="{1A62BD45-BF85-44FA-984D-A240ED7C8C8B}"/>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9012CCF8-25DA-4CDB-B80E-2A8439DB76FD}"/>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FA83B601-92D0-430E-B96A-99479C8FF312}"/>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64ED74B3-48F5-47EE-A634-C1B421F18A42}"/>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956D0251-4509-4E9F-A057-50BFAA20B1D7}"/>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74/124</a:t>
            </a:r>
          </a:p>
        </p:txBody>
      </p:sp>
      <p:sp>
        <p:nvSpPr>
          <p:cNvPr id="12" name="Oval 11">
            <a:extLst xmlns:a="http://schemas.openxmlformats.org/drawingml/2006/main">
              <a:ext uri="{FF2B5EF4-FFF2-40B4-BE49-F238E27FC236}">
                <a16:creationId xmlns:a16="http://schemas.microsoft.com/office/drawing/2014/main" id="{59432588-6251-40EE-AE2A-3A9ABA4DDC6E}"/>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6D35C402-9980-4C2A-8477-92FE108FE8B7}"/>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New work can enter as finished work leaves</a:t>
            </a:r>
          </a:p>
        </p:txBody>
      </p:sp>
      <p:sp>
        <p:nvSpPr>
          <p:cNvPr id="14" name="Oval 13">
            <a:extLst xmlns:a="http://schemas.openxmlformats.org/drawingml/2006/main">
              <a:ext uri="{FF2B5EF4-FFF2-40B4-BE49-F238E27FC236}">
                <a16:creationId xmlns:a16="http://schemas.microsoft.com/office/drawing/2014/main" id="{D0C0A586-7978-4AA8-A733-EFEA226F5845}"/>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A8A17FFF-9620-48C3-89C6-12D727D1B4CF}"/>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Batch rebuilt each token</a:t>
            </a:r>
          </a:p>
        </p:txBody>
      </p:sp>
      <p:sp>
        <p:nvSpPr>
          <p:cNvPr id="16" name="TextBox 15">
            <a:extLst xmlns:a="http://schemas.openxmlformats.org/drawingml/2006/main">
              <a:ext uri="{FF2B5EF4-FFF2-40B4-BE49-F238E27FC236}">
                <a16:creationId xmlns:a16="http://schemas.microsoft.com/office/drawing/2014/main" id="{B426194A-264A-42BC-AB3F-09F7D919718D}"/>
              </a:ext>
            </a:extLst>
          </p:cNvPr>
          <p:cNvSpPr>
            <a:spLocks xmlns:a="http://schemas.openxmlformats.org/drawingml/2006/main" noGrp="1"/>
          </p:cNvSpPr>
          <p:nvPr/>
        </p:nvSpPr>
        <p:spPr>
          <a:xfrm xmlns:a="http://schemas.openxmlformats.org/drawingml/2006/main">
            <a:off x="5532120" y="1773936"/>
            <a:ext cx="32004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LIVE REQUEST LANES</a:t>
            </a:r>
          </a:p>
        </p:txBody>
      </p:sp>
      <p:sp>
        <p:nvSpPr>
          <p:cNvPr id="17" name="TextBox 16">
            <a:extLst xmlns:a="http://schemas.openxmlformats.org/drawingml/2006/main">
              <a:ext uri="{FF2B5EF4-FFF2-40B4-BE49-F238E27FC236}">
                <a16:creationId xmlns:a16="http://schemas.microsoft.com/office/drawing/2014/main" id="{35A30BCD-8575-4A48-9742-B580BA213B77}"/>
              </a:ext>
            </a:extLst>
          </p:cNvPr>
          <p:cNvSpPr>
            <a:spLocks xmlns:a="http://schemas.openxmlformats.org/drawingml/2006/main" noGrp="1"/>
          </p:cNvSpPr>
          <p:nvPr/>
        </p:nvSpPr>
        <p:spPr>
          <a:xfrm xmlns:a="http://schemas.openxmlformats.org/drawingml/2006/main">
            <a:off x="5532120" y="2331720"/>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A</a:t>
            </a:r>
          </a:p>
        </p:txBody>
      </p:sp>
      <p:sp>
        <p:nvSpPr>
          <p:cNvPr id="18" name="Connector 17">
            <a:extLst xmlns:a="http://schemas.openxmlformats.org/drawingml/2006/main">
              <a:ext uri="{FF2B5EF4-FFF2-40B4-BE49-F238E27FC236}">
                <a16:creationId xmlns:a16="http://schemas.microsoft.com/office/drawing/2014/main" id="{59980201-8E5C-4E23-9F59-EB94386D61EA}"/>
              </a:ext>
            </a:extLst>
          </p:cNvPr>
          <p:cNvSpPr>
            <a:spLocks xmlns:a="http://schemas.openxmlformats.org/drawingml/2006/main" noGrp="1"/>
          </p:cNvSpPr>
          <p:nvPr/>
        </p:nvSpPr>
        <p:spPr>
          <a:xfrm xmlns:a="http://schemas.openxmlformats.org/drawingml/2006/main">
            <a:off x="6053328" y="251460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9" name="Rounded Rectangle 18">
            <a:extLst xmlns:a="http://schemas.openxmlformats.org/drawingml/2006/main">
              <a:ext uri="{FF2B5EF4-FFF2-40B4-BE49-F238E27FC236}">
                <a16:creationId xmlns:a16="http://schemas.microsoft.com/office/drawing/2014/main" id="{13FD9FFD-116C-4ACB-AD22-A7CE416CAB6A}"/>
              </a:ext>
            </a:extLst>
          </p:cNvPr>
          <p:cNvSpPr>
            <a:spLocks xmlns:a="http://schemas.openxmlformats.org/drawingml/2006/main" noGrp="1"/>
          </p:cNvSpPr>
          <p:nvPr/>
        </p:nvSpPr>
        <p:spPr>
          <a:xfrm xmlns:a="http://schemas.openxmlformats.org/drawingml/2006/main">
            <a:off x="6199632"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Rounded Rectangle 19">
            <a:extLst xmlns:a="http://schemas.openxmlformats.org/drawingml/2006/main">
              <a:ext uri="{FF2B5EF4-FFF2-40B4-BE49-F238E27FC236}">
                <a16:creationId xmlns:a16="http://schemas.microsoft.com/office/drawing/2014/main" id="{10DF8FFB-B24A-41B1-A015-CA570403BDF6}"/>
              </a:ext>
            </a:extLst>
          </p:cNvPr>
          <p:cNvSpPr>
            <a:spLocks xmlns:a="http://schemas.openxmlformats.org/drawingml/2006/main" noGrp="1"/>
          </p:cNvSpPr>
          <p:nvPr/>
        </p:nvSpPr>
        <p:spPr>
          <a:xfrm xmlns:a="http://schemas.openxmlformats.org/drawingml/2006/main">
            <a:off x="6821424"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Rounded Rectangle 20">
            <a:extLst xmlns:a="http://schemas.openxmlformats.org/drawingml/2006/main">
              <a:ext uri="{FF2B5EF4-FFF2-40B4-BE49-F238E27FC236}">
                <a16:creationId xmlns:a16="http://schemas.microsoft.com/office/drawing/2014/main" id="{D115C88C-66B0-4C4F-B1D6-90ED15E0794B}"/>
              </a:ext>
            </a:extLst>
          </p:cNvPr>
          <p:cNvSpPr>
            <a:spLocks xmlns:a="http://schemas.openxmlformats.org/drawingml/2006/main" noGrp="1"/>
          </p:cNvSpPr>
          <p:nvPr/>
        </p:nvSpPr>
        <p:spPr>
          <a:xfrm xmlns:a="http://schemas.openxmlformats.org/drawingml/2006/main">
            <a:off x="7443216"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Rounded Rectangle 21">
            <a:extLst xmlns:a="http://schemas.openxmlformats.org/drawingml/2006/main">
              <a:ext uri="{FF2B5EF4-FFF2-40B4-BE49-F238E27FC236}">
                <a16:creationId xmlns:a16="http://schemas.microsoft.com/office/drawing/2014/main" id="{76E24BB5-9D49-4D91-9095-6DE76F7C1314}"/>
              </a:ext>
            </a:extLst>
          </p:cNvPr>
          <p:cNvSpPr>
            <a:spLocks xmlns:a="http://schemas.openxmlformats.org/drawingml/2006/main" noGrp="1"/>
          </p:cNvSpPr>
          <p:nvPr/>
        </p:nvSpPr>
        <p:spPr>
          <a:xfrm xmlns:a="http://schemas.openxmlformats.org/drawingml/2006/main">
            <a:off x="8065008"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Rounded Rectangle 22">
            <a:extLst xmlns:a="http://schemas.openxmlformats.org/drawingml/2006/main">
              <a:ext uri="{FF2B5EF4-FFF2-40B4-BE49-F238E27FC236}">
                <a16:creationId xmlns:a16="http://schemas.microsoft.com/office/drawing/2014/main" id="{65CFA0EF-7A5C-4C67-B0DA-0983496B9421}"/>
              </a:ext>
            </a:extLst>
          </p:cNvPr>
          <p:cNvSpPr>
            <a:spLocks xmlns:a="http://schemas.openxmlformats.org/drawingml/2006/main" noGrp="1"/>
          </p:cNvSpPr>
          <p:nvPr/>
        </p:nvSpPr>
        <p:spPr>
          <a:xfrm xmlns:a="http://schemas.openxmlformats.org/drawingml/2006/main">
            <a:off x="8686800"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A6989611-5CEB-4494-A401-A5F26D792E5C}"/>
              </a:ext>
            </a:extLst>
          </p:cNvPr>
          <p:cNvSpPr>
            <a:spLocks xmlns:a="http://schemas.openxmlformats.org/drawingml/2006/main" noGrp="1"/>
          </p:cNvSpPr>
          <p:nvPr/>
        </p:nvSpPr>
        <p:spPr>
          <a:xfrm xmlns:a="http://schemas.openxmlformats.org/drawingml/2006/main">
            <a:off x="5532120" y="3291839"/>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B</a:t>
            </a:r>
          </a:p>
        </p:txBody>
      </p:sp>
      <p:sp>
        <p:nvSpPr>
          <p:cNvPr id="25" name="Connector 24">
            <a:extLst xmlns:a="http://schemas.openxmlformats.org/drawingml/2006/main">
              <a:ext uri="{FF2B5EF4-FFF2-40B4-BE49-F238E27FC236}">
                <a16:creationId xmlns:a16="http://schemas.microsoft.com/office/drawing/2014/main" id="{F2946E7F-DF0B-4BB5-A58D-6790A9544013}"/>
              </a:ext>
            </a:extLst>
          </p:cNvPr>
          <p:cNvSpPr>
            <a:spLocks xmlns:a="http://schemas.openxmlformats.org/drawingml/2006/main" noGrp="1"/>
          </p:cNvSpPr>
          <p:nvPr/>
        </p:nvSpPr>
        <p:spPr>
          <a:xfrm xmlns:a="http://schemas.openxmlformats.org/drawingml/2006/main">
            <a:off x="6053328" y="347472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6" name="Rounded Rectangle 25">
            <a:extLst xmlns:a="http://schemas.openxmlformats.org/drawingml/2006/main">
              <a:ext uri="{FF2B5EF4-FFF2-40B4-BE49-F238E27FC236}">
                <a16:creationId xmlns:a16="http://schemas.microsoft.com/office/drawing/2014/main" id="{D53F2059-DC49-42FA-B495-E8D246D486EB}"/>
              </a:ext>
            </a:extLst>
          </p:cNvPr>
          <p:cNvSpPr>
            <a:spLocks xmlns:a="http://schemas.openxmlformats.org/drawingml/2006/main" noGrp="1"/>
          </p:cNvSpPr>
          <p:nvPr/>
        </p:nvSpPr>
        <p:spPr>
          <a:xfrm xmlns:a="http://schemas.openxmlformats.org/drawingml/2006/main">
            <a:off x="6199632"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Rounded Rectangle 26">
            <a:extLst xmlns:a="http://schemas.openxmlformats.org/drawingml/2006/main">
              <a:ext uri="{FF2B5EF4-FFF2-40B4-BE49-F238E27FC236}">
                <a16:creationId xmlns:a16="http://schemas.microsoft.com/office/drawing/2014/main" id="{73129576-85A7-4F9D-AA6A-83365F1D1E0D}"/>
              </a:ext>
            </a:extLst>
          </p:cNvPr>
          <p:cNvSpPr>
            <a:spLocks xmlns:a="http://schemas.openxmlformats.org/drawingml/2006/main" noGrp="1"/>
          </p:cNvSpPr>
          <p:nvPr/>
        </p:nvSpPr>
        <p:spPr>
          <a:xfrm xmlns:a="http://schemas.openxmlformats.org/drawingml/2006/main">
            <a:off x="6821424"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Rounded Rectangle 27">
            <a:extLst xmlns:a="http://schemas.openxmlformats.org/drawingml/2006/main">
              <a:ext uri="{FF2B5EF4-FFF2-40B4-BE49-F238E27FC236}">
                <a16:creationId xmlns:a16="http://schemas.microsoft.com/office/drawing/2014/main" id="{CD515B7A-424F-476C-9A13-E53295B8B6B4}"/>
              </a:ext>
            </a:extLst>
          </p:cNvPr>
          <p:cNvSpPr>
            <a:spLocks xmlns:a="http://schemas.openxmlformats.org/drawingml/2006/main" noGrp="1"/>
          </p:cNvSpPr>
          <p:nvPr/>
        </p:nvSpPr>
        <p:spPr>
          <a:xfrm xmlns:a="http://schemas.openxmlformats.org/drawingml/2006/main">
            <a:off x="7443216"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TextBox 28">
            <a:extLst xmlns:a="http://schemas.openxmlformats.org/drawingml/2006/main">
              <a:ext uri="{FF2B5EF4-FFF2-40B4-BE49-F238E27FC236}">
                <a16:creationId xmlns:a16="http://schemas.microsoft.com/office/drawing/2014/main" id="{5979883B-BAB3-4AEB-9D62-A7D140B261B3}"/>
              </a:ext>
            </a:extLst>
          </p:cNvPr>
          <p:cNvSpPr>
            <a:spLocks xmlns:a="http://schemas.openxmlformats.org/drawingml/2006/main" noGrp="1"/>
          </p:cNvSpPr>
          <p:nvPr/>
        </p:nvSpPr>
        <p:spPr>
          <a:xfrm xmlns:a="http://schemas.openxmlformats.org/drawingml/2006/main">
            <a:off x="5532120" y="4251960"/>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C</a:t>
            </a:r>
          </a:p>
        </p:txBody>
      </p:sp>
      <p:sp>
        <p:nvSpPr>
          <p:cNvPr id="30" name="Connector 29">
            <a:extLst xmlns:a="http://schemas.openxmlformats.org/drawingml/2006/main">
              <a:ext uri="{FF2B5EF4-FFF2-40B4-BE49-F238E27FC236}">
                <a16:creationId xmlns:a16="http://schemas.microsoft.com/office/drawing/2014/main" id="{B85D0E41-53CE-4834-9007-3A6653F57E01}"/>
              </a:ext>
            </a:extLst>
          </p:cNvPr>
          <p:cNvSpPr>
            <a:spLocks xmlns:a="http://schemas.openxmlformats.org/drawingml/2006/main" noGrp="1"/>
          </p:cNvSpPr>
          <p:nvPr/>
        </p:nvSpPr>
        <p:spPr>
          <a:xfrm xmlns:a="http://schemas.openxmlformats.org/drawingml/2006/main">
            <a:off x="6053328" y="443484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1" name="Rounded Rectangle 30">
            <a:extLst xmlns:a="http://schemas.openxmlformats.org/drawingml/2006/main">
              <a:ext uri="{FF2B5EF4-FFF2-40B4-BE49-F238E27FC236}">
                <a16:creationId xmlns:a16="http://schemas.microsoft.com/office/drawing/2014/main" id="{CEC34672-7ECF-4AA1-867F-32CBBA6F2BA0}"/>
              </a:ext>
            </a:extLst>
          </p:cNvPr>
          <p:cNvSpPr>
            <a:spLocks xmlns:a="http://schemas.openxmlformats.org/drawingml/2006/main" noGrp="1"/>
          </p:cNvSpPr>
          <p:nvPr/>
        </p:nvSpPr>
        <p:spPr>
          <a:xfrm xmlns:a="http://schemas.openxmlformats.org/drawingml/2006/main">
            <a:off x="6199632"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Rounded Rectangle 31">
            <a:extLst xmlns:a="http://schemas.openxmlformats.org/drawingml/2006/main">
              <a:ext uri="{FF2B5EF4-FFF2-40B4-BE49-F238E27FC236}">
                <a16:creationId xmlns:a16="http://schemas.microsoft.com/office/drawing/2014/main" id="{9B54ADC3-0F4B-48BA-8519-55D3A9CBE92A}"/>
              </a:ext>
            </a:extLst>
          </p:cNvPr>
          <p:cNvSpPr>
            <a:spLocks xmlns:a="http://schemas.openxmlformats.org/drawingml/2006/main" noGrp="1"/>
          </p:cNvSpPr>
          <p:nvPr/>
        </p:nvSpPr>
        <p:spPr>
          <a:xfrm xmlns:a="http://schemas.openxmlformats.org/drawingml/2006/main">
            <a:off x="6821424"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Rounded Rectangle 32">
            <a:extLst xmlns:a="http://schemas.openxmlformats.org/drawingml/2006/main">
              <a:ext uri="{FF2B5EF4-FFF2-40B4-BE49-F238E27FC236}">
                <a16:creationId xmlns:a16="http://schemas.microsoft.com/office/drawing/2014/main" id="{984435A9-6711-464D-9F85-8940B69C72CE}"/>
              </a:ext>
            </a:extLst>
          </p:cNvPr>
          <p:cNvSpPr>
            <a:spLocks xmlns:a="http://schemas.openxmlformats.org/drawingml/2006/main" noGrp="1"/>
          </p:cNvSpPr>
          <p:nvPr/>
        </p:nvSpPr>
        <p:spPr>
          <a:xfrm xmlns:a="http://schemas.openxmlformats.org/drawingml/2006/main">
            <a:off x="7443216"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Rounded Rectangle 33">
            <a:extLst xmlns:a="http://schemas.openxmlformats.org/drawingml/2006/main">
              <a:ext uri="{FF2B5EF4-FFF2-40B4-BE49-F238E27FC236}">
                <a16:creationId xmlns:a16="http://schemas.microsoft.com/office/drawing/2014/main" id="{CBA1AEEA-80A1-48D4-9DB4-6E3120CA1BFB}"/>
              </a:ext>
            </a:extLst>
          </p:cNvPr>
          <p:cNvSpPr>
            <a:spLocks xmlns:a="http://schemas.openxmlformats.org/drawingml/2006/main" noGrp="1"/>
          </p:cNvSpPr>
          <p:nvPr/>
        </p:nvSpPr>
        <p:spPr>
          <a:xfrm xmlns:a="http://schemas.openxmlformats.org/drawingml/2006/main">
            <a:off x="8065008"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Rounded Rectangle 34">
            <a:extLst xmlns:a="http://schemas.openxmlformats.org/drawingml/2006/main">
              <a:ext uri="{FF2B5EF4-FFF2-40B4-BE49-F238E27FC236}">
                <a16:creationId xmlns:a16="http://schemas.microsoft.com/office/drawing/2014/main" id="{0DEBF8F3-AC81-453A-BDC6-A53F72D20321}"/>
              </a:ext>
            </a:extLst>
          </p:cNvPr>
          <p:cNvSpPr>
            <a:spLocks xmlns:a="http://schemas.openxmlformats.org/drawingml/2006/main" noGrp="1"/>
          </p:cNvSpPr>
          <p:nvPr/>
        </p:nvSpPr>
        <p:spPr>
          <a:xfrm xmlns:a="http://schemas.openxmlformats.org/drawingml/2006/main">
            <a:off x="8686800"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6" name="Rounded Rectangle 35">
            <a:extLst xmlns:a="http://schemas.openxmlformats.org/drawingml/2006/main">
              <a:ext uri="{FF2B5EF4-FFF2-40B4-BE49-F238E27FC236}">
                <a16:creationId xmlns:a16="http://schemas.microsoft.com/office/drawing/2014/main" id="{EB10AECD-4C5F-4B1B-B57D-F5CA71EEC95A}"/>
              </a:ext>
            </a:extLst>
          </p:cNvPr>
          <p:cNvSpPr>
            <a:spLocks xmlns:a="http://schemas.openxmlformats.org/drawingml/2006/main" noGrp="1"/>
          </p:cNvSpPr>
          <p:nvPr/>
        </p:nvSpPr>
        <p:spPr>
          <a:xfrm xmlns:a="http://schemas.openxmlformats.org/drawingml/2006/main">
            <a:off x="9308592" y="425196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7" name="TextBox 36">
            <a:extLst xmlns:a="http://schemas.openxmlformats.org/drawingml/2006/main">
              <a:ext uri="{FF2B5EF4-FFF2-40B4-BE49-F238E27FC236}">
                <a16:creationId xmlns:a16="http://schemas.microsoft.com/office/drawing/2014/main" id="{88EE5F7C-E524-4F59-8711-EBB7A7C7842F}"/>
              </a:ext>
            </a:extLst>
          </p:cNvPr>
          <p:cNvSpPr>
            <a:spLocks xmlns:a="http://schemas.openxmlformats.org/drawingml/2006/main" noGrp="1"/>
          </p:cNvSpPr>
          <p:nvPr/>
        </p:nvSpPr>
        <p:spPr>
          <a:xfrm xmlns:a="http://schemas.openxmlformats.org/drawingml/2006/main">
            <a:off x="5532120" y="5285232"/>
            <a:ext cx="557784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The runnable set is rebuilt as requests arrive, finish, or run out of budget.</a:t>
            </a:r>
          </a:p>
        </p:txBody>
      </p:sp>
      <p:sp>
        <p:nvSpPr>
          <p:cNvPr id="38" name="Deck progress 73/120">
            <a:extLst xmlns:a="http://schemas.openxmlformats.org/drawingml/2006/main">
              <a:ext uri="{FF2B5EF4-FFF2-40B4-BE49-F238E27FC236}">
                <a16:creationId xmlns:a16="http://schemas.microsoft.com/office/drawing/2014/main" id="{9265095D-B1EF-48B4-8C34-01AE02944228}"/>
              </a:ext>
            </a:extLst>
          </p:cNvPr>
          <p:cNvSpPr>
            <a:spLocks xmlns:a="http://schemas.openxmlformats.org/drawingml/2006/main" noGrp="1"/>
          </p:cNvSpPr>
          <p:nvPr/>
        </p:nvSpPr>
        <p:spPr>
          <a:xfrm xmlns:a="http://schemas.openxmlformats.org/drawingml/2006/main">
            <a:off x="530352" y="6473952"/>
            <a:ext cx="6348781"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9" name="Current page 73">
            <a:extLst xmlns:a="http://schemas.openxmlformats.org/drawingml/2006/main">
              <a:ext uri="{FF2B5EF4-FFF2-40B4-BE49-F238E27FC236}">
                <a16:creationId xmlns:a16="http://schemas.microsoft.com/office/drawing/2014/main" id="{05AE30CE-C0FB-4E70-B9CE-BC5958BDC22A}"/>
              </a:ext>
            </a:extLst>
          </p:cNvPr>
          <p:cNvSpPr>
            <a:spLocks xmlns:a="http://schemas.openxmlformats.org/drawingml/2006/main" noGrp="1"/>
          </p:cNvSpPr>
          <p:nvPr/>
        </p:nvSpPr>
        <p:spPr>
          <a:xfrm xmlns:a="http://schemas.openxmlformats.org/drawingml/2006/main">
            <a:off x="6845795"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463854250"/>
      </p:ext>
    </p:extLst>
  </p:cSld>
</p:sld>
</file>

<file path=ppt/slides/slide75.xml><?xml version="1.0" encoding="utf-8"?>
<p:sld xmlns:p="http://schemas.openxmlformats.org/presentationml/2006/main">
  <p:cSld>
    <p:bg>
      <p:bgPr>
        <a:gradFill xmlns:a="http://schemas.openxmlformats.org/drawingml/2006/main">
          <a:gsLst>
            <a:gs pos="0">
              <a:srgbClr val="241B59"/>
            </a:gs>
            <a:gs pos="100000">
              <a:srgbClr val="5B3FC0"/>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8988CF3B-56B3-4395-9788-3C479754BE64}"/>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11ADFDD6-8AA2-4B33-A434-A21A5B17755E}"/>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B14C1AFC-90DA-4623-8A67-4165BD2E7D96}"/>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3CDEC205-67A3-4328-AFE7-541C6AF954F6}"/>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The scheduling consequence is a moving batch</a:t>
            </a:r>
          </a:p>
        </p:txBody>
      </p:sp>
      <p:sp>
        <p:nvSpPr>
          <p:cNvPr id="6" name="TextBox 5">
            <a:extLst xmlns:a="http://schemas.openxmlformats.org/drawingml/2006/main">
              <a:ext uri="{FF2B5EF4-FFF2-40B4-BE49-F238E27FC236}">
                <a16:creationId xmlns:a16="http://schemas.microsoft.com/office/drawing/2014/main" id="{8E4B6A6F-F501-411F-AE22-D0244FC0DF42}"/>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1/4</a:t>
            </a:r>
          </a:p>
        </p:txBody>
      </p:sp>
      <p:sp>
        <p:nvSpPr>
          <p:cNvPr id="7" name="Rectangle 6">
            <a:extLst xmlns:a="http://schemas.openxmlformats.org/drawingml/2006/main">
              <a:ext uri="{FF2B5EF4-FFF2-40B4-BE49-F238E27FC236}">
                <a16:creationId xmlns:a16="http://schemas.microsoft.com/office/drawing/2014/main" id="{99CCC384-FEC7-479A-BC70-DAF0A60458A3}"/>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CD5A2EDA-9AA2-4D58-B868-767CDF79C9C9}"/>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9DA557FD-5E47-4A22-9795-2E642AAA6735}"/>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FE37806D-AE5C-4521-83F0-5F3FF29CC5C4}"/>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7A31CCE4-C74F-46B8-979C-BF25FBA30CBF}"/>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1EE30EF4-42EB-4CAC-AA58-CA2187ACF7A9}"/>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75/124</a:t>
            </a:r>
          </a:p>
        </p:txBody>
      </p:sp>
      <p:sp>
        <p:nvSpPr>
          <p:cNvPr id="13" name="TextBox 12">
            <a:extLst xmlns:a="http://schemas.openxmlformats.org/drawingml/2006/main">
              <a:ext uri="{FF2B5EF4-FFF2-40B4-BE49-F238E27FC236}">
                <a16:creationId xmlns:a16="http://schemas.microsoft.com/office/drawing/2014/main" id="{0FE63BCD-D15A-4B36-8FBF-1CB0800FF9A5}"/>
              </a:ext>
            </a:extLst>
          </p:cNvPr>
          <p:cNvSpPr>
            <a:spLocks xmlns:a="http://schemas.openxmlformats.org/drawingml/2006/main" noGrp="1"/>
          </p:cNvSpPr>
          <p:nvPr/>
        </p:nvSpPr>
        <p:spPr>
          <a:xfrm xmlns:a="http://schemas.openxmlformats.org/drawingml/2006/main">
            <a:off x="5532120" y="1773936"/>
            <a:ext cx="32004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LIVE REQUEST LANES</a:t>
            </a:r>
          </a:p>
        </p:txBody>
      </p:sp>
      <p:sp>
        <p:nvSpPr>
          <p:cNvPr id="14" name="TextBox 13">
            <a:extLst xmlns:a="http://schemas.openxmlformats.org/drawingml/2006/main">
              <a:ext uri="{FF2B5EF4-FFF2-40B4-BE49-F238E27FC236}">
                <a16:creationId xmlns:a16="http://schemas.microsoft.com/office/drawing/2014/main" id="{CB76CEB3-0E5B-46B6-814B-C3B4274815CF}"/>
              </a:ext>
            </a:extLst>
          </p:cNvPr>
          <p:cNvSpPr>
            <a:spLocks xmlns:a="http://schemas.openxmlformats.org/drawingml/2006/main" noGrp="1"/>
          </p:cNvSpPr>
          <p:nvPr/>
        </p:nvSpPr>
        <p:spPr>
          <a:xfrm xmlns:a="http://schemas.openxmlformats.org/drawingml/2006/main">
            <a:off x="5532120" y="2331720"/>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A</a:t>
            </a:r>
          </a:p>
        </p:txBody>
      </p:sp>
      <p:sp>
        <p:nvSpPr>
          <p:cNvPr id="15" name="Connector 14">
            <a:extLst xmlns:a="http://schemas.openxmlformats.org/drawingml/2006/main">
              <a:ext uri="{FF2B5EF4-FFF2-40B4-BE49-F238E27FC236}">
                <a16:creationId xmlns:a16="http://schemas.microsoft.com/office/drawing/2014/main" id="{02A61960-5C41-43D1-9DD0-ABDEEC2E4437}"/>
              </a:ext>
            </a:extLst>
          </p:cNvPr>
          <p:cNvSpPr>
            <a:spLocks xmlns:a="http://schemas.openxmlformats.org/drawingml/2006/main" noGrp="1"/>
          </p:cNvSpPr>
          <p:nvPr/>
        </p:nvSpPr>
        <p:spPr>
          <a:xfrm xmlns:a="http://schemas.openxmlformats.org/drawingml/2006/main">
            <a:off x="6053328" y="251460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6" name="Rounded Rectangle 15">
            <a:extLst xmlns:a="http://schemas.openxmlformats.org/drawingml/2006/main">
              <a:ext uri="{FF2B5EF4-FFF2-40B4-BE49-F238E27FC236}">
                <a16:creationId xmlns:a16="http://schemas.microsoft.com/office/drawing/2014/main" id="{9B940438-351F-4054-8A0D-A2E244F33AC3}"/>
              </a:ext>
            </a:extLst>
          </p:cNvPr>
          <p:cNvSpPr>
            <a:spLocks xmlns:a="http://schemas.openxmlformats.org/drawingml/2006/main" noGrp="1"/>
          </p:cNvSpPr>
          <p:nvPr/>
        </p:nvSpPr>
        <p:spPr>
          <a:xfrm xmlns:a="http://schemas.openxmlformats.org/drawingml/2006/main">
            <a:off x="6199632"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Rounded Rectangle 16">
            <a:extLst xmlns:a="http://schemas.openxmlformats.org/drawingml/2006/main">
              <a:ext uri="{FF2B5EF4-FFF2-40B4-BE49-F238E27FC236}">
                <a16:creationId xmlns:a16="http://schemas.microsoft.com/office/drawing/2014/main" id="{955D33F0-792E-4167-8590-C739687168EC}"/>
              </a:ext>
            </a:extLst>
          </p:cNvPr>
          <p:cNvSpPr>
            <a:spLocks xmlns:a="http://schemas.openxmlformats.org/drawingml/2006/main" noGrp="1"/>
          </p:cNvSpPr>
          <p:nvPr/>
        </p:nvSpPr>
        <p:spPr>
          <a:xfrm xmlns:a="http://schemas.openxmlformats.org/drawingml/2006/main">
            <a:off x="6821424"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Rounded Rectangle 17">
            <a:extLst xmlns:a="http://schemas.openxmlformats.org/drawingml/2006/main">
              <a:ext uri="{FF2B5EF4-FFF2-40B4-BE49-F238E27FC236}">
                <a16:creationId xmlns:a16="http://schemas.microsoft.com/office/drawing/2014/main" id="{4EC79A8C-BF74-4BEA-9A9D-8D2856701185}"/>
              </a:ext>
            </a:extLst>
          </p:cNvPr>
          <p:cNvSpPr>
            <a:spLocks xmlns:a="http://schemas.openxmlformats.org/drawingml/2006/main" noGrp="1"/>
          </p:cNvSpPr>
          <p:nvPr/>
        </p:nvSpPr>
        <p:spPr>
          <a:xfrm xmlns:a="http://schemas.openxmlformats.org/drawingml/2006/main">
            <a:off x="7443216"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Rounded Rectangle 18">
            <a:extLst xmlns:a="http://schemas.openxmlformats.org/drawingml/2006/main">
              <a:ext uri="{FF2B5EF4-FFF2-40B4-BE49-F238E27FC236}">
                <a16:creationId xmlns:a16="http://schemas.microsoft.com/office/drawing/2014/main" id="{0279502B-DE7E-4911-AE92-95337F8B9509}"/>
              </a:ext>
            </a:extLst>
          </p:cNvPr>
          <p:cNvSpPr>
            <a:spLocks xmlns:a="http://schemas.openxmlformats.org/drawingml/2006/main" noGrp="1"/>
          </p:cNvSpPr>
          <p:nvPr/>
        </p:nvSpPr>
        <p:spPr>
          <a:xfrm xmlns:a="http://schemas.openxmlformats.org/drawingml/2006/main">
            <a:off x="8065008"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Rounded Rectangle 19">
            <a:extLst xmlns:a="http://schemas.openxmlformats.org/drawingml/2006/main">
              <a:ext uri="{FF2B5EF4-FFF2-40B4-BE49-F238E27FC236}">
                <a16:creationId xmlns:a16="http://schemas.microsoft.com/office/drawing/2014/main" id="{B94F3E2A-5251-4FCA-A214-FAA2B305950D}"/>
              </a:ext>
            </a:extLst>
          </p:cNvPr>
          <p:cNvSpPr>
            <a:spLocks xmlns:a="http://schemas.openxmlformats.org/drawingml/2006/main" noGrp="1"/>
          </p:cNvSpPr>
          <p:nvPr/>
        </p:nvSpPr>
        <p:spPr>
          <a:xfrm xmlns:a="http://schemas.openxmlformats.org/drawingml/2006/main">
            <a:off x="8686800"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99D17B11-A3DC-48C9-944C-5BEA05921556}"/>
              </a:ext>
            </a:extLst>
          </p:cNvPr>
          <p:cNvSpPr>
            <a:spLocks xmlns:a="http://schemas.openxmlformats.org/drawingml/2006/main" noGrp="1"/>
          </p:cNvSpPr>
          <p:nvPr/>
        </p:nvSpPr>
        <p:spPr>
          <a:xfrm xmlns:a="http://schemas.openxmlformats.org/drawingml/2006/main">
            <a:off x="5532120" y="3291839"/>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B</a:t>
            </a:r>
          </a:p>
        </p:txBody>
      </p:sp>
      <p:sp>
        <p:nvSpPr>
          <p:cNvPr id="22" name="Connector 21">
            <a:extLst xmlns:a="http://schemas.openxmlformats.org/drawingml/2006/main">
              <a:ext uri="{FF2B5EF4-FFF2-40B4-BE49-F238E27FC236}">
                <a16:creationId xmlns:a16="http://schemas.microsoft.com/office/drawing/2014/main" id="{B13FFA4A-DC37-4C67-8834-787CD2A067AF}"/>
              </a:ext>
            </a:extLst>
          </p:cNvPr>
          <p:cNvSpPr>
            <a:spLocks xmlns:a="http://schemas.openxmlformats.org/drawingml/2006/main" noGrp="1"/>
          </p:cNvSpPr>
          <p:nvPr/>
        </p:nvSpPr>
        <p:spPr>
          <a:xfrm xmlns:a="http://schemas.openxmlformats.org/drawingml/2006/main">
            <a:off x="6053328" y="347472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3" name="Rounded Rectangle 22">
            <a:extLst xmlns:a="http://schemas.openxmlformats.org/drawingml/2006/main">
              <a:ext uri="{FF2B5EF4-FFF2-40B4-BE49-F238E27FC236}">
                <a16:creationId xmlns:a16="http://schemas.microsoft.com/office/drawing/2014/main" id="{73768869-9EDA-43DA-9ED6-98B61F8DF406}"/>
              </a:ext>
            </a:extLst>
          </p:cNvPr>
          <p:cNvSpPr>
            <a:spLocks xmlns:a="http://schemas.openxmlformats.org/drawingml/2006/main" noGrp="1"/>
          </p:cNvSpPr>
          <p:nvPr/>
        </p:nvSpPr>
        <p:spPr>
          <a:xfrm xmlns:a="http://schemas.openxmlformats.org/drawingml/2006/main">
            <a:off x="6199632"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Rounded Rectangle 23">
            <a:extLst xmlns:a="http://schemas.openxmlformats.org/drawingml/2006/main">
              <a:ext uri="{FF2B5EF4-FFF2-40B4-BE49-F238E27FC236}">
                <a16:creationId xmlns:a16="http://schemas.microsoft.com/office/drawing/2014/main" id="{190DDD77-D812-464D-8176-6DCC6A8C3CDC}"/>
              </a:ext>
            </a:extLst>
          </p:cNvPr>
          <p:cNvSpPr>
            <a:spLocks xmlns:a="http://schemas.openxmlformats.org/drawingml/2006/main" noGrp="1"/>
          </p:cNvSpPr>
          <p:nvPr/>
        </p:nvSpPr>
        <p:spPr>
          <a:xfrm xmlns:a="http://schemas.openxmlformats.org/drawingml/2006/main">
            <a:off x="6821424"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Rounded Rectangle 24">
            <a:extLst xmlns:a="http://schemas.openxmlformats.org/drawingml/2006/main">
              <a:ext uri="{FF2B5EF4-FFF2-40B4-BE49-F238E27FC236}">
                <a16:creationId xmlns:a16="http://schemas.microsoft.com/office/drawing/2014/main" id="{EC60CCB9-BA2F-4399-9592-1452F3A8DBEB}"/>
              </a:ext>
            </a:extLst>
          </p:cNvPr>
          <p:cNvSpPr>
            <a:spLocks xmlns:a="http://schemas.openxmlformats.org/drawingml/2006/main" noGrp="1"/>
          </p:cNvSpPr>
          <p:nvPr/>
        </p:nvSpPr>
        <p:spPr>
          <a:xfrm xmlns:a="http://schemas.openxmlformats.org/drawingml/2006/main">
            <a:off x="7443216" y="3291839"/>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56E7EB7C-185D-4A96-B7C8-0BE6C843B025}"/>
              </a:ext>
            </a:extLst>
          </p:cNvPr>
          <p:cNvSpPr>
            <a:spLocks xmlns:a="http://schemas.openxmlformats.org/drawingml/2006/main" noGrp="1"/>
          </p:cNvSpPr>
          <p:nvPr/>
        </p:nvSpPr>
        <p:spPr>
          <a:xfrm xmlns:a="http://schemas.openxmlformats.org/drawingml/2006/main">
            <a:off x="5532120" y="4251960"/>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C</a:t>
            </a:r>
          </a:p>
        </p:txBody>
      </p:sp>
      <p:sp>
        <p:nvSpPr>
          <p:cNvPr id="27" name="Connector 26">
            <a:extLst xmlns:a="http://schemas.openxmlformats.org/drawingml/2006/main">
              <a:ext uri="{FF2B5EF4-FFF2-40B4-BE49-F238E27FC236}">
                <a16:creationId xmlns:a16="http://schemas.microsoft.com/office/drawing/2014/main" id="{DE707E6E-EE8A-4B2C-9C5B-263377B628D1}"/>
              </a:ext>
            </a:extLst>
          </p:cNvPr>
          <p:cNvSpPr>
            <a:spLocks xmlns:a="http://schemas.openxmlformats.org/drawingml/2006/main" noGrp="1"/>
          </p:cNvSpPr>
          <p:nvPr/>
        </p:nvSpPr>
        <p:spPr>
          <a:xfrm xmlns:a="http://schemas.openxmlformats.org/drawingml/2006/main">
            <a:off x="6053328" y="443484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8" name="Rounded Rectangle 27">
            <a:extLst xmlns:a="http://schemas.openxmlformats.org/drawingml/2006/main">
              <a:ext uri="{FF2B5EF4-FFF2-40B4-BE49-F238E27FC236}">
                <a16:creationId xmlns:a16="http://schemas.microsoft.com/office/drawing/2014/main" id="{BC6C3E2C-C925-4AAD-81E3-F3333BECD00E}"/>
              </a:ext>
            </a:extLst>
          </p:cNvPr>
          <p:cNvSpPr>
            <a:spLocks xmlns:a="http://schemas.openxmlformats.org/drawingml/2006/main" noGrp="1"/>
          </p:cNvSpPr>
          <p:nvPr/>
        </p:nvSpPr>
        <p:spPr>
          <a:xfrm xmlns:a="http://schemas.openxmlformats.org/drawingml/2006/main">
            <a:off x="6199632"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Rounded Rectangle 28">
            <a:extLst xmlns:a="http://schemas.openxmlformats.org/drawingml/2006/main">
              <a:ext uri="{FF2B5EF4-FFF2-40B4-BE49-F238E27FC236}">
                <a16:creationId xmlns:a16="http://schemas.microsoft.com/office/drawing/2014/main" id="{AA816B2D-6C63-411E-966F-64F2F74079C8}"/>
              </a:ext>
            </a:extLst>
          </p:cNvPr>
          <p:cNvSpPr>
            <a:spLocks xmlns:a="http://schemas.openxmlformats.org/drawingml/2006/main" noGrp="1"/>
          </p:cNvSpPr>
          <p:nvPr/>
        </p:nvSpPr>
        <p:spPr>
          <a:xfrm xmlns:a="http://schemas.openxmlformats.org/drawingml/2006/main">
            <a:off x="6821424"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Rounded Rectangle 29">
            <a:extLst xmlns:a="http://schemas.openxmlformats.org/drawingml/2006/main">
              <a:ext uri="{FF2B5EF4-FFF2-40B4-BE49-F238E27FC236}">
                <a16:creationId xmlns:a16="http://schemas.microsoft.com/office/drawing/2014/main" id="{562496E1-3EA1-4A88-94EB-2AE4A2C6ACB8}"/>
              </a:ext>
            </a:extLst>
          </p:cNvPr>
          <p:cNvSpPr>
            <a:spLocks xmlns:a="http://schemas.openxmlformats.org/drawingml/2006/main" noGrp="1"/>
          </p:cNvSpPr>
          <p:nvPr/>
        </p:nvSpPr>
        <p:spPr>
          <a:xfrm xmlns:a="http://schemas.openxmlformats.org/drawingml/2006/main">
            <a:off x="7443216"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Rounded Rectangle 30">
            <a:extLst xmlns:a="http://schemas.openxmlformats.org/drawingml/2006/main">
              <a:ext uri="{FF2B5EF4-FFF2-40B4-BE49-F238E27FC236}">
                <a16:creationId xmlns:a16="http://schemas.microsoft.com/office/drawing/2014/main" id="{A007E1C2-D7AF-488C-9F52-8EB3878A1B1F}"/>
              </a:ext>
            </a:extLst>
          </p:cNvPr>
          <p:cNvSpPr>
            <a:spLocks xmlns:a="http://schemas.openxmlformats.org/drawingml/2006/main" noGrp="1"/>
          </p:cNvSpPr>
          <p:nvPr/>
        </p:nvSpPr>
        <p:spPr>
          <a:xfrm xmlns:a="http://schemas.openxmlformats.org/drawingml/2006/main">
            <a:off x="8065008" y="425196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Rounded Rectangle 31">
            <a:extLst xmlns:a="http://schemas.openxmlformats.org/drawingml/2006/main">
              <a:ext uri="{FF2B5EF4-FFF2-40B4-BE49-F238E27FC236}">
                <a16:creationId xmlns:a16="http://schemas.microsoft.com/office/drawing/2014/main" id="{F2C44F08-E510-4A40-B3F0-BACE4E8EFD95}"/>
              </a:ext>
            </a:extLst>
          </p:cNvPr>
          <p:cNvSpPr>
            <a:spLocks xmlns:a="http://schemas.openxmlformats.org/drawingml/2006/main" noGrp="1"/>
          </p:cNvSpPr>
          <p:nvPr/>
        </p:nvSpPr>
        <p:spPr>
          <a:xfrm xmlns:a="http://schemas.openxmlformats.org/drawingml/2006/main">
            <a:off x="8686800" y="425196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Rounded Rectangle 32">
            <a:extLst xmlns:a="http://schemas.openxmlformats.org/drawingml/2006/main">
              <a:ext uri="{FF2B5EF4-FFF2-40B4-BE49-F238E27FC236}">
                <a16:creationId xmlns:a16="http://schemas.microsoft.com/office/drawing/2014/main" id="{AA3EFAEF-FBAA-492B-A603-82961386F596}"/>
              </a:ext>
            </a:extLst>
          </p:cNvPr>
          <p:cNvSpPr>
            <a:spLocks xmlns:a="http://schemas.openxmlformats.org/drawingml/2006/main" noGrp="1"/>
          </p:cNvSpPr>
          <p:nvPr/>
        </p:nvSpPr>
        <p:spPr>
          <a:xfrm xmlns:a="http://schemas.openxmlformats.org/drawingml/2006/main">
            <a:off x="9308592" y="425196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TextBox 33">
            <a:extLst xmlns:a="http://schemas.openxmlformats.org/drawingml/2006/main">
              <a:ext uri="{FF2B5EF4-FFF2-40B4-BE49-F238E27FC236}">
                <a16:creationId xmlns:a16="http://schemas.microsoft.com/office/drawing/2014/main" id="{27C87C54-5ADB-4672-B4FD-76FC5437F308}"/>
              </a:ext>
            </a:extLst>
          </p:cNvPr>
          <p:cNvSpPr>
            <a:spLocks xmlns:a="http://schemas.openxmlformats.org/drawingml/2006/main" noGrp="1"/>
          </p:cNvSpPr>
          <p:nvPr/>
        </p:nvSpPr>
        <p:spPr>
          <a:xfrm xmlns:a="http://schemas.openxmlformats.org/drawingml/2006/main">
            <a:off x="5532120" y="5285232"/>
            <a:ext cx="557784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The runnable set is rebuilt at each decode boundary.</a:t>
            </a:r>
          </a:p>
        </p:txBody>
      </p:sp>
      <p:sp>
        <p:nvSpPr>
          <p:cNvPr id="35" name="Deck progress 74/120">
            <a:extLst xmlns:a="http://schemas.openxmlformats.org/drawingml/2006/main">
              <a:ext uri="{FF2B5EF4-FFF2-40B4-BE49-F238E27FC236}">
                <a16:creationId xmlns:a16="http://schemas.microsoft.com/office/drawing/2014/main" id="{C0319F0B-14FA-4F4A-8504-1CD0A49CF8A0}"/>
              </a:ext>
            </a:extLst>
          </p:cNvPr>
          <p:cNvSpPr>
            <a:spLocks xmlns:a="http://schemas.openxmlformats.org/drawingml/2006/main" noGrp="1"/>
          </p:cNvSpPr>
          <p:nvPr/>
        </p:nvSpPr>
        <p:spPr>
          <a:xfrm xmlns:a="http://schemas.openxmlformats.org/drawingml/2006/main">
            <a:off x="530352" y="6473952"/>
            <a:ext cx="6435750"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6" name="Current page 74">
            <a:extLst xmlns:a="http://schemas.openxmlformats.org/drawingml/2006/main">
              <a:ext uri="{FF2B5EF4-FFF2-40B4-BE49-F238E27FC236}">
                <a16:creationId xmlns:a16="http://schemas.microsoft.com/office/drawing/2014/main" id="{1CAC0BB8-3AF0-4F15-8377-58490E284E04}"/>
              </a:ext>
            </a:extLst>
          </p:cNvPr>
          <p:cNvSpPr>
            <a:spLocks xmlns:a="http://schemas.openxmlformats.org/drawingml/2006/main" noGrp="1"/>
          </p:cNvSpPr>
          <p:nvPr/>
        </p:nvSpPr>
        <p:spPr>
          <a:xfrm xmlns:a="http://schemas.openxmlformats.org/drawingml/2006/main">
            <a:off x="6932765"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918710121"/>
      </p:ext>
    </p:extLst>
  </p:cSld>
</p:sld>
</file>

<file path=ppt/slides/slide76.xml><?xml version="1.0" encoding="utf-8"?>
<p:sld xmlns:p="http://schemas.openxmlformats.org/presentationml/2006/main">
  <p:cSld>
    <p:bg>
      <p:bgPr>
        <a:solidFill xmlns:a="http://schemas.openxmlformats.org/drawingml/2006/main">
          <a:srgbClr val="F3E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D8C1313B-B6E2-44C3-B65D-8A6445558250}"/>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5AF4706C-02DA-4850-9E7F-9E346F2C38EB}"/>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FE6C5F27-6633-40A7-8244-A920A8D89FE3}"/>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C626E416-191C-4C99-A7EF-5CB6E97A05F5}"/>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Each decode round produces one token per active request</a:t>
            </a:r>
          </a:p>
        </p:txBody>
      </p:sp>
      <p:sp>
        <p:nvSpPr>
          <p:cNvPr id="6" name="TextBox 5">
            <a:extLst xmlns:a="http://schemas.openxmlformats.org/drawingml/2006/main">
              <a:ext uri="{FF2B5EF4-FFF2-40B4-BE49-F238E27FC236}">
                <a16:creationId xmlns:a16="http://schemas.microsoft.com/office/drawing/2014/main" id="{ABF89D49-524A-4A92-B71C-F4B537412A2D}"/>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2/4</a:t>
            </a:r>
          </a:p>
        </p:txBody>
      </p:sp>
      <p:sp>
        <p:nvSpPr>
          <p:cNvPr id="7" name="Rectangle 6">
            <a:extLst xmlns:a="http://schemas.openxmlformats.org/drawingml/2006/main">
              <a:ext uri="{FF2B5EF4-FFF2-40B4-BE49-F238E27FC236}">
                <a16:creationId xmlns:a16="http://schemas.microsoft.com/office/drawing/2014/main" id="{2A3C8DCD-7275-4A8D-9866-6F42A2CACE44}"/>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26816C88-9912-4282-A6AB-748BB9B44CF1}"/>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A3967C02-8E22-4604-8E58-92134CA9C3E2}"/>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BA166199-CA33-445A-813B-629C32586C69}"/>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9E70D6EA-3C5F-471B-A6A3-FC68C6F0FF7E}"/>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6652DFAA-4DFB-40DA-A998-240DDD896216}"/>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76/124</a:t>
            </a:r>
          </a:p>
        </p:txBody>
      </p:sp>
      <p:sp>
        <p:nvSpPr>
          <p:cNvPr id="13" name="Oval 12">
            <a:extLst xmlns:a="http://schemas.openxmlformats.org/drawingml/2006/main">
              <a:ext uri="{FF2B5EF4-FFF2-40B4-BE49-F238E27FC236}">
                <a16:creationId xmlns:a16="http://schemas.microsoft.com/office/drawing/2014/main" id="{4566CA53-33E5-4B4A-A9C8-3807C77A7C30}"/>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5B6BDDBA-F222-4056-9000-001AE2149670}"/>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Active requests generate one token.</a:t>
            </a:r>
          </a:p>
        </p:txBody>
      </p:sp>
      <p:sp>
        <p:nvSpPr>
          <p:cNvPr id="15" name="TextBox 14">
            <a:extLst xmlns:a="http://schemas.openxmlformats.org/drawingml/2006/main">
              <a:ext uri="{FF2B5EF4-FFF2-40B4-BE49-F238E27FC236}">
                <a16:creationId xmlns:a16="http://schemas.microsoft.com/office/drawing/2014/main" id="{65BA674B-624D-4C98-9C63-C792FD3D5698}"/>
              </a:ext>
            </a:extLst>
          </p:cNvPr>
          <p:cNvSpPr>
            <a:spLocks xmlns:a="http://schemas.openxmlformats.org/drawingml/2006/main" noGrp="1"/>
          </p:cNvSpPr>
          <p:nvPr/>
        </p:nvSpPr>
        <p:spPr>
          <a:xfrm xmlns:a="http://schemas.openxmlformats.org/drawingml/2006/main">
            <a:off x="5532120" y="1773936"/>
            <a:ext cx="32004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LIVE REQUEST LANES</a:t>
            </a:r>
          </a:p>
        </p:txBody>
      </p:sp>
      <p:sp>
        <p:nvSpPr>
          <p:cNvPr id="16" name="TextBox 15">
            <a:extLst xmlns:a="http://schemas.openxmlformats.org/drawingml/2006/main">
              <a:ext uri="{FF2B5EF4-FFF2-40B4-BE49-F238E27FC236}">
                <a16:creationId xmlns:a16="http://schemas.microsoft.com/office/drawing/2014/main" id="{8BB326EF-C2E1-4053-8E28-FFD7BF11AA95}"/>
              </a:ext>
            </a:extLst>
          </p:cNvPr>
          <p:cNvSpPr>
            <a:spLocks xmlns:a="http://schemas.openxmlformats.org/drawingml/2006/main" noGrp="1"/>
          </p:cNvSpPr>
          <p:nvPr/>
        </p:nvSpPr>
        <p:spPr>
          <a:xfrm xmlns:a="http://schemas.openxmlformats.org/drawingml/2006/main">
            <a:off x="5532120" y="2331720"/>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A</a:t>
            </a:r>
          </a:p>
        </p:txBody>
      </p:sp>
      <p:sp>
        <p:nvSpPr>
          <p:cNvPr id="17" name="Connector 16">
            <a:extLst xmlns:a="http://schemas.openxmlformats.org/drawingml/2006/main">
              <a:ext uri="{FF2B5EF4-FFF2-40B4-BE49-F238E27FC236}">
                <a16:creationId xmlns:a16="http://schemas.microsoft.com/office/drawing/2014/main" id="{728AFAC1-B86B-4D44-854C-8523A60BF3CA}"/>
              </a:ext>
            </a:extLst>
          </p:cNvPr>
          <p:cNvSpPr>
            <a:spLocks xmlns:a="http://schemas.openxmlformats.org/drawingml/2006/main" noGrp="1"/>
          </p:cNvSpPr>
          <p:nvPr/>
        </p:nvSpPr>
        <p:spPr>
          <a:xfrm xmlns:a="http://schemas.openxmlformats.org/drawingml/2006/main">
            <a:off x="6053328" y="251460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8" name="Rounded Rectangle 17">
            <a:extLst xmlns:a="http://schemas.openxmlformats.org/drawingml/2006/main">
              <a:ext uri="{FF2B5EF4-FFF2-40B4-BE49-F238E27FC236}">
                <a16:creationId xmlns:a16="http://schemas.microsoft.com/office/drawing/2014/main" id="{63646A05-72C0-4ED1-A903-435CB4D7EA0D}"/>
              </a:ext>
            </a:extLst>
          </p:cNvPr>
          <p:cNvSpPr>
            <a:spLocks xmlns:a="http://schemas.openxmlformats.org/drawingml/2006/main" noGrp="1"/>
          </p:cNvSpPr>
          <p:nvPr/>
        </p:nvSpPr>
        <p:spPr>
          <a:xfrm xmlns:a="http://schemas.openxmlformats.org/drawingml/2006/main">
            <a:off x="6199632"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Rounded Rectangle 18">
            <a:extLst xmlns:a="http://schemas.openxmlformats.org/drawingml/2006/main">
              <a:ext uri="{FF2B5EF4-FFF2-40B4-BE49-F238E27FC236}">
                <a16:creationId xmlns:a16="http://schemas.microsoft.com/office/drawing/2014/main" id="{2CE85CE5-D593-4D7A-BA3D-70C0C0D2E502}"/>
              </a:ext>
            </a:extLst>
          </p:cNvPr>
          <p:cNvSpPr>
            <a:spLocks xmlns:a="http://schemas.openxmlformats.org/drawingml/2006/main" noGrp="1"/>
          </p:cNvSpPr>
          <p:nvPr/>
        </p:nvSpPr>
        <p:spPr>
          <a:xfrm xmlns:a="http://schemas.openxmlformats.org/drawingml/2006/main">
            <a:off x="6821424"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Rounded Rectangle 19">
            <a:extLst xmlns:a="http://schemas.openxmlformats.org/drawingml/2006/main">
              <a:ext uri="{FF2B5EF4-FFF2-40B4-BE49-F238E27FC236}">
                <a16:creationId xmlns:a16="http://schemas.microsoft.com/office/drawing/2014/main" id="{BFB7F67E-896F-47C2-88DC-22F59D54713D}"/>
              </a:ext>
            </a:extLst>
          </p:cNvPr>
          <p:cNvSpPr>
            <a:spLocks xmlns:a="http://schemas.openxmlformats.org/drawingml/2006/main" noGrp="1"/>
          </p:cNvSpPr>
          <p:nvPr/>
        </p:nvSpPr>
        <p:spPr>
          <a:xfrm xmlns:a="http://schemas.openxmlformats.org/drawingml/2006/main">
            <a:off x="7443216"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Rounded Rectangle 20">
            <a:extLst xmlns:a="http://schemas.openxmlformats.org/drawingml/2006/main">
              <a:ext uri="{FF2B5EF4-FFF2-40B4-BE49-F238E27FC236}">
                <a16:creationId xmlns:a16="http://schemas.microsoft.com/office/drawing/2014/main" id="{F1B7B066-F34D-40D9-AF77-5AE4C55172B9}"/>
              </a:ext>
            </a:extLst>
          </p:cNvPr>
          <p:cNvSpPr>
            <a:spLocks xmlns:a="http://schemas.openxmlformats.org/drawingml/2006/main" noGrp="1"/>
          </p:cNvSpPr>
          <p:nvPr/>
        </p:nvSpPr>
        <p:spPr>
          <a:xfrm xmlns:a="http://schemas.openxmlformats.org/drawingml/2006/main">
            <a:off x="8065008"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Rounded Rectangle 21">
            <a:extLst xmlns:a="http://schemas.openxmlformats.org/drawingml/2006/main">
              <a:ext uri="{FF2B5EF4-FFF2-40B4-BE49-F238E27FC236}">
                <a16:creationId xmlns:a16="http://schemas.microsoft.com/office/drawing/2014/main" id="{759CF340-176B-4A7F-AC3F-0AB1DEF08C29}"/>
              </a:ext>
            </a:extLst>
          </p:cNvPr>
          <p:cNvSpPr>
            <a:spLocks xmlns:a="http://schemas.openxmlformats.org/drawingml/2006/main" noGrp="1"/>
          </p:cNvSpPr>
          <p:nvPr/>
        </p:nvSpPr>
        <p:spPr>
          <a:xfrm xmlns:a="http://schemas.openxmlformats.org/drawingml/2006/main">
            <a:off x="8686800"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TextBox 22">
            <a:extLst xmlns:a="http://schemas.openxmlformats.org/drawingml/2006/main">
              <a:ext uri="{FF2B5EF4-FFF2-40B4-BE49-F238E27FC236}">
                <a16:creationId xmlns:a16="http://schemas.microsoft.com/office/drawing/2014/main" id="{869E03F3-89CF-421A-B106-815898998293}"/>
              </a:ext>
            </a:extLst>
          </p:cNvPr>
          <p:cNvSpPr>
            <a:spLocks xmlns:a="http://schemas.openxmlformats.org/drawingml/2006/main" noGrp="1"/>
          </p:cNvSpPr>
          <p:nvPr/>
        </p:nvSpPr>
        <p:spPr>
          <a:xfrm xmlns:a="http://schemas.openxmlformats.org/drawingml/2006/main">
            <a:off x="5532120" y="3291839"/>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B</a:t>
            </a:r>
          </a:p>
        </p:txBody>
      </p:sp>
      <p:sp>
        <p:nvSpPr>
          <p:cNvPr id="24" name="Connector 23">
            <a:extLst xmlns:a="http://schemas.openxmlformats.org/drawingml/2006/main">
              <a:ext uri="{FF2B5EF4-FFF2-40B4-BE49-F238E27FC236}">
                <a16:creationId xmlns:a16="http://schemas.microsoft.com/office/drawing/2014/main" id="{1F6D20FA-0AFE-4A89-99E6-3E7CC1C37D7F}"/>
              </a:ext>
            </a:extLst>
          </p:cNvPr>
          <p:cNvSpPr>
            <a:spLocks xmlns:a="http://schemas.openxmlformats.org/drawingml/2006/main" noGrp="1"/>
          </p:cNvSpPr>
          <p:nvPr/>
        </p:nvSpPr>
        <p:spPr>
          <a:xfrm xmlns:a="http://schemas.openxmlformats.org/drawingml/2006/main">
            <a:off x="6053328" y="347472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5" name="Rounded Rectangle 24">
            <a:extLst xmlns:a="http://schemas.openxmlformats.org/drawingml/2006/main">
              <a:ext uri="{FF2B5EF4-FFF2-40B4-BE49-F238E27FC236}">
                <a16:creationId xmlns:a16="http://schemas.microsoft.com/office/drawing/2014/main" id="{C7F1BFDD-C2D8-4D75-980B-E80F2231AECF}"/>
              </a:ext>
            </a:extLst>
          </p:cNvPr>
          <p:cNvSpPr>
            <a:spLocks xmlns:a="http://schemas.openxmlformats.org/drawingml/2006/main" noGrp="1"/>
          </p:cNvSpPr>
          <p:nvPr/>
        </p:nvSpPr>
        <p:spPr>
          <a:xfrm xmlns:a="http://schemas.openxmlformats.org/drawingml/2006/main">
            <a:off x="6199632"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Rounded Rectangle 25">
            <a:extLst xmlns:a="http://schemas.openxmlformats.org/drawingml/2006/main">
              <a:ext uri="{FF2B5EF4-FFF2-40B4-BE49-F238E27FC236}">
                <a16:creationId xmlns:a16="http://schemas.microsoft.com/office/drawing/2014/main" id="{04EAB17C-E404-42D6-AC5C-24322C9F0172}"/>
              </a:ext>
            </a:extLst>
          </p:cNvPr>
          <p:cNvSpPr>
            <a:spLocks xmlns:a="http://schemas.openxmlformats.org/drawingml/2006/main" noGrp="1"/>
          </p:cNvSpPr>
          <p:nvPr/>
        </p:nvSpPr>
        <p:spPr>
          <a:xfrm xmlns:a="http://schemas.openxmlformats.org/drawingml/2006/main">
            <a:off x="6821424"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Rounded Rectangle 26">
            <a:extLst xmlns:a="http://schemas.openxmlformats.org/drawingml/2006/main">
              <a:ext uri="{FF2B5EF4-FFF2-40B4-BE49-F238E27FC236}">
                <a16:creationId xmlns:a16="http://schemas.microsoft.com/office/drawing/2014/main" id="{241071D7-9A83-431F-88F8-722F871EE50C}"/>
              </a:ext>
            </a:extLst>
          </p:cNvPr>
          <p:cNvSpPr>
            <a:spLocks xmlns:a="http://schemas.openxmlformats.org/drawingml/2006/main" noGrp="1"/>
          </p:cNvSpPr>
          <p:nvPr/>
        </p:nvSpPr>
        <p:spPr>
          <a:xfrm xmlns:a="http://schemas.openxmlformats.org/drawingml/2006/main">
            <a:off x="7443216"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TextBox 27">
            <a:extLst xmlns:a="http://schemas.openxmlformats.org/drawingml/2006/main">
              <a:ext uri="{FF2B5EF4-FFF2-40B4-BE49-F238E27FC236}">
                <a16:creationId xmlns:a16="http://schemas.microsoft.com/office/drawing/2014/main" id="{25C0BB77-5A54-4089-8858-C7142DD6A87A}"/>
              </a:ext>
            </a:extLst>
          </p:cNvPr>
          <p:cNvSpPr>
            <a:spLocks xmlns:a="http://schemas.openxmlformats.org/drawingml/2006/main" noGrp="1"/>
          </p:cNvSpPr>
          <p:nvPr/>
        </p:nvSpPr>
        <p:spPr>
          <a:xfrm xmlns:a="http://schemas.openxmlformats.org/drawingml/2006/main">
            <a:off x="5532120" y="4251960"/>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C</a:t>
            </a:r>
          </a:p>
        </p:txBody>
      </p:sp>
      <p:sp>
        <p:nvSpPr>
          <p:cNvPr id="29" name="Connector 28">
            <a:extLst xmlns:a="http://schemas.openxmlformats.org/drawingml/2006/main">
              <a:ext uri="{FF2B5EF4-FFF2-40B4-BE49-F238E27FC236}">
                <a16:creationId xmlns:a16="http://schemas.microsoft.com/office/drawing/2014/main" id="{87386A33-403B-4AFC-B51F-656A2A7F0CDE}"/>
              </a:ext>
            </a:extLst>
          </p:cNvPr>
          <p:cNvSpPr>
            <a:spLocks xmlns:a="http://schemas.openxmlformats.org/drawingml/2006/main" noGrp="1"/>
          </p:cNvSpPr>
          <p:nvPr/>
        </p:nvSpPr>
        <p:spPr>
          <a:xfrm xmlns:a="http://schemas.openxmlformats.org/drawingml/2006/main">
            <a:off x="6053328" y="443484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0" name="Rounded Rectangle 29">
            <a:extLst xmlns:a="http://schemas.openxmlformats.org/drawingml/2006/main">
              <a:ext uri="{FF2B5EF4-FFF2-40B4-BE49-F238E27FC236}">
                <a16:creationId xmlns:a16="http://schemas.microsoft.com/office/drawing/2014/main" id="{AAF8AE37-0D14-464A-8C98-7F35801D0788}"/>
              </a:ext>
            </a:extLst>
          </p:cNvPr>
          <p:cNvSpPr>
            <a:spLocks xmlns:a="http://schemas.openxmlformats.org/drawingml/2006/main" noGrp="1"/>
          </p:cNvSpPr>
          <p:nvPr/>
        </p:nvSpPr>
        <p:spPr>
          <a:xfrm xmlns:a="http://schemas.openxmlformats.org/drawingml/2006/main">
            <a:off x="6199632"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Rounded Rectangle 30">
            <a:extLst xmlns:a="http://schemas.openxmlformats.org/drawingml/2006/main">
              <a:ext uri="{FF2B5EF4-FFF2-40B4-BE49-F238E27FC236}">
                <a16:creationId xmlns:a16="http://schemas.microsoft.com/office/drawing/2014/main" id="{10FFF2F3-24CC-4D00-9A17-FAEA2F4C44A5}"/>
              </a:ext>
            </a:extLst>
          </p:cNvPr>
          <p:cNvSpPr>
            <a:spLocks xmlns:a="http://schemas.openxmlformats.org/drawingml/2006/main" noGrp="1"/>
          </p:cNvSpPr>
          <p:nvPr/>
        </p:nvSpPr>
        <p:spPr>
          <a:xfrm xmlns:a="http://schemas.openxmlformats.org/drawingml/2006/main">
            <a:off x="6821424"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Rounded Rectangle 31">
            <a:extLst xmlns:a="http://schemas.openxmlformats.org/drawingml/2006/main">
              <a:ext uri="{FF2B5EF4-FFF2-40B4-BE49-F238E27FC236}">
                <a16:creationId xmlns:a16="http://schemas.microsoft.com/office/drawing/2014/main" id="{3986701E-49F9-4069-AD54-950FC07D5B6D}"/>
              </a:ext>
            </a:extLst>
          </p:cNvPr>
          <p:cNvSpPr>
            <a:spLocks xmlns:a="http://schemas.openxmlformats.org/drawingml/2006/main" noGrp="1"/>
          </p:cNvSpPr>
          <p:nvPr/>
        </p:nvSpPr>
        <p:spPr>
          <a:xfrm xmlns:a="http://schemas.openxmlformats.org/drawingml/2006/main">
            <a:off x="7443216"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Rounded Rectangle 32">
            <a:extLst xmlns:a="http://schemas.openxmlformats.org/drawingml/2006/main">
              <a:ext uri="{FF2B5EF4-FFF2-40B4-BE49-F238E27FC236}">
                <a16:creationId xmlns:a16="http://schemas.microsoft.com/office/drawing/2014/main" id="{32769C26-FF8F-4D65-BE68-7774259013A0}"/>
              </a:ext>
            </a:extLst>
          </p:cNvPr>
          <p:cNvSpPr>
            <a:spLocks xmlns:a="http://schemas.openxmlformats.org/drawingml/2006/main" noGrp="1"/>
          </p:cNvSpPr>
          <p:nvPr/>
        </p:nvSpPr>
        <p:spPr>
          <a:xfrm xmlns:a="http://schemas.openxmlformats.org/drawingml/2006/main">
            <a:off x="8065008"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Rounded Rectangle 33">
            <a:extLst xmlns:a="http://schemas.openxmlformats.org/drawingml/2006/main">
              <a:ext uri="{FF2B5EF4-FFF2-40B4-BE49-F238E27FC236}">
                <a16:creationId xmlns:a16="http://schemas.microsoft.com/office/drawing/2014/main" id="{2D502060-F30D-419B-9A0D-2CD04E4BD58E}"/>
              </a:ext>
            </a:extLst>
          </p:cNvPr>
          <p:cNvSpPr>
            <a:spLocks xmlns:a="http://schemas.openxmlformats.org/drawingml/2006/main" noGrp="1"/>
          </p:cNvSpPr>
          <p:nvPr/>
        </p:nvSpPr>
        <p:spPr>
          <a:xfrm xmlns:a="http://schemas.openxmlformats.org/drawingml/2006/main">
            <a:off x="8686800" y="425196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Rounded Rectangle 34">
            <a:extLst xmlns:a="http://schemas.openxmlformats.org/drawingml/2006/main">
              <a:ext uri="{FF2B5EF4-FFF2-40B4-BE49-F238E27FC236}">
                <a16:creationId xmlns:a16="http://schemas.microsoft.com/office/drawing/2014/main" id="{14C3197B-AC16-453F-80F7-31A1D137FA16}"/>
              </a:ext>
            </a:extLst>
          </p:cNvPr>
          <p:cNvSpPr>
            <a:spLocks xmlns:a="http://schemas.openxmlformats.org/drawingml/2006/main" noGrp="1"/>
          </p:cNvSpPr>
          <p:nvPr/>
        </p:nvSpPr>
        <p:spPr>
          <a:xfrm xmlns:a="http://schemas.openxmlformats.org/drawingml/2006/main">
            <a:off x="9308592" y="425196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6" name="TextBox 35">
            <a:extLst xmlns:a="http://schemas.openxmlformats.org/drawingml/2006/main">
              <a:ext uri="{FF2B5EF4-FFF2-40B4-BE49-F238E27FC236}">
                <a16:creationId xmlns:a16="http://schemas.microsoft.com/office/drawing/2014/main" id="{1DDD7B98-EE0D-4BBB-9821-1949431D156F}"/>
              </a:ext>
            </a:extLst>
          </p:cNvPr>
          <p:cNvSpPr>
            <a:spLocks xmlns:a="http://schemas.openxmlformats.org/drawingml/2006/main" noGrp="1"/>
          </p:cNvSpPr>
          <p:nvPr/>
        </p:nvSpPr>
        <p:spPr>
          <a:xfrm xmlns:a="http://schemas.openxmlformats.org/drawingml/2006/main">
            <a:off x="5532120" y="5285232"/>
            <a:ext cx="557784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One token advances every active request by one step.</a:t>
            </a:r>
          </a:p>
        </p:txBody>
      </p:sp>
      <p:sp>
        <p:nvSpPr>
          <p:cNvPr id="37" name="Deck progress 75/120">
            <a:extLst xmlns:a="http://schemas.openxmlformats.org/drawingml/2006/main">
              <a:ext uri="{FF2B5EF4-FFF2-40B4-BE49-F238E27FC236}">
                <a16:creationId xmlns:a16="http://schemas.microsoft.com/office/drawing/2014/main" id="{D13EC376-4177-4863-ABB4-A6CA2DC05675}"/>
              </a:ext>
            </a:extLst>
          </p:cNvPr>
          <p:cNvSpPr>
            <a:spLocks xmlns:a="http://schemas.openxmlformats.org/drawingml/2006/main" noGrp="1"/>
          </p:cNvSpPr>
          <p:nvPr/>
        </p:nvSpPr>
        <p:spPr>
          <a:xfrm xmlns:a="http://schemas.openxmlformats.org/drawingml/2006/main">
            <a:off x="530352" y="6473952"/>
            <a:ext cx="6522720"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8" name="Current page 75">
            <a:extLst xmlns:a="http://schemas.openxmlformats.org/drawingml/2006/main">
              <a:ext uri="{FF2B5EF4-FFF2-40B4-BE49-F238E27FC236}">
                <a16:creationId xmlns:a16="http://schemas.microsoft.com/office/drawing/2014/main" id="{C6948278-7E13-49B6-A9A6-89D6AE9B321E}"/>
              </a:ext>
            </a:extLst>
          </p:cNvPr>
          <p:cNvSpPr>
            <a:spLocks xmlns:a="http://schemas.openxmlformats.org/drawingml/2006/main" noGrp="1"/>
          </p:cNvSpPr>
          <p:nvPr/>
        </p:nvSpPr>
        <p:spPr>
          <a:xfrm xmlns:a="http://schemas.openxmlformats.org/drawingml/2006/main">
            <a:off x="7019734"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918710121"/>
      </p:ext>
    </p:extLst>
  </p:cSld>
</p:sld>
</file>

<file path=ppt/slides/slide77.xml><?xml version="1.0" encoding="utf-8"?>
<p:sld xmlns:p="http://schemas.openxmlformats.org/presentationml/2006/main">
  <p:cSld>
    <p:bg>
      <p:bgPr>
        <a:solidFill xmlns:a="http://schemas.openxmlformats.org/drawingml/2006/main">
          <a:srgbClr val="F3E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57458F9C-E706-42AE-A9EC-71382EA83F35}"/>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F6BC27FB-54E3-4A21-B7C6-34E792FB5AC9}"/>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29BA1E16-7774-4D34-BCA3-B86013442293}"/>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72261A55-B537-41FA-BB33-FEF26B78B201}"/>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Changing membership requires per-request state</a:t>
            </a:r>
          </a:p>
        </p:txBody>
      </p:sp>
      <p:sp>
        <p:nvSpPr>
          <p:cNvPr id="6" name="TextBox 5">
            <a:extLst xmlns:a="http://schemas.openxmlformats.org/drawingml/2006/main">
              <a:ext uri="{FF2B5EF4-FFF2-40B4-BE49-F238E27FC236}">
                <a16:creationId xmlns:a16="http://schemas.microsoft.com/office/drawing/2014/main" id="{933E96A4-F74E-4EE9-9EF5-31F9A3359DF1}"/>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3/4</a:t>
            </a:r>
          </a:p>
        </p:txBody>
      </p:sp>
      <p:sp>
        <p:nvSpPr>
          <p:cNvPr id="7" name="Rectangle 6">
            <a:extLst xmlns:a="http://schemas.openxmlformats.org/drawingml/2006/main">
              <a:ext uri="{FF2B5EF4-FFF2-40B4-BE49-F238E27FC236}">
                <a16:creationId xmlns:a16="http://schemas.microsoft.com/office/drawing/2014/main" id="{E3A07703-4741-4AC7-BEC2-3D49BD1BCC7E}"/>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123999AF-EB57-4C16-A513-D3F68F733D57}"/>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EAE18071-D272-4088-8C20-B1761E87579E}"/>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25AB73CC-118C-4F6D-BD76-E2736D0AC32F}"/>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5AE1D6D4-32D4-40FD-B8CE-B0096C9608D0}"/>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72F2BE9A-6CC4-4DFE-961D-168ADE3A8929}"/>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77/124</a:t>
            </a:r>
          </a:p>
        </p:txBody>
      </p:sp>
      <p:sp>
        <p:nvSpPr>
          <p:cNvPr id="13" name="Oval 12">
            <a:extLst xmlns:a="http://schemas.openxmlformats.org/drawingml/2006/main">
              <a:ext uri="{FF2B5EF4-FFF2-40B4-BE49-F238E27FC236}">
                <a16:creationId xmlns:a16="http://schemas.microsoft.com/office/drawing/2014/main" id="{F30226EE-809E-46A5-9E68-F7E9C463D7A8}"/>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1E7D8BD3-7498-4494-AE81-403D0E9B9422}"/>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Active requests generate one token.</a:t>
            </a:r>
          </a:p>
        </p:txBody>
      </p:sp>
      <p:sp>
        <p:nvSpPr>
          <p:cNvPr id="15" name="Oval 14">
            <a:extLst xmlns:a="http://schemas.openxmlformats.org/drawingml/2006/main">
              <a:ext uri="{FF2B5EF4-FFF2-40B4-BE49-F238E27FC236}">
                <a16:creationId xmlns:a16="http://schemas.microsoft.com/office/drawing/2014/main" id="{EF120729-9DB1-49D0-B2F4-0DAB5C283627}"/>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DC8634F4-DC68-41A3-9BD0-75A47C4D7DF6}"/>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The batch is a moving set, not a static matrix.</a:t>
            </a:r>
          </a:p>
        </p:txBody>
      </p:sp>
      <p:sp>
        <p:nvSpPr>
          <p:cNvPr id="17" name="TextBox 16">
            <a:extLst xmlns:a="http://schemas.openxmlformats.org/drawingml/2006/main">
              <a:ext uri="{FF2B5EF4-FFF2-40B4-BE49-F238E27FC236}">
                <a16:creationId xmlns:a16="http://schemas.microsoft.com/office/drawing/2014/main" id="{26ED79EC-0267-4B55-A372-831E57BA63D5}"/>
              </a:ext>
            </a:extLst>
          </p:cNvPr>
          <p:cNvSpPr>
            <a:spLocks xmlns:a="http://schemas.openxmlformats.org/drawingml/2006/main" noGrp="1"/>
          </p:cNvSpPr>
          <p:nvPr/>
        </p:nvSpPr>
        <p:spPr>
          <a:xfrm xmlns:a="http://schemas.openxmlformats.org/drawingml/2006/main">
            <a:off x="5532120" y="1773936"/>
            <a:ext cx="32004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LIVE REQUEST LANES</a:t>
            </a:r>
          </a:p>
        </p:txBody>
      </p:sp>
      <p:sp>
        <p:nvSpPr>
          <p:cNvPr id="18" name="TextBox 17">
            <a:extLst xmlns:a="http://schemas.openxmlformats.org/drawingml/2006/main">
              <a:ext uri="{FF2B5EF4-FFF2-40B4-BE49-F238E27FC236}">
                <a16:creationId xmlns:a16="http://schemas.microsoft.com/office/drawing/2014/main" id="{AED0CEE4-A872-4F9D-9DC0-35FF50A972AA}"/>
              </a:ext>
            </a:extLst>
          </p:cNvPr>
          <p:cNvSpPr>
            <a:spLocks xmlns:a="http://schemas.openxmlformats.org/drawingml/2006/main" noGrp="1"/>
          </p:cNvSpPr>
          <p:nvPr/>
        </p:nvSpPr>
        <p:spPr>
          <a:xfrm xmlns:a="http://schemas.openxmlformats.org/drawingml/2006/main">
            <a:off x="5532120" y="2331720"/>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A</a:t>
            </a:r>
          </a:p>
        </p:txBody>
      </p:sp>
      <p:sp>
        <p:nvSpPr>
          <p:cNvPr id="19" name="Connector 18">
            <a:extLst xmlns:a="http://schemas.openxmlformats.org/drawingml/2006/main">
              <a:ext uri="{FF2B5EF4-FFF2-40B4-BE49-F238E27FC236}">
                <a16:creationId xmlns:a16="http://schemas.microsoft.com/office/drawing/2014/main" id="{ED3FB4AE-CA72-4242-85AE-013DEE2C82FF}"/>
              </a:ext>
            </a:extLst>
          </p:cNvPr>
          <p:cNvSpPr>
            <a:spLocks xmlns:a="http://schemas.openxmlformats.org/drawingml/2006/main" noGrp="1"/>
          </p:cNvSpPr>
          <p:nvPr/>
        </p:nvSpPr>
        <p:spPr>
          <a:xfrm xmlns:a="http://schemas.openxmlformats.org/drawingml/2006/main">
            <a:off x="6053328" y="251460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0" name="Rounded Rectangle 19">
            <a:extLst xmlns:a="http://schemas.openxmlformats.org/drawingml/2006/main">
              <a:ext uri="{FF2B5EF4-FFF2-40B4-BE49-F238E27FC236}">
                <a16:creationId xmlns:a16="http://schemas.microsoft.com/office/drawing/2014/main" id="{C2C9117D-FF49-4935-9D86-D4F98071F4A7}"/>
              </a:ext>
            </a:extLst>
          </p:cNvPr>
          <p:cNvSpPr>
            <a:spLocks xmlns:a="http://schemas.openxmlformats.org/drawingml/2006/main" noGrp="1"/>
          </p:cNvSpPr>
          <p:nvPr/>
        </p:nvSpPr>
        <p:spPr>
          <a:xfrm xmlns:a="http://schemas.openxmlformats.org/drawingml/2006/main">
            <a:off x="6199632"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Rounded Rectangle 20">
            <a:extLst xmlns:a="http://schemas.openxmlformats.org/drawingml/2006/main">
              <a:ext uri="{FF2B5EF4-FFF2-40B4-BE49-F238E27FC236}">
                <a16:creationId xmlns:a16="http://schemas.microsoft.com/office/drawing/2014/main" id="{C9477CC3-356E-44E3-935E-3B8E209E2CE3}"/>
              </a:ext>
            </a:extLst>
          </p:cNvPr>
          <p:cNvSpPr>
            <a:spLocks xmlns:a="http://schemas.openxmlformats.org/drawingml/2006/main" noGrp="1"/>
          </p:cNvSpPr>
          <p:nvPr/>
        </p:nvSpPr>
        <p:spPr>
          <a:xfrm xmlns:a="http://schemas.openxmlformats.org/drawingml/2006/main">
            <a:off x="6821424"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Rounded Rectangle 21">
            <a:extLst xmlns:a="http://schemas.openxmlformats.org/drawingml/2006/main">
              <a:ext uri="{FF2B5EF4-FFF2-40B4-BE49-F238E27FC236}">
                <a16:creationId xmlns:a16="http://schemas.microsoft.com/office/drawing/2014/main" id="{0BC87177-7CC6-4D28-8DFB-4C91288303B8}"/>
              </a:ext>
            </a:extLst>
          </p:cNvPr>
          <p:cNvSpPr>
            <a:spLocks xmlns:a="http://schemas.openxmlformats.org/drawingml/2006/main" noGrp="1"/>
          </p:cNvSpPr>
          <p:nvPr/>
        </p:nvSpPr>
        <p:spPr>
          <a:xfrm xmlns:a="http://schemas.openxmlformats.org/drawingml/2006/main">
            <a:off x="7443216"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Rounded Rectangle 22">
            <a:extLst xmlns:a="http://schemas.openxmlformats.org/drawingml/2006/main">
              <a:ext uri="{FF2B5EF4-FFF2-40B4-BE49-F238E27FC236}">
                <a16:creationId xmlns:a16="http://schemas.microsoft.com/office/drawing/2014/main" id="{1C511B42-3A13-4AC8-A0D8-CAE00469F2D5}"/>
              </a:ext>
            </a:extLst>
          </p:cNvPr>
          <p:cNvSpPr>
            <a:spLocks xmlns:a="http://schemas.openxmlformats.org/drawingml/2006/main" noGrp="1"/>
          </p:cNvSpPr>
          <p:nvPr/>
        </p:nvSpPr>
        <p:spPr>
          <a:xfrm xmlns:a="http://schemas.openxmlformats.org/drawingml/2006/main">
            <a:off x="8065008"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Rounded Rectangle 23">
            <a:extLst xmlns:a="http://schemas.openxmlformats.org/drawingml/2006/main">
              <a:ext uri="{FF2B5EF4-FFF2-40B4-BE49-F238E27FC236}">
                <a16:creationId xmlns:a16="http://schemas.microsoft.com/office/drawing/2014/main" id="{216AE67D-841F-451B-ABCE-9A107FAA069C}"/>
              </a:ext>
            </a:extLst>
          </p:cNvPr>
          <p:cNvSpPr>
            <a:spLocks xmlns:a="http://schemas.openxmlformats.org/drawingml/2006/main" noGrp="1"/>
          </p:cNvSpPr>
          <p:nvPr/>
        </p:nvSpPr>
        <p:spPr>
          <a:xfrm xmlns:a="http://schemas.openxmlformats.org/drawingml/2006/main">
            <a:off x="8686800"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E59732E1-0E0A-4001-93A1-BC386B23D8A6}"/>
              </a:ext>
            </a:extLst>
          </p:cNvPr>
          <p:cNvSpPr>
            <a:spLocks xmlns:a="http://schemas.openxmlformats.org/drawingml/2006/main" noGrp="1"/>
          </p:cNvSpPr>
          <p:nvPr/>
        </p:nvSpPr>
        <p:spPr>
          <a:xfrm xmlns:a="http://schemas.openxmlformats.org/drawingml/2006/main">
            <a:off x="5532120" y="3291839"/>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B</a:t>
            </a:r>
          </a:p>
        </p:txBody>
      </p:sp>
      <p:sp>
        <p:nvSpPr>
          <p:cNvPr id="26" name="Connector 25">
            <a:extLst xmlns:a="http://schemas.openxmlformats.org/drawingml/2006/main">
              <a:ext uri="{FF2B5EF4-FFF2-40B4-BE49-F238E27FC236}">
                <a16:creationId xmlns:a16="http://schemas.microsoft.com/office/drawing/2014/main" id="{852857E9-D949-46A4-AF51-5C23BD04B548}"/>
              </a:ext>
            </a:extLst>
          </p:cNvPr>
          <p:cNvSpPr>
            <a:spLocks xmlns:a="http://schemas.openxmlformats.org/drawingml/2006/main" noGrp="1"/>
          </p:cNvSpPr>
          <p:nvPr/>
        </p:nvSpPr>
        <p:spPr>
          <a:xfrm xmlns:a="http://schemas.openxmlformats.org/drawingml/2006/main">
            <a:off x="6053328" y="347472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7" name="Rounded Rectangle 26">
            <a:extLst xmlns:a="http://schemas.openxmlformats.org/drawingml/2006/main">
              <a:ext uri="{FF2B5EF4-FFF2-40B4-BE49-F238E27FC236}">
                <a16:creationId xmlns:a16="http://schemas.microsoft.com/office/drawing/2014/main" id="{CA8D593B-61BA-4C02-8CAE-1A367F20CAAD}"/>
              </a:ext>
            </a:extLst>
          </p:cNvPr>
          <p:cNvSpPr>
            <a:spLocks xmlns:a="http://schemas.openxmlformats.org/drawingml/2006/main" noGrp="1"/>
          </p:cNvSpPr>
          <p:nvPr/>
        </p:nvSpPr>
        <p:spPr>
          <a:xfrm xmlns:a="http://schemas.openxmlformats.org/drawingml/2006/main">
            <a:off x="6199632"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Rounded Rectangle 27">
            <a:extLst xmlns:a="http://schemas.openxmlformats.org/drawingml/2006/main">
              <a:ext uri="{FF2B5EF4-FFF2-40B4-BE49-F238E27FC236}">
                <a16:creationId xmlns:a16="http://schemas.microsoft.com/office/drawing/2014/main" id="{DBFF30FF-3562-4874-B8A5-F382D4562FE5}"/>
              </a:ext>
            </a:extLst>
          </p:cNvPr>
          <p:cNvSpPr>
            <a:spLocks xmlns:a="http://schemas.openxmlformats.org/drawingml/2006/main" noGrp="1"/>
          </p:cNvSpPr>
          <p:nvPr/>
        </p:nvSpPr>
        <p:spPr>
          <a:xfrm xmlns:a="http://schemas.openxmlformats.org/drawingml/2006/main">
            <a:off x="6821424"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Rounded Rectangle 28">
            <a:extLst xmlns:a="http://schemas.openxmlformats.org/drawingml/2006/main">
              <a:ext uri="{FF2B5EF4-FFF2-40B4-BE49-F238E27FC236}">
                <a16:creationId xmlns:a16="http://schemas.microsoft.com/office/drawing/2014/main" id="{D00DDD8A-40FF-42EF-B637-2EAA98D35ECC}"/>
              </a:ext>
            </a:extLst>
          </p:cNvPr>
          <p:cNvSpPr>
            <a:spLocks xmlns:a="http://schemas.openxmlformats.org/drawingml/2006/main" noGrp="1"/>
          </p:cNvSpPr>
          <p:nvPr/>
        </p:nvSpPr>
        <p:spPr>
          <a:xfrm xmlns:a="http://schemas.openxmlformats.org/drawingml/2006/main">
            <a:off x="7443216"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AFC519A7-B002-41A5-A45D-C450AFC619FD}"/>
              </a:ext>
            </a:extLst>
          </p:cNvPr>
          <p:cNvSpPr>
            <a:spLocks xmlns:a="http://schemas.openxmlformats.org/drawingml/2006/main" noGrp="1"/>
          </p:cNvSpPr>
          <p:nvPr/>
        </p:nvSpPr>
        <p:spPr>
          <a:xfrm xmlns:a="http://schemas.openxmlformats.org/drawingml/2006/main">
            <a:off x="5532120" y="4251960"/>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C</a:t>
            </a:r>
          </a:p>
        </p:txBody>
      </p:sp>
      <p:sp>
        <p:nvSpPr>
          <p:cNvPr id="31" name="Connector 30">
            <a:extLst xmlns:a="http://schemas.openxmlformats.org/drawingml/2006/main">
              <a:ext uri="{FF2B5EF4-FFF2-40B4-BE49-F238E27FC236}">
                <a16:creationId xmlns:a16="http://schemas.microsoft.com/office/drawing/2014/main" id="{33047290-1496-4478-A5C5-BDBC9D3227F0}"/>
              </a:ext>
            </a:extLst>
          </p:cNvPr>
          <p:cNvSpPr>
            <a:spLocks xmlns:a="http://schemas.openxmlformats.org/drawingml/2006/main" noGrp="1"/>
          </p:cNvSpPr>
          <p:nvPr/>
        </p:nvSpPr>
        <p:spPr>
          <a:xfrm xmlns:a="http://schemas.openxmlformats.org/drawingml/2006/main">
            <a:off x="6053328" y="443484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2" name="Rounded Rectangle 31">
            <a:extLst xmlns:a="http://schemas.openxmlformats.org/drawingml/2006/main">
              <a:ext uri="{FF2B5EF4-FFF2-40B4-BE49-F238E27FC236}">
                <a16:creationId xmlns:a16="http://schemas.microsoft.com/office/drawing/2014/main" id="{5AF1B1FA-E28B-43DA-9D56-607EA84DDE9E}"/>
              </a:ext>
            </a:extLst>
          </p:cNvPr>
          <p:cNvSpPr>
            <a:spLocks xmlns:a="http://schemas.openxmlformats.org/drawingml/2006/main" noGrp="1"/>
          </p:cNvSpPr>
          <p:nvPr/>
        </p:nvSpPr>
        <p:spPr>
          <a:xfrm xmlns:a="http://schemas.openxmlformats.org/drawingml/2006/main">
            <a:off x="6199632"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Rounded Rectangle 32">
            <a:extLst xmlns:a="http://schemas.openxmlformats.org/drawingml/2006/main">
              <a:ext uri="{FF2B5EF4-FFF2-40B4-BE49-F238E27FC236}">
                <a16:creationId xmlns:a16="http://schemas.microsoft.com/office/drawing/2014/main" id="{DCB141E1-5726-42A3-82BB-3D6C8A98B4E8}"/>
              </a:ext>
            </a:extLst>
          </p:cNvPr>
          <p:cNvSpPr>
            <a:spLocks xmlns:a="http://schemas.openxmlformats.org/drawingml/2006/main" noGrp="1"/>
          </p:cNvSpPr>
          <p:nvPr/>
        </p:nvSpPr>
        <p:spPr>
          <a:xfrm xmlns:a="http://schemas.openxmlformats.org/drawingml/2006/main">
            <a:off x="6821424"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Rounded Rectangle 33">
            <a:extLst xmlns:a="http://schemas.openxmlformats.org/drawingml/2006/main">
              <a:ext uri="{FF2B5EF4-FFF2-40B4-BE49-F238E27FC236}">
                <a16:creationId xmlns:a16="http://schemas.microsoft.com/office/drawing/2014/main" id="{B7054150-D020-4397-B381-B2693AADA2C3}"/>
              </a:ext>
            </a:extLst>
          </p:cNvPr>
          <p:cNvSpPr>
            <a:spLocks xmlns:a="http://schemas.openxmlformats.org/drawingml/2006/main" noGrp="1"/>
          </p:cNvSpPr>
          <p:nvPr/>
        </p:nvSpPr>
        <p:spPr>
          <a:xfrm xmlns:a="http://schemas.openxmlformats.org/drawingml/2006/main">
            <a:off x="7443216"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Rounded Rectangle 34">
            <a:extLst xmlns:a="http://schemas.openxmlformats.org/drawingml/2006/main">
              <a:ext uri="{FF2B5EF4-FFF2-40B4-BE49-F238E27FC236}">
                <a16:creationId xmlns:a16="http://schemas.microsoft.com/office/drawing/2014/main" id="{453D1E8B-B52C-4803-9BF7-5D9C34EFB8B9}"/>
              </a:ext>
            </a:extLst>
          </p:cNvPr>
          <p:cNvSpPr>
            <a:spLocks xmlns:a="http://schemas.openxmlformats.org/drawingml/2006/main" noGrp="1"/>
          </p:cNvSpPr>
          <p:nvPr/>
        </p:nvSpPr>
        <p:spPr>
          <a:xfrm xmlns:a="http://schemas.openxmlformats.org/drawingml/2006/main">
            <a:off x="8065008"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6" name="Rounded Rectangle 35">
            <a:extLst xmlns:a="http://schemas.openxmlformats.org/drawingml/2006/main">
              <a:ext uri="{FF2B5EF4-FFF2-40B4-BE49-F238E27FC236}">
                <a16:creationId xmlns:a16="http://schemas.microsoft.com/office/drawing/2014/main" id="{D35F137C-B6D5-4E3F-88D5-F9124CC353D8}"/>
              </a:ext>
            </a:extLst>
          </p:cNvPr>
          <p:cNvSpPr>
            <a:spLocks xmlns:a="http://schemas.openxmlformats.org/drawingml/2006/main" noGrp="1"/>
          </p:cNvSpPr>
          <p:nvPr/>
        </p:nvSpPr>
        <p:spPr>
          <a:xfrm xmlns:a="http://schemas.openxmlformats.org/drawingml/2006/main">
            <a:off x="8686800"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7" name="Rounded Rectangle 36">
            <a:extLst xmlns:a="http://schemas.openxmlformats.org/drawingml/2006/main">
              <a:ext uri="{FF2B5EF4-FFF2-40B4-BE49-F238E27FC236}">
                <a16:creationId xmlns:a16="http://schemas.microsoft.com/office/drawing/2014/main" id="{26ACC566-369F-4E8A-B13A-A0D634337D57}"/>
              </a:ext>
            </a:extLst>
          </p:cNvPr>
          <p:cNvSpPr>
            <a:spLocks xmlns:a="http://schemas.openxmlformats.org/drawingml/2006/main" noGrp="1"/>
          </p:cNvSpPr>
          <p:nvPr/>
        </p:nvSpPr>
        <p:spPr>
          <a:xfrm xmlns:a="http://schemas.openxmlformats.org/drawingml/2006/main">
            <a:off x="9308592" y="425196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8" name="TextBox 37">
            <a:extLst xmlns:a="http://schemas.openxmlformats.org/drawingml/2006/main">
              <a:ext uri="{FF2B5EF4-FFF2-40B4-BE49-F238E27FC236}">
                <a16:creationId xmlns:a16="http://schemas.microsoft.com/office/drawing/2014/main" id="{C59C4E82-3617-4B9C-8480-26DBED2FA1AD}"/>
              </a:ext>
            </a:extLst>
          </p:cNvPr>
          <p:cNvSpPr>
            <a:spLocks xmlns:a="http://schemas.openxmlformats.org/drawingml/2006/main" noGrp="1"/>
          </p:cNvSpPr>
          <p:nvPr/>
        </p:nvSpPr>
        <p:spPr>
          <a:xfrm xmlns:a="http://schemas.openxmlformats.org/drawingml/2006/main">
            <a:off x="5532120" y="5285232"/>
            <a:ext cx="557784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Membership changes only safely when each request carries its own state.</a:t>
            </a:r>
          </a:p>
        </p:txBody>
      </p:sp>
      <p:sp>
        <p:nvSpPr>
          <p:cNvPr id="39" name="Deck progress 76/120">
            <a:extLst xmlns:a="http://schemas.openxmlformats.org/drawingml/2006/main">
              <a:ext uri="{FF2B5EF4-FFF2-40B4-BE49-F238E27FC236}">
                <a16:creationId xmlns:a16="http://schemas.microsoft.com/office/drawing/2014/main" id="{1F8E4347-5CA8-4DC1-9F6B-C3238F9C2979}"/>
              </a:ext>
            </a:extLst>
          </p:cNvPr>
          <p:cNvSpPr>
            <a:spLocks xmlns:a="http://schemas.openxmlformats.org/drawingml/2006/main" noGrp="1"/>
          </p:cNvSpPr>
          <p:nvPr/>
        </p:nvSpPr>
        <p:spPr>
          <a:xfrm xmlns:a="http://schemas.openxmlformats.org/drawingml/2006/main">
            <a:off x="530352" y="6473952"/>
            <a:ext cx="6609690"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40" name="Current page 76">
            <a:extLst xmlns:a="http://schemas.openxmlformats.org/drawingml/2006/main">
              <a:ext uri="{FF2B5EF4-FFF2-40B4-BE49-F238E27FC236}">
                <a16:creationId xmlns:a16="http://schemas.microsoft.com/office/drawing/2014/main" id="{053686F3-38FC-4892-AE82-C14840895788}"/>
              </a:ext>
            </a:extLst>
          </p:cNvPr>
          <p:cNvSpPr>
            <a:spLocks xmlns:a="http://schemas.openxmlformats.org/drawingml/2006/main" noGrp="1"/>
          </p:cNvSpPr>
          <p:nvPr/>
        </p:nvSpPr>
        <p:spPr>
          <a:xfrm xmlns:a="http://schemas.openxmlformats.org/drawingml/2006/main">
            <a:off x="7106704"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918710121"/>
      </p:ext>
    </p:extLst>
  </p:cSld>
</p:sld>
</file>

<file path=ppt/slides/slide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53EE8F94-6725-47D5-A346-BB6400C52F11}"/>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D92B78EB-81F0-4DF2-8E0D-574C8BB54861}"/>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B355F930-523C-4FAB-A4B1-A6D868237016}"/>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D8A433DA-1DEC-4177-B022-230A313C6FBE}"/>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Every boundary updates membership but preserves state</a:t>
            </a:r>
          </a:p>
        </p:txBody>
      </p:sp>
      <p:sp>
        <p:nvSpPr>
          <p:cNvPr id="6" name="TextBox 5">
            <a:extLst xmlns:a="http://schemas.openxmlformats.org/drawingml/2006/main">
              <a:ext uri="{FF2B5EF4-FFF2-40B4-BE49-F238E27FC236}">
                <a16:creationId xmlns:a16="http://schemas.microsoft.com/office/drawing/2014/main" id="{579375F3-58E9-4BC4-BAEE-93D29E463666}"/>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4/4</a:t>
            </a:r>
          </a:p>
        </p:txBody>
      </p:sp>
      <p:sp>
        <p:nvSpPr>
          <p:cNvPr id="7" name="Rectangle 6">
            <a:extLst xmlns:a="http://schemas.openxmlformats.org/drawingml/2006/main">
              <a:ext uri="{FF2B5EF4-FFF2-40B4-BE49-F238E27FC236}">
                <a16:creationId xmlns:a16="http://schemas.microsoft.com/office/drawing/2014/main" id="{AAA617E3-B437-4BCE-B189-B8C19DC866C8}"/>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5035A012-1ADF-4055-9A9A-B4A5B37144F7}"/>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7921A7D9-E455-4B5B-9060-49E49BF8512E}"/>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DBEFC8C5-F8D0-4C5A-B38F-B87FA9B7956B}"/>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CDBEDF40-C155-43B0-9CBA-D3214073167A}"/>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8E2DA5CB-9DF8-41B1-854A-94B6DCCF31D3}"/>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78/124</a:t>
            </a:r>
          </a:p>
        </p:txBody>
      </p:sp>
      <p:sp>
        <p:nvSpPr>
          <p:cNvPr id="13" name="Oval 12">
            <a:extLst xmlns:a="http://schemas.openxmlformats.org/drawingml/2006/main">
              <a:ext uri="{FF2B5EF4-FFF2-40B4-BE49-F238E27FC236}">
                <a16:creationId xmlns:a16="http://schemas.microsoft.com/office/drawing/2014/main" id="{10B1E613-FDEF-4F55-B4B0-85FE5FDDE2F8}"/>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3733DF19-4BBA-4DB4-9D22-A9F459838037}"/>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Active requests generate one token.</a:t>
            </a:r>
          </a:p>
        </p:txBody>
      </p:sp>
      <p:sp>
        <p:nvSpPr>
          <p:cNvPr id="15" name="Oval 14">
            <a:extLst xmlns:a="http://schemas.openxmlformats.org/drawingml/2006/main">
              <a:ext uri="{FF2B5EF4-FFF2-40B4-BE49-F238E27FC236}">
                <a16:creationId xmlns:a16="http://schemas.microsoft.com/office/drawing/2014/main" id="{589B74D4-F726-494E-AB04-4F137A404084}"/>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8A8DF7A5-08E3-43C2-B109-3F6D82376637}"/>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The batch is a moving set, not a static matrix.</a:t>
            </a:r>
          </a:p>
        </p:txBody>
      </p:sp>
      <p:sp>
        <p:nvSpPr>
          <p:cNvPr id="17" name="TextBox 16">
            <a:extLst xmlns:a="http://schemas.openxmlformats.org/drawingml/2006/main">
              <a:ext uri="{FF2B5EF4-FFF2-40B4-BE49-F238E27FC236}">
                <a16:creationId xmlns:a16="http://schemas.microsoft.com/office/drawing/2014/main" id="{FDDC42CC-BC8E-4FE7-A219-D4EAAA17CABF}"/>
              </a:ext>
            </a:extLst>
          </p:cNvPr>
          <p:cNvSpPr>
            <a:spLocks xmlns:a="http://schemas.openxmlformats.org/drawingml/2006/main" noGrp="1"/>
          </p:cNvSpPr>
          <p:nvPr/>
        </p:nvSpPr>
        <p:spPr>
          <a:xfrm xmlns:a="http://schemas.openxmlformats.org/drawingml/2006/main">
            <a:off x="5532120" y="1773936"/>
            <a:ext cx="32004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LIVE REQUEST LANES</a:t>
            </a:r>
          </a:p>
        </p:txBody>
      </p:sp>
      <p:sp>
        <p:nvSpPr>
          <p:cNvPr id="18" name="TextBox 17">
            <a:extLst xmlns:a="http://schemas.openxmlformats.org/drawingml/2006/main">
              <a:ext uri="{FF2B5EF4-FFF2-40B4-BE49-F238E27FC236}">
                <a16:creationId xmlns:a16="http://schemas.microsoft.com/office/drawing/2014/main" id="{C59CABBA-1F79-42F1-9B9B-E3B779A6BE2A}"/>
              </a:ext>
            </a:extLst>
          </p:cNvPr>
          <p:cNvSpPr>
            <a:spLocks xmlns:a="http://schemas.openxmlformats.org/drawingml/2006/main" noGrp="1"/>
          </p:cNvSpPr>
          <p:nvPr/>
        </p:nvSpPr>
        <p:spPr>
          <a:xfrm xmlns:a="http://schemas.openxmlformats.org/drawingml/2006/main">
            <a:off x="5532120" y="2331720"/>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A</a:t>
            </a:r>
          </a:p>
        </p:txBody>
      </p:sp>
      <p:sp>
        <p:nvSpPr>
          <p:cNvPr id="19" name="Connector 18">
            <a:extLst xmlns:a="http://schemas.openxmlformats.org/drawingml/2006/main">
              <a:ext uri="{FF2B5EF4-FFF2-40B4-BE49-F238E27FC236}">
                <a16:creationId xmlns:a16="http://schemas.microsoft.com/office/drawing/2014/main" id="{C175475A-2708-461A-8487-A740E54C3012}"/>
              </a:ext>
            </a:extLst>
          </p:cNvPr>
          <p:cNvSpPr>
            <a:spLocks xmlns:a="http://schemas.openxmlformats.org/drawingml/2006/main" noGrp="1"/>
          </p:cNvSpPr>
          <p:nvPr/>
        </p:nvSpPr>
        <p:spPr>
          <a:xfrm xmlns:a="http://schemas.openxmlformats.org/drawingml/2006/main">
            <a:off x="6053328" y="251460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0" name="Rounded Rectangle 19">
            <a:extLst xmlns:a="http://schemas.openxmlformats.org/drawingml/2006/main">
              <a:ext uri="{FF2B5EF4-FFF2-40B4-BE49-F238E27FC236}">
                <a16:creationId xmlns:a16="http://schemas.microsoft.com/office/drawing/2014/main" id="{D39BE981-17A2-4785-8717-6F04BCFDD3EC}"/>
              </a:ext>
            </a:extLst>
          </p:cNvPr>
          <p:cNvSpPr>
            <a:spLocks xmlns:a="http://schemas.openxmlformats.org/drawingml/2006/main" noGrp="1"/>
          </p:cNvSpPr>
          <p:nvPr/>
        </p:nvSpPr>
        <p:spPr>
          <a:xfrm xmlns:a="http://schemas.openxmlformats.org/drawingml/2006/main">
            <a:off x="6199632"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Rounded Rectangle 20">
            <a:extLst xmlns:a="http://schemas.openxmlformats.org/drawingml/2006/main">
              <a:ext uri="{FF2B5EF4-FFF2-40B4-BE49-F238E27FC236}">
                <a16:creationId xmlns:a16="http://schemas.microsoft.com/office/drawing/2014/main" id="{ADF1CECD-907F-4089-AA47-BD94A1E31A64}"/>
              </a:ext>
            </a:extLst>
          </p:cNvPr>
          <p:cNvSpPr>
            <a:spLocks xmlns:a="http://schemas.openxmlformats.org/drawingml/2006/main" noGrp="1"/>
          </p:cNvSpPr>
          <p:nvPr/>
        </p:nvSpPr>
        <p:spPr>
          <a:xfrm xmlns:a="http://schemas.openxmlformats.org/drawingml/2006/main">
            <a:off x="6821424"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Rounded Rectangle 21">
            <a:extLst xmlns:a="http://schemas.openxmlformats.org/drawingml/2006/main">
              <a:ext uri="{FF2B5EF4-FFF2-40B4-BE49-F238E27FC236}">
                <a16:creationId xmlns:a16="http://schemas.microsoft.com/office/drawing/2014/main" id="{51DDB71E-C209-43F5-A10E-05157B687E14}"/>
              </a:ext>
            </a:extLst>
          </p:cNvPr>
          <p:cNvSpPr>
            <a:spLocks xmlns:a="http://schemas.openxmlformats.org/drawingml/2006/main" noGrp="1"/>
          </p:cNvSpPr>
          <p:nvPr/>
        </p:nvSpPr>
        <p:spPr>
          <a:xfrm xmlns:a="http://schemas.openxmlformats.org/drawingml/2006/main">
            <a:off x="7443216"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Rounded Rectangle 22">
            <a:extLst xmlns:a="http://schemas.openxmlformats.org/drawingml/2006/main">
              <a:ext uri="{FF2B5EF4-FFF2-40B4-BE49-F238E27FC236}">
                <a16:creationId xmlns:a16="http://schemas.microsoft.com/office/drawing/2014/main" id="{83D63BBC-564C-4047-B3DC-046D9282731A}"/>
              </a:ext>
            </a:extLst>
          </p:cNvPr>
          <p:cNvSpPr>
            <a:spLocks xmlns:a="http://schemas.openxmlformats.org/drawingml/2006/main" noGrp="1"/>
          </p:cNvSpPr>
          <p:nvPr/>
        </p:nvSpPr>
        <p:spPr>
          <a:xfrm xmlns:a="http://schemas.openxmlformats.org/drawingml/2006/main">
            <a:off x="8065008" y="233172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Rounded Rectangle 23">
            <a:extLst xmlns:a="http://schemas.openxmlformats.org/drawingml/2006/main">
              <a:ext uri="{FF2B5EF4-FFF2-40B4-BE49-F238E27FC236}">
                <a16:creationId xmlns:a16="http://schemas.microsoft.com/office/drawing/2014/main" id="{16325B95-EEEC-49CC-A7CE-054DE0F1FE4C}"/>
              </a:ext>
            </a:extLst>
          </p:cNvPr>
          <p:cNvSpPr>
            <a:spLocks xmlns:a="http://schemas.openxmlformats.org/drawingml/2006/main" noGrp="1"/>
          </p:cNvSpPr>
          <p:nvPr/>
        </p:nvSpPr>
        <p:spPr>
          <a:xfrm xmlns:a="http://schemas.openxmlformats.org/drawingml/2006/main">
            <a:off x="8686800" y="2331720"/>
            <a:ext cx="438912" cy="384048"/>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06033339-34A2-4127-AF4F-28E908B865FB}"/>
              </a:ext>
            </a:extLst>
          </p:cNvPr>
          <p:cNvSpPr>
            <a:spLocks xmlns:a="http://schemas.openxmlformats.org/drawingml/2006/main" noGrp="1"/>
          </p:cNvSpPr>
          <p:nvPr/>
        </p:nvSpPr>
        <p:spPr>
          <a:xfrm xmlns:a="http://schemas.openxmlformats.org/drawingml/2006/main">
            <a:off x="5532120" y="3291839"/>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B</a:t>
            </a:r>
          </a:p>
        </p:txBody>
      </p:sp>
      <p:sp>
        <p:nvSpPr>
          <p:cNvPr id="26" name="Connector 25">
            <a:extLst xmlns:a="http://schemas.openxmlformats.org/drawingml/2006/main">
              <a:ext uri="{FF2B5EF4-FFF2-40B4-BE49-F238E27FC236}">
                <a16:creationId xmlns:a16="http://schemas.microsoft.com/office/drawing/2014/main" id="{D3BB2F03-3914-435E-888E-5502FB2B8DE5}"/>
              </a:ext>
            </a:extLst>
          </p:cNvPr>
          <p:cNvSpPr>
            <a:spLocks xmlns:a="http://schemas.openxmlformats.org/drawingml/2006/main" noGrp="1"/>
          </p:cNvSpPr>
          <p:nvPr/>
        </p:nvSpPr>
        <p:spPr>
          <a:xfrm xmlns:a="http://schemas.openxmlformats.org/drawingml/2006/main">
            <a:off x="6053328" y="347472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7" name="Rounded Rectangle 26">
            <a:extLst xmlns:a="http://schemas.openxmlformats.org/drawingml/2006/main">
              <a:ext uri="{FF2B5EF4-FFF2-40B4-BE49-F238E27FC236}">
                <a16:creationId xmlns:a16="http://schemas.microsoft.com/office/drawing/2014/main" id="{ED212E69-948D-4B02-87C7-74CFE3407D9B}"/>
              </a:ext>
            </a:extLst>
          </p:cNvPr>
          <p:cNvSpPr>
            <a:spLocks xmlns:a="http://schemas.openxmlformats.org/drawingml/2006/main" noGrp="1"/>
          </p:cNvSpPr>
          <p:nvPr/>
        </p:nvSpPr>
        <p:spPr>
          <a:xfrm xmlns:a="http://schemas.openxmlformats.org/drawingml/2006/main">
            <a:off x="6199632"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Rounded Rectangle 27">
            <a:extLst xmlns:a="http://schemas.openxmlformats.org/drawingml/2006/main">
              <a:ext uri="{FF2B5EF4-FFF2-40B4-BE49-F238E27FC236}">
                <a16:creationId xmlns:a16="http://schemas.microsoft.com/office/drawing/2014/main" id="{02E8160B-657A-487D-A37D-403F5B21DC3E}"/>
              </a:ext>
            </a:extLst>
          </p:cNvPr>
          <p:cNvSpPr>
            <a:spLocks xmlns:a="http://schemas.openxmlformats.org/drawingml/2006/main" noGrp="1"/>
          </p:cNvSpPr>
          <p:nvPr/>
        </p:nvSpPr>
        <p:spPr>
          <a:xfrm xmlns:a="http://schemas.openxmlformats.org/drawingml/2006/main">
            <a:off x="6821424"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Rounded Rectangle 28">
            <a:extLst xmlns:a="http://schemas.openxmlformats.org/drawingml/2006/main">
              <a:ext uri="{FF2B5EF4-FFF2-40B4-BE49-F238E27FC236}">
                <a16:creationId xmlns:a16="http://schemas.microsoft.com/office/drawing/2014/main" id="{AE600E14-C8BC-4153-8748-E621B6B4059B}"/>
              </a:ext>
            </a:extLst>
          </p:cNvPr>
          <p:cNvSpPr>
            <a:spLocks xmlns:a="http://schemas.openxmlformats.org/drawingml/2006/main" noGrp="1"/>
          </p:cNvSpPr>
          <p:nvPr/>
        </p:nvSpPr>
        <p:spPr>
          <a:xfrm xmlns:a="http://schemas.openxmlformats.org/drawingml/2006/main">
            <a:off x="7443216" y="3291839"/>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ED42FAA0-BD18-4A19-B274-596B22CE25D2}"/>
              </a:ext>
            </a:extLst>
          </p:cNvPr>
          <p:cNvSpPr>
            <a:spLocks xmlns:a="http://schemas.openxmlformats.org/drawingml/2006/main" noGrp="1"/>
          </p:cNvSpPr>
          <p:nvPr/>
        </p:nvSpPr>
        <p:spPr>
          <a:xfrm xmlns:a="http://schemas.openxmlformats.org/drawingml/2006/main">
            <a:off x="5532120" y="4251960"/>
            <a:ext cx="41148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1">
                <a:solidFill>
                  <a:srgbClr val="F7FAFC"/>
                </a:solidFill>
                <a:latin typeface="Avenir Next"/>
                <a:ea typeface="Avenir Next"/>
                <a:cs typeface="Avenir Next"/>
              </a:defRPr>
            </a:pPr>
            <a:r>
              <a:rPr>
                <a:solidFill>
                  <a:srgbClr val="D7E4EB"/>
                </a:solidFill>
              </a:rPr>
              <a:t>C</a:t>
            </a:r>
          </a:p>
        </p:txBody>
      </p:sp>
      <p:sp>
        <p:nvSpPr>
          <p:cNvPr id="31" name="Connector 30">
            <a:extLst xmlns:a="http://schemas.openxmlformats.org/drawingml/2006/main">
              <a:ext uri="{FF2B5EF4-FFF2-40B4-BE49-F238E27FC236}">
                <a16:creationId xmlns:a16="http://schemas.microsoft.com/office/drawing/2014/main" id="{C8727ED5-CA03-4575-B329-CDB577AB07CA}"/>
              </a:ext>
            </a:extLst>
          </p:cNvPr>
          <p:cNvSpPr>
            <a:spLocks xmlns:a="http://schemas.openxmlformats.org/drawingml/2006/main" noGrp="1"/>
          </p:cNvSpPr>
          <p:nvPr/>
        </p:nvSpPr>
        <p:spPr>
          <a:xfrm xmlns:a="http://schemas.openxmlformats.org/drawingml/2006/main">
            <a:off x="6053328" y="4434840"/>
            <a:ext cx="4736592" cy="0"/>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2" name="Rounded Rectangle 31">
            <a:extLst xmlns:a="http://schemas.openxmlformats.org/drawingml/2006/main">
              <a:ext uri="{FF2B5EF4-FFF2-40B4-BE49-F238E27FC236}">
                <a16:creationId xmlns:a16="http://schemas.microsoft.com/office/drawing/2014/main" id="{CAAE481C-D55C-4E6B-868E-0A3EEC435160}"/>
              </a:ext>
            </a:extLst>
          </p:cNvPr>
          <p:cNvSpPr>
            <a:spLocks xmlns:a="http://schemas.openxmlformats.org/drawingml/2006/main" noGrp="1"/>
          </p:cNvSpPr>
          <p:nvPr/>
        </p:nvSpPr>
        <p:spPr>
          <a:xfrm xmlns:a="http://schemas.openxmlformats.org/drawingml/2006/main">
            <a:off x="6199632"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Rounded Rectangle 32">
            <a:extLst xmlns:a="http://schemas.openxmlformats.org/drawingml/2006/main">
              <a:ext uri="{FF2B5EF4-FFF2-40B4-BE49-F238E27FC236}">
                <a16:creationId xmlns:a16="http://schemas.microsoft.com/office/drawing/2014/main" id="{D510ABB4-8404-43AE-84FD-DB45A2159750}"/>
              </a:ext>
            </a:extLst>
          </p:cNvPr>
          <p:cNvSpPr>
            <a:spLocks xmlns:a="http://schemas.openxmlformats.org/drawingml/2006/main" noGrp="1"/>
          </p:cNvSpPr>
          <p:nvPr/>
        </p:nvSpPr>
        <p:spPr>
          <a:xfrm xmlns:a="http://schemas.openxmlformats.org/drawingml/2006/main">
            <a:off x="6821424"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Rounded Rectangle 33">
            <a:extLst xmlns:a="http://schemas.openxmlformats.org/drawingml/2006/main">
              <a:ext uri="{FF2B5EF4-FFF2-40B4-BE49-F238E27FC236}">
                <a16:creationId xmlns:a16="http://schemas.microsoft.com/office/drawing/2014/main" id="{30922A9A-F49B-4C50-9FC9-7813A0E5B9C9}"/>
              </a:ext>
            </a:extLst>
          </p:cNvPr>
          <p:cNvSpPr>
            <a:spLocks xmlns:a="http://schemas.openxmlformats.org/drawingml/2006/main" noGrp="1"/>
          </p:cNvSpPr>
          <p:nvPr/>
        </p:nvSpPr>
        <p:spPr>
          <a:xfrm xmlns:a="http://schemas.openxmlformats.org/drawingml/2006/main">
            <a:off x="7443216"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Rounded Rectangle 34">
            <a:extLst xmlns:a="http://schemas.openxmlformats.org/drawingml/2006/main">
              <a:ext uri="{FF2B5EF4-FFF2-40B4-BE49-F238E27FC236}">
                <a16:creationId xmlns:a16="http://schemas.microsoft.com/office/drawing/2014/main" id="{D63413B1-9CFB-4965-ABF0-D31DBE0AB297}"/>
              </a:ext>
            </a:extLst>
          </p:cNvPr>
          <p:cNvSpPr>
            <a:spLocks xmlns:a="http://schemas.openxmlformats.org/drawingml/2006/main" noGrp="1"/>
          </p:cNvSpPr>
          <p:nvPr/>
        </p:nvSpPr>
        <p:spPr>
          <a:xfrm xmlns:a="http://schemas.openxmlformats.org/drawingml/2006/main">
            <a:off x="8065008"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6" name="Rounded Rectangle 35">
            <a:extLst xmlns:a="http://schemas.openxmlformats.org/drawingml/2006/main">
              <a:ext uri="{FF2B5EF4-FFF2-40B4-BE49-F238E27FC236}">
                <a16:creationId xmlns:a16="http://schemas.microsoft.com/office/drawing/2014/main" id="{F72F55F2-CC68-4ECD-982D-2670A37A1E94}"/>
              </a:ext>
            </a:extLst>
          </p:cNvPr>
          <p:cNvSpPr>
            <a:spLocks xmlns:a="http://schemas.openxmlformats.org/drawingml/2006/main" noGrp="1"/>
          </p:cNvSpPr>
          <p:nvPr/>
        </p:nvSpPr>
        <p:spPr>
          <a:xfrm xmlns:a="http://schemas.openxmlformats.org/drawingml/2006/main">
            <a:off x="8686800"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7" name="Rounded Rectangle 36">
            <a:extLst xmlns:a="http://schemas.openxmlformats.org/drawingml/2006/main">
              <a:ext uri="{FF2B5EF4-FFF2-40B4-BE49-F238E27FC236}">
                <a16:creationId xmlns:a16="http://schemas.microsoft.com/office/drawing/2014/main" id="{9B50BB66-A022-41E1-84B0-F58D9535F65B}"/>
              </a:ext>
            </a:extLst>
          </p:cNvPr>
          <p:cNvSpPr>
            <a:spLocks xmlns:a="http://schemas.openxmlformats.org/drawingml/2006/main" noGrp="1"/>
          </p:cNvSpPr>
          <p:nvPr/>
        </p:nvSpPr>
        <p:spPr>
          <a:xfrm xmlns:a="http://schemas.openxmlformats.org/drawingml/2006/main">
            <a:off x="9308592" y="4251960"/>
            <a:ext cx="438912" cy="38404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8" name="TextBox 37">
            <a:extLst xmlns:a="http://schemas.openxmlformats.org/drawingml/2006/main">
              <a:ext uri="{FF2B5EF4-FFF2-40B4-BE49-F238E27FC236}">
                <a16:creationId xmlns:a16="http://schemas.microsoft.com/office/drawing/2014/main" id="{49AE76BB-9BEA-4BE1-AE09-E0EE5262CF05}"/>
              </a:ext>
            </a:extLst>
          </p:cNvPr>
          <p:cNvSpPr>
            <a:spLocks xmlns:a="http://schemas.openxmlformats.org/drawingml/2006/main" noGrp="1"/>
          </p:cNvSpPr>
          <p:nvPr/>
        </p:nvSpPr>
        <p:spPr>
          <a:xfrm xmlns:a="http://schemas.openxmlformats.org/drawingml/2006/main">
            <a:off x="5532120" y="5285232"/>
            <a:ext cx="557784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The scheduler changes the set; the KV manager preserves the history.</a:t>
            </a:r>
          </a:p>
        </p:txBody>
      </p:sp>
      <p:sp>
        <p:nvSpPr>
          <p:cNvPr id="39" name="Deck progress 77/120">
            <a:extLst xmlns:a="http://schemas.openxmlformats.org/drawingml/2006/main">
              <a:ext uri="{FF2B5EF4-FFF2-40B4-BE49-F238E27FC236}">
                <a16:creationId xmlns:a16="http://schemas.microsoft.com/office/drawing/2014/main" id="{66299F3E-0D5C-482B-A336-CC4700343442}"/>
              </a:ext>
            </a:extLst>
          </p:cNvPr>
          <p:cNvSpPr>
            <a:spLocks xmlns:a="http://schemas.openxmlformats.org/drawingml/2006/main" noGrp="1"/>
          </p:cNvSpPr>
          <p:nvPr/>
        </p:nvSpPr>
        <p:spPr>
          <a:xfrm xmlns:a="http://schemas.openxmlformats.org/drawingml/2006/main">
            <a:off x="530352" y="6473952"/>
            <a:ext cx="6696659"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40" name="Current page 77">
            <a:extLst xmlns:a="http://schemas.openxmlformats.org/drawingml/2006/main">
              <a:ext uri="{FF2B5EF4-FFF2-40B4-BE49-F238E27FC236}">
                <a16:creationId xmlns:a16="http://schemas.microsoft.com/office/drawing/2014/main" id="{B7450001-9985-42C0-BAB3-8052F85078EA}"/>
              </a:ext>
            </a:extLst>
          </p:cNvPr>
          <p:cNvSpPr>
            <a:spLocks xmlns:a="http://schemas.openxmlformats.org/drawingml/2006/main" noGrp="1"/>
          </p:cNvSpPr>
          <p:nvPr/>
        </p:nvSpPr>
        <p:spPr>
          <a:xfrm xmlns:a="http://schemas.openxmlformats.org/drawingml/2006/main">
            <a:off x="7193674"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918710121"/>
      </p:ext>
    </p:extLst>
  </p:cSld>
</p:sld>
</file>

<file path=ppt/slides/slide79.xml><?xml version="1.0" encoding="utf-8"?>
<p:sld xmlns:p="http://schemas.openxmlformats.org/presentationml/2006/main">
  <p:cSld>
    <p:bg>
      <p:bgPr>
        <a:gradFill xmlns:a="http://schemas.openxmlformats.org/drawingml/2006/main">
          <a:gsLst>
            <a:gs pos="0">
              <a:srgbClr val="241B59"/>
            </a:gs>
            <a:gs pos="100000">
              <a:srgbClr val="5B3FC0"/>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B9174CA9-AB6D-4D05-B5F5-1CDE8902839D}"/>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41CF3162-885B-4ACE-BC80-310EA1FD5123}"/>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49713CA1-88F3-41C4-865B-D9CFC086A73E}"/>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ABE25CC7-79CC-44FC-A85F-6645F261E93E}"/>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Scheduling starts with two hard limits</a:t>
            </a:r>
          </a:p>
        </p:txBody>
      </p:sp>
      <p:sp>
        <p:nvSpPr>
          <p:cNvPr id="6" name="TextBox 5">
            <a:extLst xmlns:a="http://schemas.openxmlformats.org/drawingml/2006/main">
              <a:ext uri="{FF2B5EF4-FFF2-40B4-BE49-F238E27FC236}">
                <a16:creationId xmlns:a16="http://schemas.microsoft.com/office/drawing/2014/main" id="{7F28546A-2F35-4526-89A9-7689D4AFA809}"/>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1/3</a:t>
            </a:r>
          </a:p>
        </p:txBody>
      </p:sp>
      <p:sp>
        <p:nvSpPr>
          <p:cNvPr id="7" name="Rectangle 6">
            <a:extLst xmlns:a="http://schemas.openxmlformats.org/drawingml/2006/main">
              <a:ext uri="{FF2B5EF4-FFF2-40B4-BE49-F238E27FC236}">
                <a16:creationId xmlns:a16="http://schemas.microsoft.com/office/drawing/2014/main" id="{0CE94AEE-657E-4488-A91C-93BECA6A712D}"/>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0529A2E5-A9E9-4BA4-BF05-5FA80BCC0662}"/>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E1757AFA-9B88-48E1-9225-78152CE6E757}"/>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9C2F4F3C-2DA5-4547-AB9D-44BA7E5250BA}"/>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E6630180-0ECA-4BB5-95BE-24D701DE0CC0}"/>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79/124</a:t>
            </a:r>
          </a:p>
        </p:txBody>
      </p:sp>
      <p:sp>
        <p:nvSpPr>
          <p:cNvPr id="12" name="TextBox 11">
            <a:extLst xmlns:a="http://schemas.openxmlformats.org/drawingml/2006/main">
              <a:ext uri="{FF2B5EF4-FFF2-40B4-BE49-F238E27FC236}">
                <a16:creationId xmlns:a16="http://schemas.microsoft.com/office/drawing/2014/main" id="{789D0002-DBE6-4E71-9D21-56763DA30608}"/>
              </a:ext>
            </a:extLst>
          </p:cNvPr>
          <p:cNvSpPr>
            <a:spLocks xmlns:a="http://schemas.openxmlformats.org/drawingml/2006/main" noGrp="1"/>
          </p:cNvSpPr>
          <p:nvPr/>
        </p:nvSpPr>
        <p:spPr>
          <a:xfrm xmlns:a="http://schemas.openxmlformats.org/drawingml/2006/main">
            <a:off x="5623560" y="1773936"/>
            <a:ext cx="29260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TWO HARD LIMITS</a:t>
            </a:r>
          </a:p>
        </p:txBody>
      </p:sp>
      <p:sp>
        <p:nvSpPr>
          <p:cNvPr id="13" name="TextBox 12">
            <a:extLst xmlns:a="http://schemas.openxmlformats.org/drawingml/2006/main">
              <a:ext uri="{FF2B5EF4-FFF2-40B4-BE49-F238E27FC236}">
                <a16:creationId xmlns:a16="http://schemas.microsoft.com/office/drawing/2014/main" id="{72E0F09A-5DDA-4182-9A60-780157DE627A}"/>
              </a:ext>
            </a:extLst>
          </p:cNvPr>
          <p:cNvSpPr>
            <a:spLocks xmlns:a="http://schemas.openxmlformats.org/drawingml/2006/main" noGrp="1"/>
          </p:cNvSpPr>
          <p:nvPr/>
        </p:nvSpPr>
        <p:spPr>
          <a:xfrm xmlns:a="http://schemas.openxmlformats.org/drawingml/2006/main">
            <a:off x="5623560" y="2487168"/>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43BEE8"/>
                </a:solidFill>
                <a:latin typeface="Avenir Next"/>
                <a:ea typeface="Avenir Next"/>
                <a:cs typeface="Avenir Next"/>
              </a:defRPr>
            </a:pPr>
            <a:r>
              <a:rPr>
                <a:solidFill>
                  <a:srgbClr val="D7E4EB"/>
                </a:solidFill>
              </a:rPr>
              <a:t>TOKEN BUDGET</a:t>
            </a:r>
          </a:p>
        </p:txBody>
      </p:sp>
      <p:sp>
        <p:nvSpPr>
          <p:cNvPr id="14" name="Rounded Rectangle 13">
            <a:extLst xmlns:a="http://schemas.openxmlformats.org/drawingml/2006/main">
              <a:ext uri="{FF2B5EF4-FFF2-40B4-BE49-F238E27FC236}">
                <a16:creationId xmlns:a16="http://schemas.microsoft.com/office/drawing/2014/main" id="{EF9C7C3B-DFB3-4FC4-AA00-DC04DAD229A4}"/>
              </a:ext>
            </a:extLst>
          </p:cNvPr>
          <p:cNvSpPr>
            <a:spLocks xmlns:a="http://schemas.openxmlformats.org/drawingml/2006/main" noGrp="1"/>
          </p:cNvSpPr>
          <p:nvPr/>
        </p:nvSpPr>
        <p:spPr>
          <a:xfrm xmlns:a="http://schemas.openxmlformats.org/drawingml/2006/main">
            <a:off x="7635240" y="2542032"/>
            <a:ext cx="3154680" cy="219456"/>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Rounded Rectangle 14">
            <a:extLst xmlns:a="http://schemas.openxmlformats.org/drawingml/2006/main">
              <a:ext uri="{FF2B5EF4-FFF2-40B4-BE49-F238E27FC236}">
                <a16:creationId xmlns:a16="http://schemas.microsoft.com/office/drawing/2014/main" id="{6DD4C94D-4924-452B-8120-99EB25CAF828}"/>
              </a:ext>
            </a:extLst>
          </p:cNvPr>
          <p:cNvSpPr>
            <a:spLocks xmlns:a="http://schemas.openxmlformats.org/drawingml/2006/main" noGrp="1"/>
          </p:cNvSpPr>
          <p:nvPr/>
        </p:nvSpPr>
        <p:spPr>
          <a:xfrm xmlns:a="http://schemas.openxmlformats.org/drawingml/2006/main">
            <a:off x="7635240" y="2542032"/>
            <a:ext cx="2145182" cy="219456"/>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54CD4123-091F-42E6-B158-61E4F3065C38}"/>
              </a:ext>
            </a:extLst>
          </p:cNvPr>
          <p:cNvSpPr>
            <a:spLocks xmlns:a="http://schemas.openxmlformats.org/drawingml/2006/main" noGrp="1"/>
          </p:cNvSpPr>
          <p:nvPr/>
        </p:nvSpPr>
        <p:spPr>
          <a:xfrm xmlns:a="http://schemas.openxmlformats.org/drawingml/2006/main">
            <a:off x="5623560" y="3721608"/>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976FFF"/>
                </a:solidFill>
                <a:latin typeface="Avenir Next"/>
                <a:ea typeface="Avenir Next"/>
                <a:cs typeface="Avenir Next"/>
              </a:defRPr>
            </a:pPr>
            <a:r>
              <a:rPr>
                <a:solidFill>
                  <a:srgbClr val="D7E4EB"/>
                </a:solidFill>
              </a:rPr>
              <a:t>KV-BLOCK BUDGET</a:t>
            </a:r>
          </a:p>
        </p:txBody>
      </p:sp>
      <p:sp>
        <p:nvSpPr>
          <p:cNvPr id="17" name="Rounded Rectangle 16">
            <a:extLst xmlns:a="http://schemas.openxmlformats.org/drawingml/2006/main">
              <a:ext uri="{FF2B5EF4-FFF2-40B4-BE49-F238E27FC236}">
                <a16:creationId xmlns:a16="http://schemas.microsoft.com/office/drawing/2014/main" id="{C44E77CF-D2E1-45F7-A36B-8798391AF84A}"/>
              </a:ext>
            </a:extLst>
          </p:cNvPr>
          <p:cNvSpPr>
            <a:spLocks xmlns:a="http://schemas.openxmlformats.org/drawingml/2006/main" noGrp="1"/>
          </p:cNvSpPr>
          <p:nvPr/>
        </p:nvSpPr>
        <p:spPr>
          <a:xfrm xmlns:a="http://schemas.openxmlformats.org/drawingml/2006/main">
            <a:off x="7635240" y="3776472"/>
            <a:ext cx="3154680" cy="219456"/>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Rounded Rectangle 17">
            <a:extLst xmlns:a="http://schemas.openxmlformats.org/drawingml/2006/main">
              <a:ext uri="{FF2B5EF4-FFF2-40B4-BE49-F238E27FC236}">
                <a16:creationId xmlns:a16="http://schemas.microsoft.com/office/drawing/2014/main" id="{CE2E14AC-F784-42C3-8341-151BBD95A1B2}"/>
              </a:ext>
            </a:extLst>
          </p:cNvPr>
          <p:cNvSpPr>
            <a:spLocks xmlns:a="http://schemas.openxmlformats.org/drawingml/2006/main" noGrp="1"/>
          </p:cNvSpPr>
          <p:nvPr/>
        </p:nvSpPr>
        <p:spPr>
          <a:xfrm xmlns:a="http://schemas.openxmlformats.org/drawingml/2006/main">
            <a:off x="7635240" y="3776472"/>
            <a:ext cx="1451152" cy="219456"/>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Rounded Rectangle 18">
            <a:extLst xmlns:a="http://schemas.openxmlformats.org/drawingml/2006/main">
              <a:ext uri="{FF2B5EF4-FFF2-40B4-BE49-F238E27FC236}">
                <a16:creationId xmlns:a16="http://schemas.microsoft.com/office/drawing/2014/main" id="{FA56F08C-A309-49A7-AF71-A67CD3196A7F}"/>
              </a:ext>
            </a:extLst>
          </p:cNvPr>
          <p:cNvSpPr>
            <a:spLocks xmlns:a="http://schemas.openxmlformats.org/drawingml/2006/main" noGrp="1"/>
          </p:cNvSpPr>
          <p:nvPr/>
        </p:nvSpPr>
        <p:spPr>
          <a:xfrm xmlns:a="http://schemas.openxmlformats.org/drawingml/2006/main">
            <a:off x="6720840" y="4901184"/>
            <a:ext cx="3017520" cy="658368"/>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TextBox 19">
            <a:extLst xmlns:a="http://schemas.openxmlformats.org/drawingml/2006/main">
              <a:ext uri="{FF2B5EF4-FFF2-40B4-BE49-F238E27FC236}">
                <a16:creationId xmlns:a16="http://schemas.microsoft.com/office/drawing/2014/main" id="{CBB75E36-A110-4F91-8EF0-AB10684A97DE}"/>
              </a:ext>
            </a:extLst>
          </p:cNvPr>
          <p:cNvSpPr>
            <a:spLocks xmlns:a="http://schemas.openxmlformats.org/drawingml/2006/main" noGrp="1"/>
          </p:cNvSpPr>
          <p:nvPr/>
        </p:nvSpPr>
        <p:spPr>
          <a:xfrm xmlns:a="http://schemas.openxmlformats.org/drawingml/2006/main">
            <a:off x="6720840" y="5047488"/>
            <a:ext cx="301752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400" b="1">
                <a:solidFill>
                  <a:srgbClr val="F7FAFC"/>
                </a:solidFill>
                <a:latin typeface="Avenir Next"/>
                <a:ea typeface="Avenir Next"/>
                <a:cs typeface="Avenir Next"/>
              </a:defRPr>
            </a:pPr>
            <a:r>
              <a:rPr>
                <a:solidFill>
                  <a:srgbClr val="D7E4EB"/>
                </a:solidFill>
              </a:rPr>
              <a:t>RUNNABLE = fits both</a:t>
            </a:r>
          </a:p>
        </p:txBody>
      </p:sp>
      <p:sp>
        <p:nvSpPr>
          <p:cNvPr id="21" name="Deck progress 78/120">
            <a:extLst xmlns:a="http://schemas.openxmlformats.org/drawingml/2006/main">
              <a:ext uri="{FF2B5EF4-FFF2-40B4-BE49-F238E27FC236}">
                <a16:creationId xmlns:a16="http://schemas.microsoft.com/office/drawing/2014/main" id="{4727A38E-46DE-44F4-9EB6-E6A956E908DE}"/>
              </a:ext>
            </a:extLst>
          </p:cNvPr>
          <p:cNvSpPr>
            <a:spLocks xmlns:a="http://schemas.openxmlformats.org/drawingml/2006/main" noGrp="1"/>
          </p:cNvSpPr>
          <p:nvPr/>
        </p:nvSpPr>
        <p:spPr>
          <a:xfrm xmlns:a="http://schemas.openxmlformats.org/drawingml/2006/main">
            <a:off x="530352" y="6473952"/>
            <a:ext cx="6783629"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2" name="Current page 78">
            <a:extLst xmlns:a="http://schemas.openxmlformats.org/drawingml/2006/main">
              <a:ext uri="{FF2B5EF4-FFF2-40B4-BE49-F238E27FC236}">
                <a16:creationId xmlns:a16="http://schemas.microsoft.com/office/drawing/2014/main" id="{DB23849F-A095-48D4-B0D5-377CCD6C64C2}"/>
              </a:ext>
            </a:extLst>
          </p:cNvPr>
          <p:cNvSpPr>
            <a:spLocks xmlns:a="http://schemas.openxmlformats.org/drawingml/2006/main" noGrp="1"/>
          </p:cNvSpPr>
          <p:nvPr/>
        </p:nvSpPr>
        <p:spPr>
          <a:xfrm xmlns:a="http://schemas.openxmlformats.org/drawingml/2006/main">
            <a:off x="7280643"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32228816"/>
      </p:ext>
    </p:extLst>
  </p:cSld>
</p:sld>
</file>

<file path=ppt/slides/slide80.xml><?xml version="1.0" encoding="utf-8"?>
<p:sld xmlns:p="http://schemas.openxmlformats.org/presentationml/2006/main">
  <p:cSld>
    <p:bg>
      <p:bgPr>
        <a:solidFill xmlns:a="http://schemas.openxmlformats.org/drawingml/2006/main">
          <a:srgbClr val="F3E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A3212452-AF78-4993-9DF7-A2539D6772F3}"/>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F6960BD8-BD8A-4ED6-847F-86096718D25A}"/>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3075EF9A-AACF-4D15-8D92-F2AC70D2C801}"/>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D5A20B31-D1DD-4553-88FD-27B1CF4C160E}"/>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Feasibility comes before priority</a:t>
            </a:r>
          </a:p>
        </p:txBody>
      </p:sp>
      <p:sp>
        <p:nvSpPr>
          <p:cNvPr id="6" name="TextBox 5">
            <a:extLst xmlns:a="http://schemas.openxmlformats.org/drawingml/2006/main">
              <a:ext uri="{FF2B5EF4-FFF2-40B4-BE49-F238E27FC236}">
                <a16:creationId xmlns:a16="http://schemas.microsoft.com/office/drawing/2014/main" id="{86A1A699-62C2-4B26-8717-7C7C0A3910BE}"/>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2/3</a:t>
            </a:r>
          </a:p>
        </p:txBody>
      </p:sp>
      <p:sp>
        <p:nvSpPr>
          <p:cNvPr id="7" name="Rectangle 6">
            <a:extLst xmlns:a="http://schemas.openxmlformats.org/drawingml/2006/main">
              <a:ext uri="{FF2B5EF4-FFF2-40B4-BE49-F238E27FC236}">
                <a16:creationId xmlns:a16="http://schemas.microsoft.com/office/drawing/2014/main" id="{5660D84A-4F74-495B-A674-264EBAE09C96}"/>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6C787243-A071-483A-BB93-0AA57733705B}"/>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EC757A29-6624-4B9D-A6E1-2B9906B7DAA9}"/>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260F6593-26D2-4D76-8A39-299858D8B319}"/>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0D73C639-8FB5-48CC-BAC9-CACCC43021AF}"/>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80/124</a:t>
            </a:r>
          </a:p>
        </p:txBody>
      </p:sp>
      <p:sp>
        <p:nvSpPr>
          <p:cNvPr id="12" name="Oval 11">
            <a:extLst xmlns:a="http://schemas.openxmlformats.org/drawingml/2006/main">
              <a:ext uri="{FF2B5EF4-FFF2-40B4-BE49-F238E27FC236}">
                <a16:creationId xmlns:a16="http://schemas.microsoft.com/office/drawing/2014/main" id="{8093388E-F31B-4653-B2A4-12E0CF80B1FE}"/>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35F645D3-5DDF-479C-8E4D-AE31F33A4BB1}"/>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First remove impossible combinations; then rank the rest.</a:t>
            </a:r>
          </a:p>
        </p:txBody>
      </p:sp>
      <p:sp>
        <p:nvSpPr>
          <p:cNvPr id="14" name="Oval 13">
            <a:extLst xmlns:a="http://schemas.openxmlformats.org/drawingml/2006/main">
              <a:ext uri="{FF2B5EF4-FFF2-40B4-BE49-F238E27FC236}">
                <a16:creationId xmlns:a16="http://schemas.microsoft.com/office/drawing/2014/main" id="{DA48526F-1569-4555-A73F-CF058A63C599}"/>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68161447-E711-437C-9D4D-A10AB98CC07D}"/>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KEY DEFINITION • Runnable means both token budget and KV-block budget fit at the same time.</a:t>
            </a:r>
          </a:p>
        </p:txBody>
      </p:sp>
      <p:sp>
        <p:nvSpPr>
          <p:cNvPr id="16" name="TextBox 15">
            <a:extLst xmlns:a="http://schemas.openxmlformats.org/drawingml/2006/main">
              <a:ext uri="{FF2B5EF4-FFF2-40B4-BE49-F238E27FC236}">
                <a16:creationId xmlns:a16="http://schemas.microsoft.com/office/drawing/2014/main" id="{C45F6EA1-6EC8-4B06-A544-95D5B7A9FBEC}"/>
              </a:ext>
            </a:extLst>
          </p:cNvPr>
          <p:cNvSpPr>
            <a:spLocks xmlns:a="http://schemas.openxmlformats.org/drawingml/2006/main" noGrp="1"/>
          </p:cNvSpPr>
          <p:nvPr/>
        </p:nvSpPr>
        <p:spPr>
          <a:xfrm xmlns:a="http://schemas.openxmlformats.org/drawingml/2006/main">
            <a:off x="5623560" y="1773936"/>
            <a:ext cx="29260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TWO HARD LIMITS</a:t>
            </a:r>
          </a:p>
        </p:txBody>
      </p:sp>
      <p:sp>
        <p:nvSpPr>
          <p:cNvPr id="17" name="TextBox 16">
            <a:extLst xmlns:a="http://schemas.openxmlformats.org/drawingml/2006/main">
              <a:ext uri="{FF2B5EF4-FFF2-40B4-BE49-F238E27FC236}">
                <a16:creationId xmlns:a16="http://schemas.microsoft.com/office/drawing/2014/main" id="{070FF1E5-FBB0-441B-856B-DA86EEC01BAB}"/>
              </a:ext>
            </a:extLst>
          </p:cNvPr>
          <p:cNvSpPr>
            <a:spLocks xmlns:a="http://schemas.openxmlformats.org/drawingml/2006/main" noGrp="1"/>
          </p:cNvSpPr>
          <p:nvPr/>
        </p:nvSpPr>
        <p:spPr>
          <a:xfrm xmlns:a="http://schemas.openxmlformats.org/drawingml/2006/main">
            <a:off x="5623560" y="2487168"/>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43BEE8"/>
                </a:solidFill>
                <a:latin typeface="Avenir Next"/>
                <a:ea typeface="Avenir Next"/>
                <a:cs typeface="Avenir Next"/>
              </a:defRPr>
            </a:pPr>
            <a:r>
              <a:rPr>
                <a:solidFill>
                  <a:srgbClr val="D7E4EB"/>
                </a:solidFill>
              </a:rPr>
              <a:t>TOKEN BUDGET</a:t>
            </a:r>
          </a:p>
        </p:txBody>
      </p:sp>
      <p:sp>
        <p:nvSpPr>
          <p:cNvPr id="18" name="Rounded Rectangle 17">
            <a:extLst xmlns:a="http://schemas.openxmlformats.org/drawingml/2006/main">
              <a:ext uri="{FF2B5EF4-FFF2-40B4-BE49-F238E27FC236}">
                <a16:creationId xmlns:a16="http://schemas.microsoft.com/office/drawing/2014/main" id="{2FC14F02-A73D-41F5-B502-651EC4B31653}"/>
              </a:ext>
            </a:extLst>
          </p:cNvPr>
          <p:cNvSpPr>
            <a:spLocks xmlns:a="http://schemas.openxmlformats.org/drawingml/2006/main" noGrp="1"/>
          </p:cNvSpPr>
          <p:nvPr/>
        </p:nvSpPr>
        <p:spPr>
          <a:xfrm xmlns:a="http://schemas.openxmlformats.org/drawingml/2006/main">
            <a:off x="7635240" y="2542032"/>
            <a:ext cx="3154680" cy="219456"/>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Rounded Rectangle 18">
            <a:extLst xmlns:a="http://schemas.openxmlformats.org/drawingml/2006/main">
              <a:ext uri="{FF2B5EF4-FFF2-40B4-BE49-F238E27FC236}">
                <a16:creationId xmlns:a16="http://schemas.microsoft.com/office/drawing/2014/main" id="{AB599AC2-03E3-4A46-A952-5ED92C84EAC3}"/>
              </a:ext>
            </a:extLst>
          </p:cNvPr>
          <p:cNvSpPr>
            <a:spLocks xmlns:a="http://schemas.openxmlformats.org/drawingml/2006/main" noGrp="1"/>
          </p:cNvSpPr>
          <p:nvPr/>
        </p:nvSpPr>
        <p:spPr>
          <a:xfrm xmlns:a="http://schemas.openxmlformats.org/drawingml/2006/main">
            <a:off x="7635240" y="2542032"/>
            <a:ext cx="2145182" cy="219456"/>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TextBox 19">
            <a:extLst xmlns:a="http://schemas.openxmlformats.org/drawingml/2006/main">
              <a:ext uri="{FF2B5EF4-FFF2-40B4-BE49-F238E27FC236}">
                <a16:creationId xmlns:a16="http://schemas.microsoft.com/office/drawing/2014/main" id="{848196C2-B2C7-4AA1-83D8-9D435FBD2817}"/>
              </a:ext>
            </a:extLst>
          </p:cNvPr>
          <p:cNvSpPr>
            <a:spLocks xmlns:a="http://schemas.openxmlformats.org/drawingml/2006/main" noGrp="1"/>
          </p:cNvSpPr>
          <p:nvPr/>
        </p:nvSpPr>
        <p:spPr>
          <a:xfrm xmlns:a="http://schemas.openxmlformats.org/drawingml/2006/main">
            <a:off x="5623560" y="3721608"/>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976FFF"/>
                </a:solidFill>
                <a:latin typeface="Avenir Next"/>
                <a:ea typeface="Avenir Next"/>
                <a:cs typeface="Avenir Next"/>
              </a:defRPr>
            </a:pPr>
            <a:r>
              <a:rPr>
                <a:solidFill>
                  <a:srgbClr val="D7E4EB"/>
                </a:solidFill>
              </a:rPr>
              <a:t>KV-BLOCK BUDGET</a:t>
            </a:r>
          </a:p>
        </p:txBody>
      </p:sp>
      <p:sp>
        <p:nvSpPr>
          <p:cNvPr id="21" name="Rounded Rectangle 20">
            <a:extLst xmlns:a="http://schemas.openxmlformats.org/drawingml/2006/main">
              <a:ext uri="{FF2B5EF4-FFF2-40B4-BE49-F238E27FC236}">
                <a16:creationId xmlns:a16="http://schemas.microsoft.com/office/drawing/2014/main" id="{AD8CF63E-4048-43B7-A0A8-F738070EDC5B}"/>
              </a:ext>
            </a:extLst>
          </p:cNvPr>
          <p:cNvSpPr>
            <a:spLocks xmlns:a="http://schemas.openxmlformats.org/drawingml/2006/main" noGrp="1"/>
          </p:cNvSpPr>
          <p:nvPr/>
        </p:nvSpPr>
        <p:spPr>
          <a:xfrm xmlns:a="http://schemas.openxmlformats.org/drawingml/2006/main">
            <a:off x="7635240" y="3776472"/>
            <a:ext cx="3154680" cy="219456"/>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Rounded Rectangle 21">
            <a:extLst xmlns:a="http://schemas.openxmlformats.org/drawingml/2006/main">
              <a:ext uri="{FF2B5EF4-FFF2-40B4-BE49-F238E27FC236}">
                <a16:creationId xmlns:a16="http://schemas.microsoft.com/office/drawing/2014/main" id="{897D7B01-3775-428D-9980-CF0F237AC9C8}"/>
              </a:ext>
            </a:extLst>
          </p:cNvPr>
          <p:cNvSpPr>
            <a:spLocks xmlns:a="http://schemas.openxmlformats.org/drawingml/2006/main" noGrp="1"/>
          </p:cNvSpPr>
          <p:nvPr/>
        </p:nvSpPr>
        <p:spPr>
          <a:xfrm xmlns:a="http://schemas.openxmlformats.org/drawingml/2006/main">
            <a:off x="7635240" y="3776472"/>
            <a:ext cx="1451152" cy="219456"/>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Rounded Rectangle 22">
            <a:extLst xmlns:a="http://schemas.openxmlformats.org/drawingml/2006/main">
              <a:ext uri="{FF2B5EF4-FFF2-40B4-BE49-F238E27FC236}">
                <a16:creationId xmlns:a16="http://schemas.microsoft.com/office/drawing/2014/main" id="{4429ADBC-ED4F-40BB-B547-19DC525881BE}"/>
              </a:ext>
            </a:extLst>
          </p:cNvPr>
          <p:cNvSpPr>
            <a:spLocks xmlns:a="http://schemas.openxmlformats.org/drawingml/2006/main" noGrp="1"/>
          </p:cNvSpPr>
          <p:nvPr/>
        </p:nvSpPr>
        <p:spPr>
          <a:xfrm xmlns:a="http://schemas.openxmlformats.org/drawingml/2006/main">
            <a:off x="6720840" y="4901184"/>
            <a:ext cx="3017520" cy="658368"/>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578F8B51-2959-423E-8159-E2139637F85E}"/>
              </a:ext>
            </a:extLst>
          </p:cNvPr>
          <p:cNvSpPr>
            <a:spLocks xmlns:a="http://schemas.openxmlformats.org/drawingml/2006/main" noGrp="1"/>
          </p:cNvSpPr>
          <p:nvPr/>
        </p:nvSpPr>
        <p:spPr>
          <a:xfrm xmlns:a="http://schemas.openxmlformats.org/drawingml/2006/main">
            <a:off x="6720840" y="5047488"/>
            <a:ext cx="301752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400" b="1">
                <a:solidFill>
                  <a:srgbClr val="F7FAFC"/>
                </a:solidFill>
                <a:latin typeface="Avenir Next"/>
                <a:ea typeface="Avenir Next"/>
                <a:cs typeface="Avenir Next"/>
              </a:defRPr>
            </a:pPr>
            <a:r>
              <a:rPr>
                <a:solidFill>
                  <a:srgbClr val="D7E4EB"/>
                </a:solidFill>
              </a:rPr>
              <a:t>RUNNABLE = fits both</a:t>
            </a:r>
          </a:p>
        </p:txBody>
      </p:sp>
      <p:sp>
        <p:nvSpPr>
          <p:cNvPr id="25" name="Deck progress 79/120">
            <a:extLst xmlns:a="http://schemas.openxmlformats.org/drawingml/2006/main">
              <a:ext uri="{FF2B5EF4-FFF2-40B4-BE49-F238E27FC236}">
                <a16:creationId xmlns:a16="http://schemas.microsoft.com/office/drawing/2014/main" id="{BEA6566F-9CF8-483A-9D3D-BC68FF2DBB10}"/>
              </a:ext>
            </a:extLst>
          </p:cNvPr>
          <p:cNvSpPr>
            <a:spLocks xmlns:a="http://schemas.openxmlformats.org/drawingml/2006/main" noGrp="1"/>
          </p:cNvSpPr>
          <p:nvPr/>
        </p:nvSpPr>
        <p:spPr>
          <a:xfrm xmlns:a="http://schemas.openxmlformats.org/drawingml/2006/main">
            <a:off x="530352" y="6473952"/>
            <a:ext cx="6870598"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6" name="Current page 79">
            <a:extLst xmlns:a="http://schemas.openxmlformats.org/drawingml/2006/main">
              <a:ext uri="{FF2B5EF4-FFF2-40B4-BE49-F238E27FC236}">
                <a16:creationId xmlns:a16="http://schemas.microsoft.com/office/drawing/2014/main" id="{C02BAB23-3D6F-4957-B80B-58D31D5E49A5}"/>
              </a:ext>
            </a:extLst>
          </p:cNvPr>
          <p:cNvSpPr>
            <a:spLocks xmlns:a="http://schemas.openxmlformats.org/drawingml/2006/main" noGrp="1"/>
          </p:cNvSpPr>
          <p:nvPr/>
        </p:nvSpPr>
        <p:spPr>
          <a:xfrm xmlns:a="http://schemas.openxmlformats.org/drawingml/2006/main">
            <a:off x="7367613"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32228816"/>
      </p:ext>
    </p:extLst>
  </p:cSld>
</p:sld>
</file>

<file path=ppt/slides/slide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862C3150-80BF-4367-AA2F-7DC03E415F79}"/>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FE80CBA3-006D-439E-B52F-13FF98A325EC}"/>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F9A07AD3-CA8C-412B-B6DA-EA0D0234A58F}"/>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08C343DF-A063-43BC-AD06-26E437741E1E}"/>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A request is runnable only if both budgets fit</a:t>
            </a:r>
          </a:p>
        </p:txBody>
      </p:sp>
      <p:sp>
        <p:nvSpPr>
          <p:cNvPr id="6" name="TextBox 5">
            <a:extLst xmlns:a="http://schemas.openxmlformats.org/drawingml/2006/main">
              <a:ext uri="{FF2B5EF4-FFF2-40B4-BE49-F238E27FC236}">
                <a16:creationId xmlns:a16="http://schemas.microsoft.com/office/drawing/2014/main" id="{2F8AF9FF-CFF1-4BD2-9B3C-F4E2D121EF33}"/>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3/3</a:t>
            </a:r>
          </a:p>
        </p:txBody>
      </p:sp>
      <p:sp>
        <p:nvSpPr>
          <p:cNvPr id="7" name="Rectangle 6">
            <a:extLst xmlns:a="http://schemas.openxmlformats.org/drawingml/2006/main">
              <a:ext uri="{FF2B5EF4-FFF2-40B4-BE49-F238E27FC236}">
                <a16:creationId xmlns:a16="http://schemas.microsoft.com/office/drawing/2014/main" id="{5EE8BC47-DEE5-4892-819B-D75A4F22E1F3}"/>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47FBD295-B610-4C70-9323-8B689B842A67}"/>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F7BFA8A9-1B83-454C-B8A9-9D9EEB1FE350}"/>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50E9C9C7-85E7-47EC-B926-D06AC569DA04}"/>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7AEEAA8D-835E-4FEC-B835-F61361B4D8C5}"/>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81/124</a:t>
            </a:r>
          </a:p>
        </p:txBody>
      </p:sp>
      <p:sp>
        <p:nvSpPr>
          <p:cNvPr id="12" name="Oval 11">
            <a:extLst xmlns:a="http://schemas.openxmlformats.org/drawingml/2006/main">
              <a:ext uri="{FF2B5EF4-FFF2-40B4-BE49-F238E27FC236}">
                <a16:creationId xmlns:a16="http://schemas.microsoft.com/office/drawing/2014/main" id="{3744DF78-DBB5-471F-B3C3-1AF2065C5E4E}"/>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9601AF1B-50B3-4486-BD78-4AB0C52AA3BA}"/>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Runnable means both budgets fit at the same time.</a:t>
            </a:r>
          </a:p>
        </p:txBody>
      </p:sp>
      <p:sp>
        <p:nvSpPr>
          <p:cNvPr id="14" name="Oval 13">
            <a:extLst xmlns:a="http://schemas.openxmlformats.org/drawingml/2006/main">
              <a:ext uri="{FF2B5EF4-FFF2-40B4-BE49-F238E27FC236}">
                <a16:creationId xmlns:a16="http://schemas.microsoft.com/office/drawing/2014/main" id="{D1877775-ADC5-4113-BB5F-4A15356BB491}"/>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09F45F52-72CF-4ABC-BBDE-1345ECEBC381}"/>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KEY DEFINITION • Runnable means both token budget and KV-block budget fit at the same time.</a:t>
            </a:r>
          </a:p>
        </p:txBody>
      </p:sp>
      <p:sp>
        <p:nvSpPr>
          <p:cNvPr id="16" name="TextBox 15">
            <a:extLst xmlns:a="http://schemas.openxmlformats.org/drawingml/2006/main">
              <a:ext uri="{FF2B5EF4-FFF2-40B4-BE49-F238E27FC236}">
                <a16:creationId xmlns:a16="http://schemas.microsoft.com/office/drawing/2014/main" id="{B5D08245-71B6-42D7-8856-AE3BF522523D}"/>
              </a:ext>
            </a:extLst>
          </p:cNvPr>
          <p:cNvSpPr>
            <a:spLocks xmlns:a="http://schemas.openxmlformats.org/drawingml/2006/main" noGrp="1"/>
          </p:cNvSpPr>
          <p:nvPr/>
        </p:nvSpPr>
        <p:spPr>
          <a:xfrm xmlns:a="http://schemas.openxmlformats.org/drawingml/2006/main">
            <a:off x="5623560" y="1773936"/>
            <a:ext cx="29260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TWO HARD LIMITS</a:t>
            </a:r>
          </a:p>
        </p:txBody>
      </p:sp>
      <p:sp>
        <p:nvSpPr>
          <p:cNvPr id="17" name="TextBox 16">
            <a:extLst xmlns:a="http://schemas.openxmlformats.org/drawingml/2006/main">
              <a:ext uri="{FF2B5EF4-FFF2-40B4-BE49-F238E27FC236}">
                <a16:creationId xmlns:a16="http://schemas.microsoft.com/office/drawing/2014/main" id="{EFAF9D9D-C413-4B9D-B004-05C868EFEBA3}"/>
              </a:ext>
            </a:extLst>
          </p:cNvPr>
          <p:cNvSpPr>
            <a:spLocks xmlns:a="http://schemas.openxmlformats.org/drawingml/2006/main" noGrp="1"/>
          </p:cNvSpPr>
          <p:nvPr/>
        </p:nvSpPr>
        <p:spPr>
          <a:xfrm xmlns:a="http://schemas.openxmlformats.org/drawingml/2006/main">
            <a:off x="5623560" y="2487168"/>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43BEE8"/>
                </a:solidFill>
                <a:latin typeface="Avenir Next"/>
                <a:ea typeface="Avenir Next"/>
                <a:cs typeface="Avenir Next"/>
              </a:defRPr>
            </a:pPr>
            <a:r>
              <a:rPr>
                <a:solidFill>
                  <a:srgbClr val="D7E4EB"/>
                </a:solidFill>
              </a:rPr>
              <a:t>TOKEN BUDGET</a:t>
            </a:r>
          </a:p>
        </p:txBody>
      </p:sp>
      <p:sp>
        <p:nvSpPr>
          <p:cNvPr id="18" name="Rounded Rectangle 17">
            <a:extLst xmlns:a="http://schemas.openxmlformats.org/drawingml/2006/main">
              <a:ext uri="{FF2B5EF4-FFF2-40B4-BE49-F238E27FC236}">
                <a16:creationId xmlns:a16="http://schemas.microsoft.com/office/drawing/2014/main" id="{35DF9A4F-CCCD-4F5B-90FA-CD8769CE697F}"/>
              </a:ext>
            </a:extLst>
          </p:cNvPr>
          <p:cNvSpPr>
            <a:spLocks xmlns:a="http://schemas.openxmlformats.org/drawingml/2006/main" noGrp="1"/>
          </p:cNvSpPr>
          <p:nvPr/>
        </p:nvSpPr>
        <p:spPr>
          <a:xfrm xmlns:a="http://schemas.openxmlformats.org/drawingml/2006/main">
            <a:off x="7635240" y="2542032"/>
            <a:ext cx="3154680" cy="219456"/>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Rounded Rectangle 18">
            <a:extLst xmlns:a="http://schemas.openxmlformats.org/drawingml/2006/main">
              <a:ext uri="{FF2B5EF4-FFF2-40B4-BE49-F238E27FC236}">
                <a16:creationId xmlns:a16="http://schemas.microsoft.com/office/drawing/2014/main" id="{79A1F965-95BA-426A-BB60-40EFE91E39B2}"/>
              </a:ext>
            </a:extLst>
          </p:cNvPr>
          <p:cNvSpPr>
            <a:spLocks xmlns:a="http://schemas.openxmlformats.org/drawingml/2006/main" noGrp="1"/>
          </p:cNvSpPr>
          <p:nvPr/>
        </p:nvSpPr>
        <p:spPr>
          <a:xfrm xmlns:a="http://schemas.openxmlformats.org/drawingml/2006/main">
            <a:off x="7635240" y="2542032"/>
            <a:ext cx="2145182" cy="219456"/>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TextBox 19">
            <a:extLst xmlns:a="http://schemas.openxmlformats.org/drawingml/2006/main">
              <a:ext uri="{FF2B5EF4-FFF2-40B4-BE49-F238E27FC236}">
                <a16:creationId xmlns:a16="http://schemas.microsoft.com/office/drawing/2014/main" id="{FC6C9E0E-406A-497B-9D08-3B14DAEAB42B}"/>
              </a:ext>
            </a:extLst>
          </p:cNvPr>
          <p:cNvSpPr>
            <a:spLocks xmlns:a="http://schemas.openxmlformats.org/drawingml/2006/main" noGrp="1"/>
          </p:cNvSpPr>
          <p:nvPr/>
        </p:nvSpPr>
        <p:spPr>
          <a:xfrm xmlns:a="http://schemas.openxmlformats.org/drawingml/2006/main">
            <a:off x="5623560" y="3721608"/>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976FFF"/>
                </a:solidFill>
                <a:latin typeface="Avenir Next"/>
                <a:ea typeface="Avenir Next"/>
                <a:cs typeface="Avenir Next"/>
              </a:defRPr>
            </a:pPr>
            <a:r>
              <a:rPr>
                <a:solidFill>
                  <a:srgbClr val="D7E4EB"/>
                </a:solidFill>
              </a:rPr>
              <a:t>KV-BLOCK BUDGET</a:t>
            </a:r>
          </a:p>
        </p:txBody>
      </p:sp>
      <p:sp>
        <p:nvSpPr>
          <p:cNvPr id="21" name="Rounded Rectangle 20">
            <a:extLst xmlns:a="http://schemas.openxmlformats.org/drawingml/2006/main">
              <a:ext uri="{FF2B5EF4-FFF2-40B4-BE49-F238E27FC236}">
                <a16:creationId xmlns:a16="http://schemas.microsoft.com/office/drawing/2014/main" id="{2B5B9792-F78D-42F1-87E2-9F02E4665C2A}"/>
              </a:ext>
            </a:extLst>
          </p:cNvPr>
          <p:cNvSpPr>
            <a:spLocks xmlns:a="http://schemas.openxmlformats.org/drawingml/2006/main" noGrp="1"/>
          </p:cNvSpPr>
          <p:nvPr/>
        </p:nvSpPr>
        <p:spPr>
          <a:xfrm xmlns:a="http://schemas.openxmlformats.org/drawingml/2006/main">
            <a:off x="7635240" y="3776472"/>
            <a:ext cx="3154680" cy="219456"/>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Rounded Rectangle 21">
            <a:extLst xmlns:a="http://schemas.openxmlformats.org/drawingml/2006/main">
              <a:ext uri="{FF2B5EF4-FFF2-40B4-BE49-F238E27FC236}">
                <a16:creationId xmlns:a16="http://schemas.microsoft.com/office/drawing/2014/main" id="{7479A18A-BBBC-41CD-9000-BF6F17713751}"/>
              </a:ext>
            </a:extLst>
          </p:cNvPr>
          <p:cNvSpPr>
            <a:spLocks xmlns:a="http://schemas.openxmlformats.org/drawingml/2006/main" noGrp="1"/>
          </p:cNvSpPr>
          <p:nvPr/>
        </p:nvSpPr>
        <p:spPr>
          <a:xfrm xmlns:a="http://schemas.openxmlformats.org/drawingml/2006/main">
            <a:off x="7635240" y="3776472"/>
            <a:ext cx="1451152" cy="219456"/>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Rounded Rectangle 22">
            <a:extLst xmlns:a="http://schemas.openxmlformats.org/drawingml/2006/main">
              <a:ext uri="{FF2B5EF4-FFF2-40B4-BE49-F238E27FC236}">
                <a16:creationId xmlns:a16="http://schemas.microsoft.com/office/drawing/2014/main" id="{BF947FC7-C214-4A2F-844F-2D54D95A454B}"/>
              </a:ext>
            </a:extLst>
          </p:cNvPr>
          <p:cNvSpPr>
            <a:spLocks xmlns:a="http://schemas.openxmlformats.org/drawingml/2006/main" noGrp="1"/>
          </p:cNvSpPr>
          <p:nvPr/>
        </p:nvSpPr>
        <p:spPr>
          <a:xfrm xmlns:a="http://schemas.openxmlformats.org/drawingml/2006/main">
            <a:off x="6720840" y="4901184"/>
            <a:ext cx="3017520" cy="658368"/>
          </a:xfrm>
          <a:prstGeom xmlns:a="http://schemas.openxmlformats.org/drawingml/2006/main" prst="roundRect">
            <a:avLst/>
          </a:prstGeom>
          <a:solidFill xmlns:a="http://schemas.openxmlformats.org/drawingml/2006/main">
            <a:srgbClr val="142C42"/>
          </a:solidFill>
          <a:ln xmlns:a="http://schemas.openxmlformats.org/drawingml/2006/main" w="13970">
            <a:solidFill>
              <a:srgbClr val="52CB89"/>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20E9F30B-3A6F-4AE9-9556-19E13A97CD7F}"/>
              </a:ext>
            </a:extLst>
          </p:cNvPr>
          <p:cNvSpPr>
            <a:spLocks xmlns:a="http://schemas.openxmlformats.org/drawingml/2006/main" noGrp="1"/>
          </p:cNvSpPr>
          <p:nvPr/>
        </p:nvSpPr>
        <p:spPr>
          <a:xfrm xmlns:a="http://schemas.openxmlformats.org/drawingml/2006/main">
            <a:off x="6720840" y="5047488"/>
            <a:ext cx="301752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400" b="1">
                <a:solidFill>
                  <a:srgbClr val="F7FAFC"/>
                </a:solidFill>
                <a:latin typeface="Avenir Next"/>
                <a:ea typeface="Avenir Next"/>
                <a:cs typeface="Avenir Next"/>
              </a:defRPr>
            </a:pPr>
            <a:r>
              <a:rPr>
                <a:solidFill>
                  <a:srgbClr val="D7E4EB"/>
                </a:solidFill>
              </a:rPr>
              <a:t>RUNNABLE = fits both</a:t>
            </a:r>
          </a:p>
        </p:txBody>
      </p:sp>
      <p:sp>
        <p:nvSpPr>
          <p:cNvPr id="25" name="Deck progress 80/120">
            <a:extLst xmlns:a="http://schemas.openxmlformats.org/drawingml/2006/main">
              <a:ext uri="{FF2B5EF4-FFF2-40B4-BE49-F238E27FC236}">
                <a16:creationId xmlns:a16="http://schemas.microsoft.com/office/drawing/2014/main" id="{CE2250E0-F748-40DC-B1AB-FCEB8DCC3263}"/>
              </a:ext>
            </a:extLst>
          </p:cNvPr>
          <p:cNvSpPr>
            <a:spLocks xmlns:a="http://schemas.openxmlformats.org/drawingml/2006/main" noGrp="1"/>
          </p:cNvSpPr>
          <p:nvPr/>
        </p:nvSpPr>
        <p:spPr>
          <a:xfrm xmlns:a="http://schemas.openxmlformats.org/drawingml/2006/main">
            <a:off x="530352" y="6473952"/>
            <a:ext cx="6957568"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6" name="Current page 80">
            <a:extLst xmlns:a="http://schemas.openxmlformats.org/drawingml/2006/main">
              <a:ext uri="{FF2B5EF4-FFF2-40B4-BE49-F238E27FC236}">
                <a16:creationId xmlns:a16="http://schemas.microsoft.com/office/drawing/2014/main" id="{BE9B6495-2594-4E09-B397-E5E34E835D71}"/>
              </a:ext>
            </a:extLst>
          </p:cNvPr>
          <p:cNvSpPr>
            <a:spLocks xmlns:a="http://schemas.openxmlformats.org/drawingml/2006/main" noGrp="1"/>
          </p:cNvSpPr>
          <p:nvPr/>
        </p:nvSpPr>
        <p:spPr>
          <a:xfrm xmlns:a="http://schemas.openxmlformats.org/drawingml/2006/main">
            <a:off x="7454583"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32228816"/>
      </p:ext>
    </p:extLst>
  </p:cSld>
</p:sld>
</file>

<file path=ppt/slides/slide82.xml><?xml version="1.0" encoding="utf-8"?>
<p:sld xmlns:p="http://schemas.openxmlformats.org/presentationml/2006/main">
  <p:cSld>
    <p:bg>
      <p:bgPr>
        <a:gradFill xmlns:a="http://schemas.openxmlformats.org/drawingml/2006/main">
          <a:gsLst>
            <a:gs pos="0">
              <a:srgbClr val="241B59"/>
            </a:gs>
            <a:gs pos="100000">
              <a:srgbClr val="5B3FC0"/>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62A2B8C5-B243-49D9-83B9-2740B2A6C37D}"/>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AADC4917-7DE2-479A-A03C-2BA587290C41}"/>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2D328796-0567-4A89-BED3-408658FA64BC}"/>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4D812C2E-2F19-41DB-9686-5D5527B685E2}"/>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Apply the two limits to concrete request pairs</a:t>
            </a:r>
          </a:p>
        </p:txBody>
      </p:sp>
      <p:sp>
        <p:nvSpPr>
          <p:cNvPr id="6" name="TextBox 5">
            <a:extLst xmlns:a="http://schemas.openxmlformats.org/drawingml/2006/main">
              <a:ext uri="{FF2B5EF4-FFF2-40B4-BE49-F238E27FC236}">
                <a16:creationId xmlns:a16="http://schemas.microsoft.com/office/drawing/2014/main" id="{35AB93D8-8184-49A4-AF08-211723C222B5}"/>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1/3</a:t>
            </a:r>
          </a:p>
        </p:txBody>
      </p:sp>
      <p:sp>
        <p:nvSpPr>
          <p:cNvPr id="7" name="Rectangle 6">
            <a:extLst xmlns:a="http://schemas.openxmlformats.org/drawingml/2006/main">
              <a:ext uri="{FF2B5EF4-FFF2-40B4-BE49-F238E27FC236}">
                <a16:creationId xmlns:a16="http://schemas.microsoft.com/office/drawing/2014/main" id="{8998FDA7-FB68-4F04-A979-F906CED64D08}"/>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69B863C0-09AB-4F08-8CA3-3768E54F2D96}"/>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803872F1-690F-48C0-87E7-C9956343E415}"/>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C3B70056-75DE-4DB1-9C50-BBEFB5E98ED4}"/>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E3DC1626-DD58-44C8-B69E-39361E62F754}"/>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82/124</a:t>
            </a:r>
          </a:p>
        </p:txBody>
      </p:sp>
      <p:sp>
        <p:nvSpPr>
          <p:cNvPr id="12" name="Oval 11">
            <a:extLst xmlns:a="http://schemas.openxmlformats.org/drawingml/2006/main">
              <a:ext uri="{FF2B5EF4-FFF2-40B4-BE49-F238E27FC236}">
                <a16:creationId xmlns:a16="http://schemas.microsoft.com/office/drawing/2014/main" id="{37037ED6-7946-4DED-8934-D7909E0DEEFF}"/>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CA8778FE-7FAF-4FB1-AAA6-0208AB707C08}"/>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A+B fits; A+C and B+C fail for different reasons.</a:t>
            </a:r>
          </a:p>
        </p:txBody>
      </p:sp>
      <p:sp>
        <p:nvSpPr>
          <p:cNvPr id="14" name="Oval 13">
            <a:extLst xmlns:a="http://schemas.openxmlformats.org/drawingml/2006/main">
              <a:ext uri="{FF2B5EF4-FFF2-40B4-BE49-F238E27FC236}">
                <a16:creationId xmlns:a16="http://schemas.microsoft.com/office/drawing/2014/main" id="{D98B87DA-897A-4FB1-8AA8-6B09CB7616D3}"/>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3D4B8B08-7CD4-4C8D-BF3F-30ACF9980CBB}"/>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A+C exceeds both.</a:t>
            </a:r>
          </a:p>
        </p:txBody>
      </p:sp>
      <p:sp>
        <p:nvSpPr>
          <p:cNvPr id="16" name="Oval 15">
            <a:extLst xmlns:a="http://schemas.openxmlformats.org/drawingml/2006/main">
              <a:ext uri="{FF2B5EF4-FFF2-40B4-BE49-F238E27FC236}">
                <a16:creationId xmlns:a16="http://schemas.microsoft.com/office/drawing/2014/main" id="{2DAD3D4D-9757-46EE-B4C7-F270ED12EFFF}"/>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9E32C617-3DC5-4202-AFB7-78441276D70B}"/>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B+C fits tokens but not KV.</a:t>
            </a:r>
          </a:p>
        </p:txBody>
      </p:sp>
      <p:sp>
        <p:nvSpPr>
          <p:cNvPr id="18" name="TextBox 17">
            <a:extLst xmlns:a="http://schemas.openxmlformats.org/drawingml/2006/main">
              <a:ext uri="{FF2B5EF4-FFF2-40B4-BE49-F238E27FC236}">
                <a16:creationId xmlns:a16="http://schemas.microsoft.com/office/drawing/2014/main" id="{8C799499-ED72-453D-B296-4C35CF251B40}"/>
              </a:ext>
            </a:extLst>
          </p:cNvPr>
          <p:cNvSpPr>
            <a:spLocks xmlns:a="http://schemas.openxmlformats.org/drawingml/2006/main" noGrp="1"/>
          </p:cNvSpPr>
          <p:nvPr/>
        </p:nvSpPr>
        <p:spPr>
          <a:xfrm xmlns:a="http://schemas.openxmlformats.org/drawingml/2006/main">
            <a:off x="5623560" y="1773936"/>
            <a:ext cx="29260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TWO HARD LIMITS</a:t>
            </a:r>
          </a:p>
        </p:txBody>
      </p:sp>
      <p:sp>
        <p:nvSpPr>
          <p:cNvPr id="19" name="TextBox 18">
            <a:extLst xmlns:a="http://schemas.openxmlformats.org/drawingml/2006/main">
              <a:ext uri="{FF2B5EF4-FFF2-40B4-BE49-F238E27FC236}">
                <a16:creationId xmlns:a16="http://schemas.microsoft.com/office/drawing/2014/main" id="{DADA7539-5DBF-40F1-B2E6-D2AA83FAA286}"/>
              </a:ext>
            </a:extLst>
          </p:cNvPr>
          <p:cNvSpPr>
            <a:spLocks xmlns:a="http://schemas.openxmlformats.org/drawingml/2006/main" noGrp="1"/>
          </p:cNvSpPr>
          <p:nvPr/>
        </p:nvSpPr>
        <p:spPr>
          <a:xfrm xmlns:a="http://schemas.openxmlformats.org/drawingml/2006/main">
            <a:off x="5623560" y="2487168"/>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43BEE8"/>
                </a:solidFill>
                <a:latin typeface="Avenir Next"/>
                <a:ea typeface="Avenir Next"/>
                <a:cs typeface="Avenir Next"/>
              </a:defRPr>
            </a:pPr>
            <a:r>
              <a:rPr>
                <a:solidFill>
                  <a:srgbClr val="D7E4EB"/>
                </a:solidFill>
              </a:rPr>
              <a:t>TOKEN BUDGET</a:t>
            </a:r>
          </a:p>
        </p:txBody>
      </p:sp>
      <p:sp>
        <p:nvSpPr>
          <p:cNvPr id="20" name="Rounded Rectangle 19">
            <a:extLst xmlns:a="http://schemas.openxmlformats.org/drawingml/2006/main">
              <a:ext uri="{FF2B5EF4-FFF2-40B4-BE49-F238E27FC236}">
                <a16:creationId xmlns:a16="http://schemas.microsoft.com/office/drawing/2014/main" id="{D032D3A1-D942-4EE4-A852-8DA032D362F0}"/>
              </a:ext>
            </a:extLst>
          </p:cNvPr>
          <p:cNvSpPr>
            <a:spLocks xmlns:a="http://schemas.openxmlformats.org/drawingml/2006/main" noGrp="1"/>
          </p:cNvSpPr>
          <p:nvPr/>
        </p:nvSpPr>
        <p:spPr>
          <a:xfrm xmlns:a="http://schemas.openxmlformats.org/drawingml/2006/main">
            <a:off x="7635240" y="2542032"/>
            <a:ext cx="3154680" cy="219456"/>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Rounded Rectangle 20">
            <a:extLst xmlns:a="http://schemas.openxmlformats.org/drawingml/2006/main">
              <a:ext uri="{FF2B5EF4-FFF2-40B4-BE49-F238E27FC236}">
                <a16:creationId xmlns:a16="http://schemas.microsoft.com/office/drawing/2014/main" id="{9A898308-D7B9-4E3A-BE68-1A541AB01ABC}"/>
              </a:ext>
            </a:extLst>
          </p:cNvPr>
          <p:cNvSpPr>
            <a:spLocks xmlns:a="http://schemas.openxmlformats.org/drawingml/2006/main" noGrp="1"/>
          </p:cNvSpPr>
          <p:nvPr/>
        </p:nvSpPr>
        <p:spPr>
          <a:xfrm xmlns:a="http://schemas.openxmlformats.org/drawingml/2006/main">
            <a:off x="7635240" y="2542032"/>
            <a:ext cx="2145182" cy="219456"/>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C0FA377D-E9C6-41CA-A590-BFAAB595F325}"/>
              </a:ext>
            </a:extLst>
          </p:cNvPr>
          <p:cNvSpPr>
            <a:spLocks xmlns:a="http://schemas.openxmlformats.org/drawingml/2006/main" noGrp="1"/>
          </p:cNvSpPr>
          <p:nvPr/>
        </p:nvSpPr>
        <p:spPr>
          <a:xfrm xmlns:a="http://schemas.openxmlformats.org/drawingml/2006/main">
            <a:off x="5623560" y="3721608"/>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976FFF"/>
                </a:solidFill>
                <a:latin typeface="Avenir Next"/>
                <a:ea typeface="Avenir Next"/>
                <a:cs typeface="Avenir Next"/>
              </a:defRPr>
            </a:pPr>
            <a:r>
              <a:rPr>
                <a:solidFill>
                  <a:srgbClr val="D7E4EB"/>
                </a:solidFill>
              </a:rPr>
              <a:t>KV-BLOCK BUDGET</a:t>
            </a:r>
          </a:p>
        </p:txBody>
      </p:sp>
      <p:sp>
        <p:nvSpPr>
          <p:cNvPr id="23" name="Rounded Rectangle 22">
            <a:extLst xmlns:a="http://schemas.openxmlformats.org/drawingml/2006/main">
              <a:ext uri="{FF2B5EF4-FFF2-40B4-BE49-F238E27FC236}">
                <a16:creationId xmlns:a16="http://schemas.microsoft.com/office/drawing/2014/main" id="{1F448CBE-A730-45AE-BD31-B1C42A395EDA}"/>
              </a:ext>
            </a:extLst>
          </p:cNvPr>
          <p:cNvSpPr>
            <a:spLocks xmlns:a="http://schemas.openxmlformats.org/drawingml/2006/main" noGrp="1"/>
          </p:cNvSpPr>
          <p:nvPr/>
        </p:nvSpPr>
        <p:spPr>
          <a:xfrm xmlns:a="http://schemas.openxmlformats.org/drawingml/2006/main">
            <a:off x="7635240" y="3776472"/>
            <a:ext cx="3154680" cy="219456"/>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Rounded Rectangle 23">
            <a:extLst xmlns:a="http://schemas.openxmlformats.org/drawingml/2006/main">
              <a:ext uri="{FF2B5EF4-FFF2-40B4-BE49-F238E27FC236}">
                <a16:creationId xmlns:a16="http://schemas.microsoft.com/office/drawing/2014/main" id="{F9342E08-04CD-47D2-BC8B-8459F7964206}"/>
              </a:ext>
            </a:extLst>
          </p:cNvPr>
          <p:cNvSpPr>
            <a:spLocks xmlns:a="http://schemas.openxmlformats.org/drawingml/2006/main" noGrp="1"/>
          </p:cNvSpPr>
          <p:nvPr/>
        </p:nvSpPr>
        <p:spPr>
          <a:xfrm xmlns:a="http://schemas.openxmlformats.org/drawingml/2006/main">
            <a:off x="7635240" y="3776472"/>
            <a:ext cx="1451152" cy="219456"/>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Rounded Rectangle 24">
            <a:extLst xmlns:a="http://schemas.openxmlformats.org/drawingml/2006/main">
              <a:ext uri="{FF2B5EF4-FFF2-40B4-BE49-F238E27FC236}">
                <a16:creationId xmlns:a16="http://schemas.microsoft.com/office/drawing/2014/main" id="{9C63D3A7-F51C-4FE2-8F15-EC91454C960B}"/>
              </a:ext>
            </a:extLst>
          </p:cNvPr>
          <p:cNvSpPr>
            <a:spLocks xmlns:a="http://schemas.openxmlformats.org/drawingml/2006/main" noGrp="1"/>
          </p:cNvSpPr>
          <p:nvPr/>
        </p:nvSpPr>
        <p:spPr>
          <a:xfrm xmlns:a="http://schemas.openxmlformats.org/drawingml/2006/main">
            <a:off x="6720840" y="4901184"/>
            <a:ext cx="3017520" cy="658368"/>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BBDC7114-92A5-47B1-A7A3-00C929C4DFDD}"/>
              </a:ext>
            </a:extLst>
          </p:cNvPr>
          <p:cNvSpPr>
            <a:spLocks xmlns:a="http://schemas.openxmlformats.org/drawingml/2006/main" noGrp="1"/>
          </p:cNvSpPr>
          <p:nvPr/>
        </p:nvSpPr>
        <p:spPr>
          <a:xfrm xmlns:a="http://schemas.openxmlformats.org/drawingml/2006/main">
            <a:off x="6720840" y="5047488"/>
            <a:ext cx="301752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400" b="1">
                <a:solidFill>
                  <a:srgbClr val="F7FAFC"/>
                </a:solidFill>
                <a:latin typeface="Avenir Next"/>
                <a:ea typeface="Avenir Next"/>
                <a:cs typeface="Avenir Next"/>
              </a:defRPr>
            </a:pPr>
            <a:r>
              <a:rPr>
                <a:solidFill>
                  <a:srgbClr val="D7E4EB"/>
                </a:solidFill>
              </a:rPr>
              <a:t>RUNNABLE = fits both</a:t>
            </a:r>
          </a:p>
        </p:txBody>
      </p:sp>
      <p:sp>
        <p:nvSpPr>
          <p:cNvPr id="27" name="Deck progress 81/120">
            <a:extLst xmlns:a="http://schemas.openxmlformats.org/drawingml/2006/main">
              <a:ext uri="{FF2B5EF4-FFF2-40B4-BE49-F238E27FC236}">
                <a16:creationId xmlns:a16="http://schemas.microsoft.com/office/drawing/2014/main" id="{D9175E01-7CE1-4D77-A1C7-AAE5E8277A3E}"/>
              </a:ext>
            </a:extLst>
          </p:cNvPr>
          <p:cNvSpPr>
            <a:spLocks xmlns:a="http://schemas.openxmlformats.org/drawingml/2006/main" noGrp="1"/>
          </p:cNvSpPr>
          <p:nvPr/>
        </p:nvSpPr>
        <p:spPr>
          <a:xfrm xmlns:a="http://schemas.openxmlformats.org/drawingml/2006/main">
            <a:off x="530352" y="6473952"/>
            <a:ext cx="7044538"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8" name="Current page 81">
            <a:extLst xmlns:a="http://schemas.openxmlformats.org/drawingml/2006/main">
              <a:ext uri="{FF2B5EF4-FFF2-40B4-BE49-F238E27FC236}">
                <a16:creationId xmlns:a16="http://schemas.microsoft.com/office/drawing/2014/main" id="{D59B8E84-7923-4647-B296-349F5CA6AE6E}"/>
              </a:ext>
            </a:extLst>
          </p:cNvPr>
          <p:cNvSpPr>
            <a:spLocks xmlns:a="http://schemas.openxmlformats.org/drawingml/2006/main" noGrp="1"/>
          </p:cNvSpPr>
          <p:nvPr/>
        </p:nvSpPr>
        <p:spPr>
          <a:xfrm xmlns:a="http://schemas.openxmlformats.org/drawingml/2006/main">
            <a:off x="7541552"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382253123"/>
      </p:ext>
    </p:extLst>
  </p:cSld>
</p:sld>
</file>

<file path=ppt/slides/slide83.xml><?xml version="1.0" encoding="utf-8"?>
<p:sld xmlns:p="http://schemas.openxmlformats.org/presentationml/2006/main">
  <p:cSld>
    <p:bg>
      <p:bgPr>
        <a:solidFill xmlns:a="http://schemas.openxmlformats.org/drawingml/2006/main">
          <a:srgbClr val="F3E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58500CBD-CCDD-4249-8428-A0F2A8CD984E}"/>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E08460BC-64B8-4700-B5A9-C6237DC6294A}"/>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AEA81644-01F4-49F7-9E06-0ED93DB4C0C7}"/>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DF0F558B-68F9-490F-B78A-76066E739861}"/>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Only feasible pairs reach the policy layer</a:t>
            </a:r>
          </a:p>
        </p:txBody>
      </p:sp>
      <p:sp>
        <p:nvSpPr>
          <p:cNvPr id="6" name="TextBox 5">
            <a:extLst xmlns:a="http://schemas.openxmlformats.org/drawingml/2006/main">
              <a:ext uri="{FF2B5EF4-FFF2-40B4-BE49-F238E27FC236}">
                <a16:creationId xmlns:a16="http://schemas.microsoft.com/office/drawing/2014/main" id="{5983D59C-B6A3-4E18-9C0D-58C7FF0C2920}"/>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2/3</a:t>
            </a:r>
          </a:p>
        </p:txBody>
      </p:sp>
      <p:sp>
        <p:nvSpPr>
          <p:cNvPr id="7" name="Rectangle 6">
            <a:extLst xmlns:a="http://schemas.openxmlformats.org/drawingml/2006/main">
              <a:ext uri="{FF2B5EF4-FFF2-40B4-BE49-F238E27FC236}">
                <a16:creationId xmlns:a16="http://schemas.microsoft.com/office/drawing/2014/main" id="{222C3074-6765-4D74-A3C3-A2D4E20F8989}"/>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C0F8C5F8-89F0-470A-A332-703D445468F5}"/>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1CB778E0-B498-4896-857D-7B275E5A12C6}"/>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8A17D3A5-B304-495A-97D5-FFE82E7C0A73}"/>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E769869D-28E9-43EE-A661-0B5234FA4FA6}"/>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83/124</a:t>
            </a:r>
          </a:p>
        </p:txBody>
      </p:sp>
      <p:sp>
        <p:nvSpPr>
          <p:cNvPr id="12" name="Oval 11">
            <a:extLst xmlns:a="http://schemas.openxmlformats.org/drawingml/2006/main">
              <a:ext uri="{FF2B5EF4-FFF2-40B4-BE49-F238E27FC236}">
                <a16:creationId xmlns:a16="http://schemas.microsoft.com/office/drawing/2014/main" id="{14005314-6CB6-4BE3-9A8A-096D8D9B28AD}"/>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1A33933B-B285-4E1C-8731-538FE67D9D4B}"/>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A+B is the only pair that reaches the scheduling policy.</a:t>
            </a:r>
          </a:p>
        </p:txBody>
      </p:sp>
      <p:sp>
        <p:nvSpPr>
          <p:cNvPr id="14" name="Oval 13">
            <a:extLst xmlns:a="http://schemas.openxmlformats.org/drawingml/2006/main">
              <a:ext uri="{FF2B5EF4-FFF2-40B4-BE49-F238E27FC236}">
                <a16:creationId xmlns:a16="http://schemas.microsoft.com/office/drawing/2014/main" id="{7C8F7B74-41EA-49C0-8115-BEB8910FD941}"/>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717106FE-693F-4110-8E14-D2BAAB0CA816}"/>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A+C exceeds both.</a:t>
            </a:r>
          </a:p>
        </p:txBody>
      </p:sp>
      <p:sp>
        <p:nvSpPr>
          <p:cNvPr id="16" name="Oval 15">
            <a:extLst xmlns:a="http://schemas.openxmlformats.org/drawingml/2006/main">
              <a:ext uri="{FF2B5EF4-FFF2-40B4-BE49-F238E27FC236}">
                <a16:creationId xmlns:a16="http://schemas.microsoft.com/office/drawing/2014/main" id="{7FE262BB-24F3-42B1-93C1-C58DFC971D70}"/>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220CFC8D-C203-4829-977D-BADF31D38627}"/>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B+C fits tokens but not KV.</a:t>
            </a:r>
          </a:p>
        </p:txBody>
      </p:sp>
      <p:sp>
        <p:nvSpPr>
          <p:cNvPr id="18" name="Oval 17">
            <a:extLst xmlns:a="http://schemas.openxmlformats.org/drawingml/2006/main">
              <a:ext uri="{FF2B5EF4-FFF2-40B4-BE49-F238E27FC236}">
                <a16:creationId xmlns:a16="http://schemas.microsoft.com/office/drawing/2014/main" id="{9698F39A-D603-4CA2-8EFC-8744A85DD857}"/>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C596379D-3D7F-4AF9-9233-9281561AB92E}"/>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KEY IDEA • Hardware limits define what can run; the scheduling rule ranks only valid choices.</a:t>
            </a:r>
          </a:p>
        </p:txBody>
      </p:sp>
      <p:sp>
        <p:nvSpPr>
          <p:cNvPr id="20" name="TextBox 19">
            <a:extLst xmlns:a="http://schemas.openxmlformats.org/drawingml/2006/main">
              <a:ext uri="{FF2B5EF4-FFF2-40B4-BE49-F238E27FC236}">
                <a16:creationId xmlns:a16="http://schemas.microsoft.com/office/drawing/2014/main" id="{33B55C95-B48E-4FEC-951F-343A75439CCC}"/>
              </a:ext>
            </a:extLst>
          </p:cNvPr>
          <p:cNvSpPr>
            <a:spLocks xmlns:a="http://schemas.openxmlformats.org/drawingml/2006/main" noGrp="1"/>
          </p:cNvSpPr>
          <p:nvPr/>
        </p:nvSpPr>
        <p:spPr>
          <a:xfrm xmlns:a="http://schemas.openxmlformats.org/drawingml/2006/main">
            <a:off x="5623560" y="1773936"/>
            <a:ext cx="29260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TWO HARD LIMITS</a:t>
            </a:r>
          </a:p>
        </p:txBody>
      </p:sp>
      <p:sp>
        <p:nvSpPr>
          <p:cNvPr id="21" name="TextBox 20">
            <a:extLst xmlns:a="http://schemas.openxmlformats.org/drawingml/2006/main">
              <a:ext uri="{FF2B5EF4-FFF2-40B4-BE49-F238E27FC236}">
                <a16:creationId xmlns:a16="http://schemas.microsoft.com/office/drawing/2014/main" id="{B7660BA3-A947-4475-BC23-FD11F775BE2B}"/>
              </a:ext>
            </a:extLst>
          </p:cNvPr>
          <p:cNvSpPr>
            <a:spLocks xmlns:a="http://schemas.openxmlformats.org/drawingml/2006/main" noGrp="1"/>
          </p:cNvSpPr>
          <p:nvPr/>
        </p:nvSpPr>
        <p:spPr>
          <a:xfrm xmlns:a="http://schemas.openxmlformats.org/drawingml/2006/main">
            <a:off x="5623560" y="2487168"/>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43BEE8"/>
                </a:solidFill>
                <a:latin typeface="Avenir Next"/>
                <a:ea typeface="Avenir Next"/>
                <a:cs typeface="Avenir Next"/>
              </a:defRPr>
            </a:pPr>
            <a:r>
              <a:rPr>
                <a:solidFill>
                  <a:srgbClr val="D7E4EB"/>
                </a:solidFill>
              </a:rPr>
              <a:t>TOKEN BUDGET</a:t>
            </a:r>
          </a:p>
        </p:txBody>
      </p:sp>
      <p:sp>
        <p:nvSpPr>
          <p:cNvPr id="22" name="Rounded Rectangle 21">
            <a:extLst xmlns:a="http://schemas.openxmlformats.org/drawingml/2006/main">
              <a:ext uri="{FF2B5EF4-FFF2-40B4-BE49-F238E27FC236}">
                <a16:creationId xmlns:a16="http://schemas.microsoft.com/office/drawing/2014/main" id="{893EFC03-1AB8-4E0A-9216-43C7DBADC067}"/>
              </a:ext>
            </a:extLst>
          </p:cNvPr>
          <p:cNvSpPr>
            <a:spLocks xmlns:a="http://schemas.openxmlformats.org/drawingml/2006/main" noGrp="1"/>
          </p:cNvSpPr>
          <p:nvPr/>
        </p:nvSpPr>
        <p:spPr>
          <a:xfrm xmlns:a="http://schemas.openxmlformats.org/drawingml/2006/main">
            <a:off x="7635240" y="2542032"/>
            <a:ext cx="3154680" cy="219456"/>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Rounded Rectangle 22">
            <a:extLst xmlns:a="http://schemas.openxmlformats.org/drawingml/2006/main">
              <a:ext uri="{FF2B5EF4-FFF2-40B4-BE49-F238E27FC236}">
                <a16:creationId xmlns:a16="http://schemas.microsoft.com/office/drawing/2014/main" id="{2C2E7770-7051-46AE-AF55-2994BC97D40E}"/>
              </a:ext>
            </a:extLst>
          </p:cNvPr>
          <p:cNvSpPr>
            <a:spLocks xmlns:a="http://schemas.openxmlformats.org/drawingml/2006/main" noGrp="1"/>
          </p:cNvSpPr>
          <p:nvPr/>
        </p:nvSpPr>
        <p:spPr>
          <a:xfrm xmlns:a="http://schemas.openxmlformats.org/drawingml/2006/main">
            <a:off x="7635240" y="2542032"/>
            <a:ext cx="2145182" cy="219456"/>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4EACAD8F-0D84-4DD1-A786-A4C989C73B9E}"/>
              </a:ext>
            </a:extLst>
          </p:cNvPr>
          <p:cNvSpPr>
            <a:spLocks xmlns:a="http://schemas.openxmlformats.org/drawingml/2006/main" noGrp="1"/>
          </p:cNvSpPr>
          <p:nvPr/>
        </p:nvSpPr>
        <p:spPr>
          <a:xfrm xmlns:a="http://schemas.openxmlformats.org/drawingml/2006/main">
            <a:off x="5623560" y="3721608"/>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976FFF"/>
                </a:solidFill>
                <a:latin typeface="Avenir Next"/>
                <a:ea typeface="Avenir Next"/>
                <a:cs typeface="Avenir Next"/>
              </a:defRPr>
            </a:pPr>
            <a:r>
              <a:rPr>
                <a:solidFill>
                  <a:srgbClr val="D7E4EB"/>
                </a:solidFill>
              </a:rPr>
              <a:t>KV-BLOCK BUDGET</a:t>
            </a:r>
          </a:p>
        </p:txBody>
      </p:sp>
      <p:sp>
        <p:nvSpPr>
          <p:cNvPr id="25" name="Rounded Rectangle 24">
            <a:extLst xmlns:a="http://schemas.openxmlformats.org/drawingml/2006/main">
              <a:ext uri="{FF2B5EF4-FFF2-40B4-BE49-F238E27FC236}">
                <a16:creationId xmlns:a16="http://schemas.microsoft.com/office/drawing/2014/main" id="{880D9943-9EA7-47A7-8F5D-727FAE7B1E8C}"/>
              </a:ext>
            </a:extLst>
          </p:cNvPr>
          <p:cNvSpPr>
            <a:spLocks xmlns:a="http://schemas.openxmlformats.org/drawingml/2006/main" noGrp="1"/>
          </p:cNvSpPr>
          <p:nvPr/>
        </p:nvSpPr>
        <p:spPr>
          <a:xfrm xmlns:a="http://schemas.openxmlformats.org/drawingml/2006/main">
            <a:off x="7635240" y="3776472"/>
            <a:ext cx="3154680" cy="219456"/>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Rounded Rectangle 25">
            <a:extLst xmlns:a="http://schemas.openxmlformats.org/drawingml/2006/main">
              <a:ext uri="{FF2B5EF4-FFF2-40B4-BE49-F238E27FC236}">
                <a16:creationId xmlns:a16="http://schemas.microsoft.com/office/drawing/2014/main" id="{BAEA8EF9-7B4E-4DBC-A65F-817FE992579F}"/>
              </a:ext>
            </a:extLst>
          </p:cNvPr>
          <p:cNvSpPr>
            <a:spLocks xmlns:a="http://schemas.openxmlformats.org/drawingml/2006/main" noGrp="1"/>
          </p:cNvSpPr>
          <p:nvPr/>
        </p:nvSpPr>
        <p:spPr>
          <a:xfrm xmlns:a="http://schemas.openxmlformats.org/drawingml/2006/main">
            <a:off x="7635240" y="3776472"/>
            <a:ext cx="1451152" cy="219456"/>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Rounded Rectangle 26">
            <a:extLst xmlns:a="http://schemas.openxmlformats.org/drawingml/2006/main">
              <a:ext uri="{FF2B5EF4-FFF2-40B4-BE49-F238E27FC236}">
                <a16:creationId xmlns:a16="http://schemas.microsoft.com/office/drawing/2014/main" id="{6DC6597B-C144-4D59-A253-38E2851FB479}"/>
              </a:ext>
            </a:extLst>
          </p:cNvPr>
          <p:cNvSpPr>
            <a:spLocks xmlns:a="http://schemas.openxmlformats.org/drawingml/2006/main" noGrp="1"/>
          </p:cNvSpPr>
          <p:nvPr/>
        </p:nvSpPr>
        <p:spPr>
          <a:xfrm xmlns:a="http://schemas.openxmlformats.org/drawingml/2006/main">
            <a:off x="6720840" y="4901184"/>
            <a:ext cx="3017520" cy="658368"/>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TextBox 27">
            <a:extLst xmlns:a="http://schemas.openxmlformats.org/drawingml/2006/main">
              <a:ext uri="{FF2B5EF4-FFF2-40B4-BE49-F238E27FC236}">
                <a16:creationId xmlns:a16="http://schemas.microsoft.com/office/drawing/2014/main" id="{43AF7CA9-E6E3-4CD8-8A57-69A52E5F7EC4}"/>
              </a:ext>
            </a:extLst>
          </p:cNvPr>
          <p:cNvSpPr>
            <a:spLocks xmlns:a="http://schemas.openxmlformats.org/drawingml/2006/main" noGrp="1"/>
          </p:cNvSpPr>
          <p:nvPr/>
        </p:nvSpPr>
        <p:spPr>
          <a:xfrm xmlns:a="http://schemas.openxmlformats.org/drawingml/2006/main">
            <a:off x="6720840" y="5047488"/>
            <a:ext cx="301752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400" b="1">
                <a:solidFill>
                  <a:srgbClr val="F7FAFC"/>
                </a:solidFill>
                <a:latin typeface="Avenir Next"/>
                <a:ea typeface="Avenir Next"/>
                <a:cs typeface="Avenir Next"/>
              </a:defRPr>
            </a:pPr>
            <a:r>
              <a:rPr>
                <a:solidFill>
                  <a:srgbClr val="D7E4EB"/>
                </a:solidFill>
              </a:rPr>
              <a:t>RUNNABLE = fits both</a:t>
            </a:r>
          </a:p>
        </p:txBody>
      </p:sp>
      <p:sp>
        <p:nvSpPr>
          <p:cNvPr id="29" name="Deck progress 82/120">
            <a:extLst xmlns:a="http://schemas.openxmlformats.org/drawingml/2006/main">
              <a:ext uri="{FF2B5EF4-FFF2-40B4-BE49-F238E27FC236}">
                <a16:creationId xmlns:a16="http://schemas.microsoft.com/office/drawing/2014/main" id="{DA97547B-7F49-40C5-9711-675EF53B00EB}"/>
              </a:ext>
            </a:extLst>
          </p:cNvPr>
          <p:cNvSpPr>
            <a:spLocks xmlns:a="http://schemas.openxmlformats.org/drawingml/2006/main" noGrp="1"/>
          </p:cNvSpPr>
          <p:nvPr/>
        </p:nvSpPr>
        <p:spPr>
          <a:xfrm xmlns:a="http://schemas.openxmlformats.org/drawingml/2006/main">
            <a:off x="530352" y="6473952"/>
            <a:ext cx="7131507"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0" name="Current page 82">
            <a:extLst xmlns:a="http://schemas.openxmlformats.org/drawingml/2006/main">
              <a:ext uri="{FF2B5EF4-FFF2-40B4-BE49-F238E27FC236}">
                <a16:creationId xmlns:a16="http://schemas.microsoft.com/office/drawing/2014/main" id="{235CA707-1225-4498-AB87-E3EEF3C92EE9}"/>
              </a:ext>
            </a:extLst>
          </p:cNvPr>
          <p:cNvSpPr>
            <a:spLocks xmlns:a="http://schemas.openxmlformats.org/drawingml/2006/main" noGrp="1"/>
          </p:cNvSpPr>
          <p:nvPr/>
        </p:nvSpPr>
        <p:spPr>
          <a:xfrm xmlns:a="http://schemas.openxmlformats.org/drawingml/2006/main">
            <a:off x="7628522"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382253123"/>
      </p:ext>
    </p:extLst>
  </p:cSld>
</p:sld>
</file>

<file path=ppt/slides/slide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E761E9C2-7A03-4641-A32A-B8FE06A6D160}"/>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3D9171EA-9D01-49C3-8388-F3FC17CEB827}"/>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1F930175-9E42-4270-80C9-3528FBBFE1B6}"/>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C0AA60F0-1EB9-4800-BA5A-E1DF7348AA76}"/>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Rejected pairs reveal the memory bottleneck</a:t>
            </a:r>
          </a:p>
        </p:txBody>
      </p:sp>
      <p:sp>
        <p:nvSpPr>
          <p:cNvPr id="6" name="TextBox 5">
            <a:extLst xmlns:a="http://schemas.openxmlformats.org/drawingml/2006/main">
              <a:ext uri="{FF2B5EF4-FFF2-40B4-BE49-F238E27FC236}">
                <a16:creationId xmlns:a16="http://schemas.microsoft.com/office/drawing/2014/main" id="{843B9C0A-0A88-4614-8B75-C834036FE086}"/>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3/3</a:t>
            </a:r>
          </a:p>
        </p:txBody>
      </p:sp>
      <p:sp>
        <p:nvSpPr>
          <p:cNvPr id="7" name="Rectangle 6">
            <a:extLst xmlns:a="http://schemas.openxmlformats.org/drawingml/2006/main">
              <a:ext uri="{FF2B5EF4-FFF2-40B4-BE49-F238E27FC236}">
                <a16:creationId xmlns:a16="http://schemas.microsoft.com/office/drawing/2014/main" id="{6014DB07-3BE2-42E2-90AC-F01D4B051469}"/>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7748128A-121E-4339-84EA-D36FCD4C8C0F}"/>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EFEF1FFE-BE9F-4A51-9129-350ED7437255}"/>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634E0758-FDC7-49DF-958E-2DC96C8D8DB1}"/>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40F6ED97-EDEE-4B59-AAAE-29ED4F6BDD00}"/>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84/124</a:t>
            </a:r>
          </a:p>
        </p:txBody>
      </p:sp>
      <p:sp>
        <p:nvSpPr>
          <p:cNvPr id="12" name="Oval 11">
            <a:extLst xmlns:a="http://schemas.openxmlformats.org/drawingml/2006/main">
              <a:ext uri="{FF2B5EF4-FFF2-40B4-BE49-F238E27FC236}">
                <a16:creationId xmlns:a16="http://schemas.microsoft.com/office/drawing/2014/main" id="{E24AF345-3261-49F4-9572-3DEA489F3432}"/>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4C33C7CF-90B4-433B-BA10-01234E11851A}"/>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 feasible token count can still be impossible in memory.</a:t>
            </a:r>
          </a:p>
        </p:txBody>
      </p:sp>
      <p:sp>
        <p:nvSpPr>
          <p:cNvPr id="14" name="Oval 13">
            <a:extLst xmlns:a="http://schemas.openxmlformats.org/drawingml/2006/main">
              <a:ext uri="{FF2B5EF4-FFF2-40B4-BE49-F238E27FC236}">
                <a16:creationId xmlns:a16="http://schemas.microsoft.com/office/drawing/2014/main" id="{D58875ED-ECEA-4760-BF44-21E9A7E4A1D2}"/>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6D834E0F-5EE5-4643-8D18-9421CFC5C6BA}"/>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A+C exceeds both.</a:t>
            </a:r>
          </a:p>
        </p:txBody>
      </p:sp>
      <p:sp>
        <p:nvSpPr>
          <p:cNvPr id="16" name="Oval 15">
            <a:extLst xmlns:a="http://schemas.openxmlformats.org/drawingml/2006/main">
              <a:ext uri="{FF2B5EF4-FFF2-40B4-BE49-F238E27FC236}">
                <a16:creationId xmlns:a16="http://schemas.microsoft.com/office/drawing/2014/main" id="{019E458E-ED3D-40D5-AE23-578A6874A783}"/>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F58AEC6B-13AE-42D9-BF1F-531052C3B8A3}"/>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B+C fits tokens but not KV.</a:t>
            </a:r>
          </a:p>
        </p:txBody>
      </p:sp>
      <p:sp>
        <p:nvSpPr>
          <p:cNvPr id="18" name="Oval 17">
            <a:extLst xmlns:a="http://schemas.openxmlformats.org/drawingml/2006/main">
              <a:ext uri="{FF2B5EF4-FFF2-40B4-BE49-F238E27FC236}">
                <a16:creationId xmlns:a16="http://schemas.microsoft.com/office/drawing/2014/main" id="{F7ACEB50-2392-4DDA-80ED-C97D161A3746}"/>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2813FC49-9F16-45D5-9B81-63A2E98AF9ED}"/>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 feasible token count can still be impossible in memory.</a:t>
            </a:r>
          </a:p>
        </p:txBody>
      </p:sp>
      <p:sp>
        <p:nvSpPr>
          <p:cNvPr id="20" name="Rounded Rectangle 19">
            <a:extLst xmlns:a="http://schemas.openxmlformats.org/drawingml/2006/main">
              <a:ext uri="{FF2B5EF4-FFF2-40B4-BE49-F238E27FC236}">
                <a16:creationId xmlns:a16="http://schemas.microsoft.com/office/drawing/2014/main" id="{BB12CBDF-865A-405B-99A8-F18FD3D46EB5}"/>
              </a:ext>
            </a:extLst>
          </p:cNvPr>
          <p:cNvSpPr>
            <a:spLocks xmlns:a="http://schemas.openxmlformats.org/drawingml/2006/main" noGrp="1"/>
          </p:cNvSpPr>
          <p:nvPr/>
        </p:nvSpPr>
        <p:spPr>
          <a:xfrm xmlns:a="http://schemas.openxmlformats.org/drawingml/2006/main">
            <a:off x="658368" y="5230368"/>
            <a:ext cx="4645152" cy="621792"/>
          </a:xfrm>
          <a:prstGeom xmlns:a="http://schemas.openxmlformats.org/drawingml/2006/main" prst="roundRect">
            <a:avLst/>
          </a:prstGeom>
          <a:solidFill xmlns:a="http://schemas.openxmlformats.org/drawingml/2006/main">
            <a:srgbClr val="142C4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95E6268E-1E8D-4AF2-B53D-34BF4E9233AA}"/>
              </a:ext>
            </a:extLst>
          </p:cNvPr>
          <p:cNvSpPr>
            <a:spLocks xmlns:a="http://schemas.openxmlformats.org/drawingml/2006/main" noGrp="1"/>
          </p:cNvSpPr>
          <p:nvPr/>
        </p:nvSpPr>
        <p:spPr>
          <a:xfrm xmlns:a="http://schemas.openxmlformats.org/drawingml/2006/main">
            <a:off x="841248" y="5294376"/>
            <a:ext cx="4315968"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0">
                <a:solidFill>
                  <a:srgbClr val="D5E4EC"/>
                </a:solidFill>
                <a:latin typeface="Avenir Next"/>
                <a:ea typeface="Avenir Next"/>
                <a:cs typeface="Avenir Next"/>
              </a:defRPr>
            </a:pPr>
            <a:r>
              <a:rPr>
                <a:solidFill>
                  <a:srgbClr val="D7E4EB"/>
                </a:solidFill>
              </a:rPr>
              <a:t>KEY IDEA • Hardware limits define what can run; the scheduling rule ranks only valid choices.</a:t>
            </a:r>
          </a:p>
        </p:txBody>
      </p:sp>
      <p:sp>
        <p:nvSpPr>
          <p:cNvPr id="22" name="TextBox 21">
            <a:extLst xmlns:a="http://schemas.openxmlformats.org/drawingml/2006/main">
              <a:ext uri="{FF2B5EF4-FFF2-40B4-BE49-F238E27FC236}">
                <a16:creationId xmlns:a16="http://schemas.microsoft.com/office/drawing/2014/main" id="{4382B33F-A31B-4A2A-ABFA-0DD3F39C854B}"/>
              </a:ext>
            </a:extLst>
          </p:cNvPr>
          <p:cNvSpPr>
            <a:spLocks xmlns:a="http://schemas.openxmlformats.org/drawingml/2006/main" noGrp="1"/>
          </p:cNvSpPr>
          <p:nvPr/>
        </p:nvSpPr>
        <p:spPr>
          <a:xfrm xmlns:a="http://schemas.openxmlformats.org/drawingml/2006/main">
            <a:off x="5623560" y="1773936"/>
            <a:ext cx="29260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TWO HARD LIMITS</a:t>
            </a:r>
          </a:p>
        </p:txBody>
      </p:sp>
      <p:sp>
        <p:nvSpPr>
          <p:cNvPr id="23" name="TextBox 22">
            <a:extLst xmlns:a="http://schemas.openxmlformats.org/drawingml/2006/main">
              <a:ext uri="{FF2B5EF4-FFF2-40B4-BE49-F238E27FC236}">
                <a16:creationId xmlns:a16="http://schemas.microsoft.com/office/drawing/2014/main" id="{DF1F7338-B8A4-43F8-996B-FB3DBB27CABA}"/>
              </a:ext>
            </a:extLst>
          </p:cNvPr>
          <p:cNvSpPr>
            <a:spLocks xmlns:a="http://schemas.openxmlformats.org/drawingml/2006/main" noGrp="1"/>
          </p:cNvSpPr>
          <p:nvPr/>
        </p:nvSpPr>
        <p:spPr>
          <a:xfrm xmlns:a="http://schemas.openxmlformats.org/drawingml/2006/main">
            <a:off x="5623560" y="2487168"/>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43BEE8"/>
                </a:solidFill>
                <a:latin typeface="Avenir Next"/>
                <a:ea typeface="Avenir Next"/>
                <a:cs typeface="Avenir Next"/>
              </a:defRPr>
            </a:pPr>
            <a:r>
              <a:rPr>
                <a:solidFill>
                  <a:srgbClr val="D7E4EB"/>
                </a:solidFill>
              </a:rPr>
              <a:t>TOKEN BUDGET</a:t>
            </a:r>
          </a:p>
        </p:txBody>
      </p:sp>
      <p:sp>
        <p:nvSpPr>
          <p:cNvPr id="24" name="Rounded Rectangle 23">
            <a:extLst xmlns:a="http://schemas.openxmlformats.org/drawingml/2006/main">
              <a:ext uri="{FF2B5EF4-FFF2-40B4-BE49-F238E27FC236}">
                <a16:creationId xmlns:a16="http://schemas.microsoft.com/office/drawing/2014/main" id="{F9B77A6E-ABDE-4DDC-B69E-C71725079864}"/>
              </a:ext>
            </a:extLst>
          </p:cNvPr>
          <p:cNvSpPr>
            <a:spLocks xmlns:a="http://schemas.openxmlformats.org/drawingml/2006/main" noGrp="1"/>
          </p:cNvSpPr>
          <p:nvPr/>
        </p:nvSpPr>
        <p:spPr>
          <a:xfrm xmlns:a="http://schemas.openxmlformats.org/drawingml/2006/main">
            <a:off x="7635240" y="2542032"/>
            <a:ext cx="3154680" cy="219456"/>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Rounded Rectangle 24">
            <a:extLst xmlns:a="http://schemas.openxmlformats.org/drawingml/2006/main">
              <a:ext uri="{FF2B5EF4-FFF2-40B4-BE49-F238E27FC236}">
                <a16:creationId xmlns:a16="http://schemas.microsoft.com/office/drawing/2014/main" id="{AD0C11EA-084A-43B2-B6BD-ADC16B08DFB4}"/>
              </a:ext>
            </a:extLst>
          </p:cNvPr>
          <p:cNvSpPr>
            <a:spLocks xmlns:a="http://schemas.openxmlformats.org/drawingml/2006/main" noGrp="1"/>
          </p:cNvSpPr>
          <p:nvPr/>
        </p:nvSpPr>
        <p:spPr>
          <a:xfrm xmlns:a="http://schemas.openxmlformats.org/drawingml/2006/main">
            <a:off x="7635240" y="2542032"/>
            <a:ext cx="2145182" cy="219456"/>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06610C52-9077-4361-A8AE-B52815774315}"/>
              </a:ext>
            </a:extLst>
          </p:cNvPr>
          <p:cNvSpPr>
            <a:spLocks xmlns:a="http://schemas.openxmlformats.org/drawingml/2006/main" noGrp="1"/>
          </p:cNvSpPr>
          <p:nvPr/>
        </p:nvSpPr>
        <p:spPr>
          <a:xfrm xmlns:a="http://schemas.openxmlformats.org/drawingml/2006/main">
            <a:off x="5623560" y="3721608"/>
            <a:ext cx="1920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100" b="1">
                <a:solidFill>
                  <a:srgbClr val="976FFF"/>
                </a:solidFill>
                <a:latin typeface="Avenir Next"/>
                <a:ea typeface="Avenir Next"/>
                <a:cs typeface="Avenir Next"/>
              </a:defRPr>
            </a:pPr>
            <a:r>
              <a:rPr>
                <a:solidFill>
                  <a:srgbClr val="D7E4EB"/>
                </a:solidFill>
              </a:rPr>
              <a:t>KV-BLOCK BUDGET</a:t>
            </a:r>
          </a:p>
        </p:txBody>
      </p:sp>
      <p:sp>
        <p:nvSpPr>
          <p:cNvPr id="27" name="Rounded Rectangle 26">
            <a:extLst xmlns:a="http://schemas.openxmlformats.org/drawingml/2006/main">
              <a:ext uri="{FF2B5EF4-FFF2-40B4-BE49-F238E27FC236}">
                <a16:creationId xmlns:a16="http://schemas.microsoft.com/office/drawing/2014/main" id="{F03B7A74-608C-4518-A3E3-0C34412EBDFD}"/>
              </a:ext>
            </a:extLst>
          </p:cNvPr>
          <p:cNvSpPr>
            <a:spLocks xmlns:a="http://schemas.openxmlformats.org/drawingml/2006/main" noGrp="1"/>
          </p:cNvSpPr>
          <p:nvPr/>
        </p:nvSpPr>
        <p:spPr>
          <a:xfrm xmlns:a="http://schemas.openxmlformats.org/drawingml/2006/main">
            <a:off x="7635240" y="3776472"/>
            <a:ext cx="3154680" cy="219456"/>
          </a:xfrm>
          <a:prstGeom xmlns:a="http://schemas.openxmlformats.org/drawingml/2006/main" prst="roundRect">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Rounded Rectangle 27">
            <a:extLst xmlns:a="http://schemas.openxmlformats.org/drawingml/2006/main">
              <a:ext uri="{FF2B5EF4-FFF2-40B4-BE49-F238E27FC236}">
                <a16:creationId xmlns:a16="http://schemas.microsoft.com/office/drawing/2014/main" id="{47BD6DEC-4F3E-402F-BB24-66F7FEDFDD8F}"/>
              </a:ext>
            </a:extLst>
          </p:cNvPr>
          <p:cNvSpPr>
            <a:spLocks xmlns:a="http://schemas.openxmlformats.org/drawingml/2006/main" noGrp="1"/>
          </p:cNvSpPr>
          <p:nvPr/>
        </p:nvSpPr>
        <p:spPr>
          <a:xfrm xmlns:a="http://schemas.openxmlformats.org/drawingml/2006/main">
            <a:off x="7635240" y="3776472"/>
            <a:ext cx="1451152" cy="219456"/>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Rounded Rectangle 28">
            <a:extLst xmlns:a="http://schemas.openxmlformats.org/drawingml/2006/main">
              <a:ext uri="{FF2B5EF4-FFF2-40B4-BE49-F238E27FC236}">
                <a16:creationId xmlns:a16="http://schemas.microsoft.com/office/drawing/2014/main" id="{DF7798C2-EF45-43F4-AC48-2CCA57F1C885}"/>
              </a:ext>
            </a:extLst>
          </p:cNvPr>
          <p:cNvSpPr>
            <a:spLocks xmlns:a="http://schemas.openxmlformats.org/drawingml/2006/main" noGrp="1"/>
          </p:cNvSpPr>
          <p:nvPr/>
        </p:nvSpPr>
        <p:spPr>
          <a:xfrm xmlns:a="http://schemas.openxmlformats.org/drawingml/2006/main">
            <a:off x="6720840" y="4901184"/>
            <a:ext cx="3017520" cy="658368"/>
          </a:xfrm>
          <a:prstGeom xmlns:a="http://schemas.openxmlformats.org/drawingml/2006/main" prst="roundRect">
            <a:avLst/>
          </a:prstGeom>
          <a:solidFill xmlns:a="http://schemas.openxmlformats.org/drawingml/2006/main">
            <a:srgbClr val="142C42"/>
          </a:solidFill>
          <a:ln xmlns:a="http://schemas.openxmlformats.org/drawingml/2006/main" w="13970">
            <a:solidFill>
              <a:srgbClr val="52CB89"/>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FEC39BAF-D775-47E4-B477-CC3D53F61242}"/>
              </a:ext>
            </a:extLst>
          </p:cNvPr>
          <p:cNvSpPr>
            <a:spLocks xmlns:a="http://schemas.openxmlformats.org/drawingml/2006/main" noGrp="1"/>
          </p:cNvSpPr>
          <p:nvPr/>
        </p:nvSpPr>
        <p:spPr>
          <a:xfrm xmlns:a="http://schemas.openxmlformats.org/drawingml/2006/main">
            <a:off x="6720840" y="5047488"/>
            <a:ext cx="301752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400" b="1">
                <a:solidFill>
                  <a:srgbClr val="F7FAFC"/>
                </a:solidFill>
                <a:latin typeface="Avenir Next"/>
                <a:ea typeface="Avenir Next"/>
                <a:cs typeface="Avenir Next"/>
              </a:defRPr>
            </a:pPr>
            <a:r>
              <a:rPr>
                <a:solidFill>
                  <a:srgbClr val="D7E4EB"/>
                </a:solidFill>
              </a:rPr>
              <a:t>RUNNABLE = fits both</a:t>
            </a:r>
          </a:p>
        </p:txBody>
      </p:sp>
      <p:sp>
        <p:nvSpPr>
          <p:cNvPr id="31" name="Deck progress 83/120">
            <a:extLst xmlns:a="http://schemas.openxmlformats.org/drawingml/2006/main">
              <a:ext uri="{FF2B5EF4-FFF2-40B4-BE49-F238E27FC236}">
                <a16:creationId xmlns:a16="http://schemas.microsoft.com/office/drawing/2014/main" id="{87F0A68E-45FA-421D-94F0-D4796F5AB319}"/>
              </a:ext>
            </a:extLst>
          </p:cNvPr>
          <p:cNvSpPr>
            <a:spLocks xmlns:a="http://schemas.openxmlformats.org/drawingml/2006/main" noGrp="1"/>
          </p:cNvSpPr>
          <p:nvPr/>
        </p:nvSpPr>
        <p:spPr>
          <a:xfrm xmlns:a="http://schemas.openxmlformats.org/drawingml/2006/main">
            <a:off x="530352" y="6473952"/>
            <a:ext cx="7218477"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2" name="Current page 83">
            <a:extLst xmlns:a="http://schemas.openxmlformats.org/drawingml/2006/main">
              <a:ext uri="{FF2B5EF4-FFF2-40B4-BE49-F238E27FC236}">
                <a16:creationId xmlns:a16="http://schemas.microsoft.com/office/drawing/2014/main" id="{356F9785-4879-40DC-A834-251D6480B9A4}"/>
              </a:ext>
            </a:extLst>
          </p:cNvPr>
          <p:cNvSpPr>
            <a:spLocks xmlns:a="http://schemas.openxmlformats.org/drawingml/2006/main" noGrp="1"/>
          </p:cNvSpPr>
          <p:nvPr/>
        </p:nvSpPr>
        <p:spPr>
          <a:xfrm xmlns:a="http://schemas.openxmlformats.org/drawingml/2006/main">
            <a:off x="7715491"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382253123"/>
      </p:ext>
    </p:extLst>
  </p:cSld>
</p:sld>
</file>

<file path=ppt/slides/slide85.xml><?xml version="1.0" encoding="utf-8"?>
<p:sld xmlns:p="http://schemas.openxmlformats.org/presentationml/2006/main">
  <p:cSld>
    <p:bg>
      <p:bgPr>
        <a:solidFill xmlns:a="http://schemas.openxmlformats.org/drawingml/2006/main">
          <a:srgbClr val="071427"/>
        </a:solidFill>
      </p:bgPr>
    </p:bg>
    <p:spTree>
      <p:nvGrpSpPr>
        <p:cNvPr id="1" name=""/>
        <p:cNvGrpSpPr/>
        <p:nvPr/>
      </p:nvGrpSpPr>
      <p:grpSpPr>
        <a:xfrm xmlns:a="http://schemas.openxmlformats.org/drawingml/2006/main"/>
      </p:grpSpPr>
      <p:sp>
        <p:nvSpPr>
          <p:cNvPr id="31" name="">
            <a:extLst xmlns:a="http://schemas.openxmlformats.org/drawingml/2006/main">
              <a:ext uri="{FF2B5EF4-FFF2-40B4-BE49-F238E27FC236}">
                <a16:creationId xmlns:a16="http://schemas.microsoft.com/office/drawing/2014/main" id="{A2BC7261-4899-4287-8812-469D60548FFF}"/>
              </a:ext>
            </a:extLst>
          </p:cNvPr>
          <p:cNvSpPr>
            <a:spLocks xmlns:a="http://schemas.openxmlformats.org/drawingml/2006/main" noGrp="1"/>
          </p:cNvSpPr>
          <p:nvPr/>
        </p:nvSpPr>
        <p:spPr>
          <a:xfrm xmlns:a="http://schemas.openxmlformats.org/drawingml/2006/main">
            <a:off x="523875" y="485775"/>
            <a:ext cx="476250" cy="66675"/>
          </a:xfrm>
          <a:prstGeom xmlns:a="http://schemas.openxmlformats.org/drawingml/2006/main" prst="rect">
            <a:avLst/>
          </a:prstGeom>
          <a:solidFill xmlns:a="http://schemas.openxmlformats.org/drawingml/2006/main">
            <a:srgbClr val="946BFF"/>
          </a:solidFill>
          <a:ln xmlns:a="http://schemas.openxmlformats.org/drawingml/2006/main" w="9525">
            <a:solidFill>
              <a:srgbClr val="946BFF"/>
            </a:solidFill>
            <a:prstDash val="solid"/>
          </a:ln>
        </p:spPr>
      </p:sp>
      <p:sp>
        <p:nvSpPr>
          <p:cNvPr id="2" name="">
            <a:extLst xmlns:a="http://schemas.openxmlformats.org/drawingml/2006/main">
              <a:ext uri="{FF2B5EF4-FFF2-40B4-BE49-F238E27FC236}">
                <a16:creationId xmlns:a16="http://schemas.microsoft.com/office/drawing/2014/main" id="{62330C98-CAB9-4A7D-8B2D-696B02A13887}"/>
              </a:ext>
            </a:extLst>
          </p:cNvPr>
          <p:cNvSpPr>
            <a:spLocks xmlns:a="http://schemas.openxmlformats.org/drawingml/2006/main" noGrp="1"/>
          </p:cNvSpPr>
          <p:nvPr/>
        </p:nvSpPr>
        <p:spPr>
          <a:xfrm xmlns:a="http://schemas.openxmlformats.org/drawingml/2006/main">
            <a:off x="1133475" y="447675"/>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SCHEDULING + KV</a:t>
            </a:r>
          </a:p>
        </p:txBody>
      </p:sp>
      <p:sp>
        <p:nvSpPr>
          <p:cNvPr id="3" name="">
            <a:extLst xmlns:a="http://schemas.openxmlformats.org/drawingml/2006/main">
              <a:ext uri="{FF2B5EF4-FFF2-40B4-BE49-F238E27FC236}">
                <a16:creationId xmlns:a16="http://schemas.microsoft.com/office/drawing/2014/main" id="{38A09C15-EFBF-4D12-8B92-BEFFE61F7816}"/>
              </a:ext>
            </a:extLst>
          </p:cNvPr>
          <p:cNvSpPr>
            <a:spLocks xmlns:a="http://schemas.openxmlformats.org/drawingml/2006/main" noGrp="1"/>
          </p:cNvSpPr>
          <p:nvPr/>
        </p:nvSpPr>
        <p:spPr>
          <a:xfrm xmlns:a="http://schemas.openxmlformats.org/drawingml/2006/main">
            <a:off x="523875" y="990600"/>
            <a:ext cx="10287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2625" b="1">
                <a:solidFill>
                  <a:srgbClr val="F7FAFC"/>
                </a:solidFill>
                <a:latin typeface="Avenir Next"/>
                <a:ea typeface="Avenir Next"/>
                <a:cs typeface="Avenir Next"/>
              </a:defRPr>
            </a:pPr>
            <a:r>
              <a:rPr sz="3000" b="1">
                <a:solidFill>
                  <a:srgbClr val="F7FAFC"/>
                </a:solidFill>
                <a:latin typeface="Avenir Next"/>
                <a:ea typeface="Avenir Next"/>
                <a:cs typeface="Avenir Next"/>
              </a:rPr>
              <a:t>KV cache is the state between tokens</a:t>
            </a:r>
          </a:p>
        </p:txBody>
      </p:sp>
      <p:sp>
        <p:nvSpPr>
          <p:cNvPr id="4" name="">
            <a:extLst xmlns:a="http://schemas.openxmlformats.org/drawingml/2006/main">
              <a:ext uri="{FF2B5EF4-FFF2-40B4-BE49-F238E27FC236}">
                <a16:creationId xmlns:a16="http://schemas.microsoft.com/office/drawing/2014/main" id="{C7C30CF9-1E54-4C78-912D-F7AC5BCCBE31}"/>
              </a:ext>
            </a:extLst>
          </p:cNvPr>
          <p:cNvSpPr>
            <a:spLocks xmlns:a="http://schemas.openxmlformats.org/drawingml/2006/main" noGrp="1"/>
          </p:cNvSpPr>
          <p:nvPr/>
        </p:nvSpPr>
        <p:spPr>
          <a:xfrm xmlns:a="http://schemas.openxmlformats.org/drawingml/2006/main">
            <a:off x="523875" y="1581150"/>
            <a:ext cx="10096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500" b="0">
                <a:solidFill>
                  <a:srgbClr val="C6D3DA"/>
                </a:solidFill>
                <a:latin typeface="Avenir Next"/>
                <a:ea typeface="Avenir Next"/>
                <a:cs typeface="Avenir Next"/>
              </a:defRPr>
            </a:pPr>
            <a:r>
              <a:rPr sz="1550" b="0">
                <a:solidFill>
                  <a:srgbClr val="C6D3DA"/>
                </a:solidFill>
                <a:latin typeface="Avenir Next"/>
                <a:ea typeface="Avenir Next"/>
                <a:cs typeface="Avenir Next"/>
              </a:rPr>
              <a:t>Decode stays incremental because earlier keys and values remain available.</a:t>
            </a:r>
          </a:p>
        </p:txBody>
      </p:sp>
      <p:sp>
        <p:nvSpPr>
          <p:cNvPr id="5" name="">
            <a:extLst xmlns:a="http://schemas.openxmlformats.org/drawingml/2006/main">
              <a:ext uri="{FF2B5EF4-FFF2-40B4-BE49-F238E27FC236}">
                <a16:creationId xmlns:a16="http://schemas.microsoft.com/office/drawing/2014/main" id="{CBDA9BE8-BA61-4756-BCF4-9972D5A7B35C}"/>
              </a:ext>
            </a:extLst>
          </p:cNvPr>
          <p:cNvSpPr>
            <a:spLocks xmlns:a="http://schemas.openxmlformats.org/drawingml/2006/main" noGrp="1"/>
          </p:cNvSpPr>
          <p:nvPr/>
        </p:nvSpPr>
        <p:spPr>
          <a:xfrm xmlns:a="http://schemas.openxmlformats.org/drawingml/2006/main">
            <a:off x="523875" y="2381250"/>
            <a:ext cx="2581275" cy="2000250"/>
          </a:xfrm>
          <a:prstGeom xmlns:a="http://schemas.openxmlformats.org/drawingml/2006/main" prst="roundRect">
            <a:avLst>
              <a:gd name="adj" fmla="val 7619"/>
            </a:avLst>
          </a:prstGeom>
          <a:solidFill xmlns:a="http://schemas.openxmlformats.org/drawingml/2006/main">
            <a:srgbClr val="112B42"/>
          </a:solidFill>
          <a:ln xmlns:a="http://schemas.openxmlformats.org/drawingml/2006/main" w="9525">
            <a:solidFill>
              <a:srgbClr val="946BFF"/>
            </a:solidFill>
            <a:prstDash val="solid"/>
          </a:ln>
        </p:spPr>
      </p:sp>
      <p:sp>
        <p:nvSpPr>
          <p:cNvPr id="6" name="">
            <a:extLst xmlns:a="http://schemas.openxmlformats.org/drawingml/2006/main">
              <a:ext uri="{FF2B5EF4-FFF2-40B4-BE49-F238E27FC236}">
                <a16:creationId xmlns:a16="http://schemas.microsoft.com/office/drawing/2014/main" id="{5FC37AFD-08D0-430F-A475-B7B3F6755F3A}"/>
              </a:ext>
            </a:extLst>
          </p:cNvPr>
          <p:cNvSpPr>
            <a:spLocks xmlns:a="http://schemas.openxmlformats.org/drawingml/2006/main" noGrp="1"/>
          </p:cNvSpPr>
          <p:nvPr/>
        </p:nvSpPr>
        <p:spPr>
          <a:xfrm xmlns:a="http://schemas.openxmlformats.org/drawingml/2006/main">
            <a:off x="752475" y="2628900"/>
            <a:ext cx="419100" cy="57150"/>
          </a:xfrm>
          <a:prstGeom xmlns:a="http://schemas.openxmlformats.org/drawingml/2006/main" prst="rect">
            <a:avLst/>
          </a:prstGeom>
          <a:solidFill xmlns:a="http://schemas.openxmlformats.org/drawingml/2006/main">
            <a:srgbClr val="43BEE8"/>
          </a:solidFill>
          <a:ln xmlns:a="http://schemas.openxmlformats.org/drawingml/2006/main" w="9525">
            <a:solidFill>
              <a:srgbClr val="43BEE8"/>
            </a:solidFill>
            <a:prstDash val="solid"/>
          </a:ln>
        </p:spPr>
      </p:sp>
      <p:sp>
        <p:nvSpPr>
          <p:cNvPr id="7" name="">
            <a:extLst xmlns:a="http://schemas.openxmlformats.org/drawingml/2006/main">
              <a:ext uri="{FF2B5EF4-FFF2-40B4-BE49-F238E27FC236}">
                <a16:creationId xmlns:a16="http://schemas.microsoft.com/office/drawing/2014/main" id="{E2A8DCC6-CF5A-47E7-AA58-89A3129913ED}"/>
              </a:ext>
            </a:extLst>
          </p:cNvPr>
          <p:cNvSpPr>
            <a:spLocks xmlns:a="http://schemas.openxmlformats.org/drawingml/2006/main" noGrp="1"/>
          </p:cNvSpPr>
          <p:nvPr/>
        </p:nvSpPr>
        <p:spPr>
          <a:xfrm xmlns:a="http://schemas.openxmlformats.org/drawingml/2006/main">
            <a:off x="752475" y="2876550"/>
            <a:ext cx="21240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200" b="1">
                <a:solidFill>
                  <a:srgbClr val="43BEE8"/>
                </a:solidFill>
                <a:latin typeface="Avenir Next"/>
                <a:ea typeface="Avenir Next"/>
                <a:cs typeface="Avenir Next"/>
              </a:defRPr>
            </a:pPr>
            <a:r>
              <a:rPr sz="1300" b="1">
                <a:solidFill>
                  <a:srgbClr val="43BEE8"/>
                </a:solidFill>
                <a:latin typeface="Avenir Next"/>
                <a:ea typeface="Avenir Next"/>
                <a:cs typeface="Avenir Next"/>
              </a:rPr>
              <a:t>STEP 1</a:t>
            </a:r>
          </a:p>
        </p:txBody>
      </p:sp>
      <p:sp>
        <p:nvSpPr>
          <p:cNvPr id="8" name="">
            <a:extLst xmlns:a="http://schemas.openxmlformats.org/drawingml/2006/main">
              <a:ext uri="{FF2B5EF4-FFF2-40B4-BE49-F238E27FC236}">
                <a16:creationId xmlns:a16="http://schemas.microsoft.com/office/drawing/2014/main" id="{522FA9D9-4DD9-457B-935D-FEE26F0975FD}"/>
              </a:ext>
            </a:extLst>
          </p:cNvPr>
          <p:cNvSpPr>
            <a:spLocks xmlns:a="http://schemas.openxmlformats.org/drawingml/2006/main" noGrp="1"/>
          </p:cNvSpPr>
          <p:nvPr/>
        </p:nvSpPr>
        <p:spPr>
          <a:xfrm xmlns:a="http://schemas.openxmlformats.org/drawingml/2006/main">
            <a:off x="752475" y="3276600"/>
            <a:ext cx="21240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650" b="1">
                <a:solidFill>
                  <a:srgbClr val="F7FAFC"/>
                </a:solidFill>
                <a:latin typeface="Avenir Next"/>
                <a:ea typeface="Avenir Next"/>
                <a:cs typeface="Avenir Next"/>
              </a:defRPr>
            </a:pPr>
            <a:r>
              <a:rPr sz="1650" b="1">
                <a:solidFill>
                  <a:srgbClr val="F7FAFC"/>
                </a:solidFill>
                <a:latin typeface="Avenir Next"/>
                <a:ea typeface="Avenir Next"/>
                <a:cs typeface="Avenir Next"/>
              </a:rPr>
              <a:t>Read the current token</a:t>
            </a:r>
          </a:p>
        </p:txBody>
      </p:sp>
      <p:sp>
        <p:nvSpPr>
          <p:cNvPr id="9" name="">
            <a:extLst xmlns:a="http://schemas.openxmlformats.org/drawingml/2006/main">
              <a:ext uri="{FF2B5EF4-FFF2-40B4-BE49-F238E27FC236}">
                <a16:creationId xmlns:a16="http://schemas.microsoft.com/office/drawing/2014/main" id="{07F4AF74-669F-47B0-BE38-499C0C444780}"/>
              </a:ext>
            </a:extLst>
          </p:cNvPr>
          <p:cNvSpPr>
            <a:spLocks xmlns:a="http://schemas.openxmlformats.org/drawingml/2006/main" noGrp="1"/>
          </p:cNvSpPr>
          <p:nvPr/>
        </p:nvSpPr>
        <p:spPr>
          <a:xfrm xmlns:a="http://schemas.openxmlformats.org/drawingml/2006/main">
            <a:off x="752475" y="3867150"/>
            <a:ext cx="2124075"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0">
                <a:solidFill>
                  <a:srgbClr val="C6D3DA"/>
                </a:solidFill>
                <a:latin typeface="Avenir Next"/>
                <a:ea typeface="Avenir Next"/>
                <a:cs typeface="Avenir Next"/>
              </a:defRPr>
            </a:pPr>
            <a:r>
              <a:rPr sz="1300" b="0">
                <a:solidFill>
                  <a:srgbClr val="C6D3DA"/>
                </a:solidFill>
                <a:latin typeface="Avenir Next"/>
                <a:ea typeface="Avenir Next"/>
                <a:cs typeface="Avenir Next"/>
              </a:rPr>
              <a:t>The active request advances one position.</a:t>
            </a:r>
          </a:p>
        </p:txBody>
      </p:sp>
      <p:sp>
        <p:nvSpPr>
          <p:cNvPr id="10" name="">
            <a:extLst xmlns:a="http://schemas.openxmlformats.org/drawingml/2006/main">
              <a:ext uri="{FF2B5EF4-FFF2-40B4-BE49-F238E27FC236}">
                <a16:creationId xmlns:a16="http://schemas.microsoft.com/office/drawing/2014/main" id="{8A0324EF-23C2-4B67-8CAD-5A59584D8C98}"/>
              </a:ext>
            </a:extLst>
          </p:cNvPr>
          <p:cNvSpPr>
            <a:spLocks xmlns:a="http://schemas.openxmlformats.org/drawingml/2006/main" noGrp="1"/>
          </p:cNvSpPr>
          <p:nvPr/>
        </p:nvSpPr>
        <p:spPr>
          <a:xfrm xmlns:a="http://schemas.openxmlformats.org/drawingml/2006/main">
            <a:off x="3276600" y="2381250"/>
            <a:ext cx="2581275" cy="2000250"/>
          </a:xfrm>
          <a:prstGeom xmlns:a="http://schemas.openxmlformats.org/drawingml/2006/main" prst="roundRect">
            <a:avLst>
              <a:gd name="adj" fmla="val 7619"/>
            </a:avLst>
          </a:prstGeom>
          <a:solidFill xmlns:a="http://schemas.openxmlformats.org/drawingml/2006/main">
            <a:srgbClr val="112B42"/>
          </a:solidFill>
          <a:ln xmlns:a="http://schemas.openxmlformats.org/drawingml/2006/main" w="9525">
            <a:solidFill>
              <a:srgbClr val="946BFF"/>
            </a:solidFill>
            <a:prstDash val="solid"/>
          </a:ln>
        </p:spPr>
      </p:sp>
      <p:sp>
        <p:nvSpPr>
          <p:cNvPr id="11" name="">
            <a:extLst xmlns:a="http://schemas.openxmlformats.org/drawingml/2006/main">
              <a:ext uri="{FF2B5EF4-FFF2-40B4-BE49-F238E27FC236}">
                <a16:creationId xmlns:a16="http://schemas.microsoft.com/office/drawing/2014/main" id="{44F255BF-B664-47A6-8F84-9C2801CF2E9D}"/>
              </a:ext>
            </a:extLst>
          </p:cNvPr>
          <p:cNvSpPr>
            <a:spLocks xmlns:a="http://schemas.openxmlformats.org/drawingml/2006/main" noGrp="1"/>
          </p:cNvSpPr>
          <p:nvPr/>
        </p:nvSpPr>
        <p:spPr>
          <a:xfrm xmlns:a="http://schemas.openxmlformats.org/drawingml/2006/main">
            <a:off x="3505200" y="2628900"/>
            <a:ext cx="419100" cy="57150"/>
          </a:xfrm>
          <a:prstGeom xmlns:a="http://schemas.openxmlformats.org/drawingml/2006/main" prst="rect">
            <a:avLst/>
          </a:prstGeom>
          <a:solidFill xmlns:a="http://schemas.openxmlformats.org/drawingml/2006/main">
            <a:srgbClr val="946BFF"/>
          </a:solidFill>
          <a:ln xmlns:a="http://schemas.openxmlformats.org/drawingml/2006/main" w="9525">
            <a:solidFill>
              <a:srgbClr val="946BFF"/>
            </a:solidFill>
            <a:prstDash val="solid"/>
          </a:ln>
        </p:spPr>
      </p:sp>
      <p:sp>
        <p:nvSpPr>
          <p:cNvPr id="12" name="">
            <a:extLst xmlns:a="http://schemas.openxmlformats.org/drawingml/2006/main">
              <a:ext uri="{FF2B5EF4-FFF2-40B4-BE49-F238E27FC236}">
                <a16:creationId xmlns:a16="http://schemas.microsoft.com/office/drawing/2014/main" id="{15F0A1BB-F02D-4C05-965A-C1AFB7FF3136}"/>
              </a:ext>
            </a:extLst>
          </p:cNvPr>
          <p:cNvSpPr>
            <a:spLocks xmlns:a="http://schemas.openxmlformats.org/drawingml/2006/main" noGrp="1"/>
          </p:cNvSpPr>
          <p:nvPr/>
        </p:nvSpPr>
        <p:spPr>
          <a:xfrm xmlns:a="http://schemas.openxmlformats.org/drawingml/2006/main">
            <a:off x="3505200" y="2876550"/>
            <a:ext cx="21240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200" b="1">
                <a:solidFill>
                  <a:srgbClr val="946BFF"/>
                </a:solidFill>
                <a:latin typeface="Avenir Next"/>
                <a:ea typeface="Avenir Next"/>
                <a:cs typeface="Avenir Next"/>
              </a:defRPr>
            </a:pPr>
            <a:r>
              <a:rPr sz="1300" b="1">
                <a:solidFill>
                  <a:srgbClr val="946BFF"/>
                </a:solidFill>
                <a:latin typeface="Avenir Next"/>
                <a:ea typeface="Avenir Next"/>
                <a:cs typeface="Avenir Next"/>
              </a:rPr>
              <a:t>STEP 2</a:t>
            </a:r>
          </a:p>
        </p:txBody>
      </p:sp>
      <p:sp>
        <p:nvSpPr>
          <p:cNvPr id="13" name="">
            <a:extLst xmlns:a="http://schemas.openxmlformats.org/drawingml/2006/main">
              <a:ext uri="{FF2B5EF4-FFF2-40B4-BE49-F238E27FC236}">
                <a16:creationId xmlns:a16="http://schemas.microsoft.com/office/drawing/2014/main" id="{CD7BDE99-6EEA-42D4-A74F-00221143786A}"/>
              </a:ext>
            </a:extLst>
          </p:cNvPr>
          <p:cNvSpPr>
            <a:spLocks xmlns:a="http://schemas.openxmlformats.org/drawingml/2006/main" noGrp="1"/>
          </p:cNvSpPr>
          <p:nvPr/>
        </p:nvSpPr>
        <p:spPr>
          <a:xfrm xmlns:a="http://schemas.openxmlformats.org/drawingml/2006/main">
            <a:off x="3505200" y="3276600"/>
            <a:ext cx="21240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650" b="1">
                <a:solidFill>
                  <a:srgbClr val="F7FAFC"/>
                </a:solidFill>
                <a:latin typeface="Avenir Next"/>
                <a:ea typeface="Avenir Next"/>
                <a:cs typeface="Avenir Next"/>
              </a:defRPr>
            </a:pPr>
            <a:r>
              <a:rPr sz="1650" b="1">
                <a:solidFill>
                  <a:srgbClr val="F7FAFC"/>
                </a:solidFill>
                <a:latin typeface="Avenir Next"/>
                <a:ea typeface="Avenir Next"/>
                <a:cs typeface="Avenir Next"/>
              </a:rPr>
              <a:t>Keep its K and V</a:t>
            </a:r>
          </a:p>
        </p:txBody>
      </p:sp>
      <p:sp>
        <p:nvSpPr>
          <p:cNvPr id="14" name="">
            <a:extLst xmlns:a="http://schemas.openxmlformats.org/drawingml/2006/main">
              <a:ext uri="{FF2B5EF4-FFF2-40B4-BE49-F238E27FC236}">
                <a16:creationId xmlns:a16="http://schemas.microsoft.com/office/drawing/2014/main" id="{9C99392D-11D1-4911-954F-84D032465787}"/>
              </a:ext>
            </a:extLst>
          </p:cNvPr>
          <p:cNvSpPr>
            <a:spLocks xmlns:a="http://schemas.openxmlformats.org/drawingml/2006/main" noGrp="1"/>
          </p:cNvSpPr>
          <p:nvPr/>
        </p:nvSpPr>
        <p:spPr>
          <a:xfrm xmlns:a="http://schemas.openxmlformats.org/drawingml/2006/main">
            <a:off x="3505200" y="3867150"/>
            <a:ext cx="2124075"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0">
                <a:solidFill>
                  <a:srgbClr val="C6D3DA"/>
                </a:solidFill>
                <a:latin typeface="Avenir Next"/>
                <a:ea typeface="Avenir Next"/>
                <a:cs typeface="Avenir Next"/>
              </a:defRPr>
            </a:pPr>
            <a:r>
              <a:rPr sz="1300" b="0">
                <a:solidFill>
                  <a:srgbClr val="C6D3DA"/>
                </a:solidFill>
                <a:latin typeface="Avenir Next"/>
                <a:ea typeface="Avenir Next"/>
                <a:cs typeface="Avenir Next"/>
              </a:rPr>
              <a:t>The request stores reusable attention state.</a:t>
            </a:r>
          </a:p>
        </p:txBody>
      </p:sp>
      <p:sp>
        <p:nvSpPr>
          <p:cNvPr id="15" name="">
            <a:extLst xmlns:a="http://schemas.openxmlformats.org/drawingml/2006/main">
              <a:ext uri="{FF2B5EF4-FFF2-40B4-BE49-F238E27FC236}">
                <a16:creationId xmlns:a16="http://schemas.microsoft.com/office/drawing/2014/main" id="{A2E1B8EA-1092-449A-9DBA-CC9E8BF56EC2}"/>
              </a:ext>
            </a:extLst>
          </p:cNvPr>
          <p:cNvSpPr>
            <a:spLocks xmlns:a="http://schemas.openxmlformats.org/drawingml/2006/main" noGrp="1"/>
          </p:cNvSpPr>
          <p:nvPr/>
        </p:nvSpPr>
        <p:spPr>
          <a:xfrm xmlns:a="http://schemas.openxmlformats.org/drawingml/2006/main">
            <a:off x="6029325" y="2381250"/>
            <a:ext cx="2581275" cy="2000250"/>
          </a:xfrm>
          <a:prstGeom xmlns:a="http://schemas.openxmlformats.org/drawingml/2006/main" prst="roundRect">
            <a:avLst>
              <a:gd name="adj" fmla="val 7619"/>
            </a:avLst>
          </a:prstGeom>
          <a:solidFill xmlns:a="http://schemas.openxmlformats.org/drawingml/2006/main">
            <a:srgbClr val="112B42"/>
          </a:solidFill>
          <a:ln xmlns:a="http://schemas.openxmlformats.org/drawingml/2006/main" w="9525">
            <a:solidFill>
              <a:srgbClr val="946BFF"/>
            </a:solidFill>
            <a:prstDash val="solid"/>
          </a:ln>
        </p:spPr>
      </p:sp>
      <p:sp>
        <p:nvSpPr>
          <p:cNvPr id="16" name="">
            <a:extLst xmlns:a="http://schemas.openxmlformats.org/drawingml/2006/main">
              <a:ext uri="{FF2B5EF4-FFF2-40B4-BE49-F238E27FC236}">
                <a16:creationId xmlns:a16="http://schemas.microsoft.com/office/drawing/2014/main" id="{574D83AE-B40E-4071-8D83-87AFB43F68E7}"/>
              </a:ext>
            </a:extLst>
          </p:cNvPr>
          <p:cNvSpPr>
            <a:spLocks xmlns:a="http://schemas.openxmlformats.org/drawingml/2006/main" noGrp="1"/>
          </p:cNvSpPr>
          <p:nvPr/>
        </p:nvSpPr>
        <p:spPr>
          <a:xfrm xmlns:a="http://schemas.openxmlformats.org/drawingml/2006/main">
            <a:off x="6257925" y="2628900"/>
            <a:ext cx="419100" cy="57150"/>
          </a:xfrm>
          <a:prstGeom xmlns:a="http://schemas.openxmlformats.org/drawingml/2006/main" prst="rect">
            <a:avLst/>
          </a:prstGeom>
          <a:solidFill xmlns:a="http://schemas.openxmlformats.org/drawingml/2006/main">
            <a:srgbClr val="52C98E"/>
          </a:solidFill>
          <a:ln xmlns:a="http://schemas.openxmlformats.org/drawingml/2006/main" w="9525">
            <a:solidFill>
              <a:srgbClr val="52C98E"/>
            </a:solidFill>
            <a:prstDash val="solid"/>
          </a:ln>
        </p:spPr>
      </p:sp>
      <p:sp>
        <p:nvSpPr>
          <p:cNvPr id="17" name="">
            <a:extLst xmlns:a="http://schemas.openxmlformats.org/drawingml/2006/main">
              <a:ext uri="{FF2B5EF4-FFF2-40B4-BE49-F238E27FC236}">
                <a16:creationId xmlns:a16="http://schemas.microsoft.com/office/drawing/2014/main" id="{F1B2E6C1-8B8F-434A-ACC9-D6C3A168E22F}"/>
              </a:ext>
            </a:extLst>
          </p:cNvPr>
          <p:cNvSpPr>
            <a:spLocks xmlns:a="http://schemas.openxmlformats.org/drawingml/2006/main" noGrp="1"/>
          </p:cNvSpPr>
          <p:nvPr/>
        </p:nvSpPr>
        <p:spPr>
          <a:xfrm xmlns:a="http://schemas.openxmlformats.org/drawingml/2006/main">
            <a:off x="6257925" y="2876550"/>
            <a:ext cx="21240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200" b="1">
                <a:solidFill>
                  <a:srgbClr val="52C98E"/>
                </a:solidFill>
                <a:latin typeface="Avenir Next"/>
                <a:ea typeface="Avenir Next"/>
                <a:cs typeface="Avenir Next"/>
              </a:defRPr>
            </a:pPr>
            <a:r>
              <a:rPr sz="1300" b="1">
                <a:solidFill>
                  <a:srgbClr val="52C98E"/>
                </a:solidFill>
                <a:latin typeface="Avenir Next"/>
                <a:ea typeface="Avenir Next"/>
                <a:cs typeface="Avenir Next"/>
              </a:rPr>
              <a:t>STEP 3</a:t>
            </a:r>
          </a:p>
        </p:txBody>
      </p:sp>
      <p:sp>
        <p:nvSpPr>
          <p:cNvPr id="18" name="">
            <a:extLst xmlns:a="http://schemas.openxmlformats.org/drawingml/2006/main">
              <a:ext uri="{FF2B5EF4-FFF2-40B4-BE49-F238E27FC236}">
                <a16:creationId xmlns:a16="http://schemas.microsoft.com/office/drawing/2014/main" id="{FDD396DA-B460-41B2-8A85-5FDDA315DA75}"/>
              </a:ext>
            </a:extLst>
          </p:cNvPr>
          <p:cNvSpPr>
            <a:spLocks xmlns:a="http://schemas.openxmlformats.org/drawingml/2006/main" noGrp="1"/>
          </p:cNvSpPr>
          <p:nvPr/>
        </p:nvSpPr>
        <p:spPr>
          <a:xfrm xmlns:a="http://schemas.openxmlformats.org/drawingml/2006/main">
            <a:off x="6257925" y="3276600"/>
            <a:ext cx="21240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650" b="1">
                <a:solidFill>
                  <a:srgbClr val="F7FAFC"/>
                </a:solidFill>
                <a:latin typeface="Avenir Next"/>
                <a:ea typeface="Avenir Next"/>
                <a:cs typeface="Avenir Next"/>
              </a:defRPr>
            </a:pPr>
            <a:r>
              <a:rPr sz="1650" b="1">
                <a:solidFill>
                  <a:srgbClr val="F7FAFC"/>
                </a:solidFill>
                <a:latin typeface="Avenir Next"/>
                <a:ea typeface="Avenir Next"/>
                <a:cs typeface="Avenir Next"/>
              </a:rPr>
              <a:t>Reuse on the next step</a:t>
            </a:r>
          </a:p>
        </p:txBody>
      </p:sp>
      <p:sp>
        <p:nvSpPr>
          <p:cNvPr id="19" name="">
            <a:extLst xmlns:a="http://schemas.openxmlformats.org/drawingml/2006/main">
              <a:ext uri="{FF2B5EF4-FFF2-40B4-BE49-F238E27FC236}">
                <a16:creationId xmlns:a16="http://schemas.microsoft.com/office/drawing/2014/main" id="{8CFE146D-09CC-4EF0-BA13-0F3B020FCFFE}"/>
              </a:ext>
            </a:extLst>
          </p:cNvPr>
          <p:cNvSpPr>
            <a:spLocks xmlns:a="http://schemas.openxmlformats.org/drawingml/2006/main" noGrp="1"/>
          </p:cNvSpPr>
          <p:nvPr/>
        </p:nvSpPr>
        <p:spPr>
          <a:xfrm xmlns:a="http://schemas.openxmlformats.org/drawingml/2006/main">
            <a:off x="6257925" y="3867150"/>
            <a:ext cx="2124075"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0">
                <a:solidFill>
                  <a:srgbClr val="C6D3DA"/>
                </a:solidFill>
                <a:latin typeface="Avenir Next"/>
                <a:ea typeface="Avenir Next"/>
                <a:cs typeface="Avenir Next"/>
              </a:defRPr>
            </a:pPr>
            <a:r>
              <a:rPr sz="1300" b="0">
                <a:solidFill>
                  <a:srgbClr val="C6D3DA"/>
                </a:solidFill>
                <a:latin typeface="Avenir Next"/>
                <a:ea typeface="Avenir Next"/>
                <a:cs typeface="Avenir Next"/>
              </a:rPr>
              <a:t>The next token need not rebuild the whole history.</a:t>
            </a:r>
          </a:p>
        </p:txBody>
      </p:sp>
      <p:sp>
        <p:nvSpPr>
          <p:cNvPr id="20" name="">
            <a:extLst xmlns:a="http://schemas.openxmlformats.org/drawingml/2006/main">
              <a:ext uri="{FF2B5EF4-FFF2-40B4-BE49-F238E27FC236}">
                <a16:creationId xmlns:a16="http://schemas.microsoft.com/office/drawing/2014/main" id="{205467A5-889A-466C-8B13-1FB4FF33F737}"/>
              </a:ext>
            </a:extLst>
          </p:cNvPr>
          <p:cNvSpPr>
            <a:spLocks xmlns:a="http://schemas.openxmlformats.org/drawingml/2006/main" noGrp="1"/>
          </p:cNvSpPr>
          <p:nvPr/>
        </p:nvSpPr>
        <p:spPr>
          <a:xfrm xmlns:a="http://schemas.openxmlformats.org/drawingml/2006/main">
            <a:off x="8782050" y="2381250"/>
            <a:ext cx="2581275" cy="2000250"/>
          </a:xfrm>
          <a:prstGeom xmlns:a="http://schemas.openxmlformats.org/drawingml/2006/main" prst="roundRect">
            <a:avLst>
              <a:gd name="adj" fmla="val 7619"/>
            </a:avLst>
          </a:prstGeom>
          <a:solidFill xmlns:a="http://schemas.openxmlformats.org/drawingml/2006/main">
            <a:srgbClr val="112B42"/>
          </a:solidFill>
          <a:ln xmlns:a="http://schemas.openxmlformats.org/drawingml/2006/main" w="9525">
            <a:solidFill>
              <a:srgbClr val="946BFF"/>
            </a:solidFill>
            <a:prstDash val="solid"/>
          </a:ln>
        </p:spPr>
      </p:sp>
      <p:sp>
        <p:nvSpPr>
          <p:cNvPr id="21" name="">
            <a:extLst xmlns:a="http://schemas.openxmlformats.org/drawingml/2006/main">
              <a:ext uri="{FF2B5EF4-FFF2-40B4-BE49-F238E27FC236}">
                <a16:creationId xmlns:a16="http://schemas.microsoft.com/office/drawing/2014/main" id="{854A68FA-1F93-4BB8-BDEF-0669848718F0}"/>
              </a:ext>
            </a:extLst>
          </p:cNvPr>
          <p:cNvSpPr>
            <a:spLocks xmlns:a="http://schemas.openxmlformats.org/drawingml/2006/main" noGrp="1"/>
          </p:cNvSpPr>
          <p:nvPr/>
        </p:nvSpPr>
        <p:spPr>
          <a:xfrm xmlns:a="http://schemas.openxmlformats.org/drawingml/2006/main">
            <a:off x="9010650" y="2628900"/>
            <a:ext cx="419100" cy="57150"/>
          </a:xfrm>
          <a:prstGeom xmlns:a="http://schemas.openxmlformats.org/drawingml/2006/main" prst="rect">
            <a:avLst/>
          </a:prstGeom>
          <a:solidFill xmlns:a="http://schemas.openxmlformats.org/drawingml/2006/main">
            <a:srgbClr val="FFAA43"/>
          </a:solidFill>
          <a:ln xmlns:a="http://schemas.openxmlformats.org/drawingml/2006/main" w="9525">
            <a:solidFill>
              <a:srgbClr val="FFAA43"/>
            </a:solidFill>
            <a:prstDash val="solid"/>
          </a:ln>
        </p:spPr>
      </p:sp>
      <p:sp>
        <p:nvSpPr>
          <p:cNvPr id="22" name="">
            <a:extLst xmlns:a="http://schemas.openxmlformats.org/drawingml/2006/main">
              <a:ext uri="{FF2B5EF4-FFF2-40B4-BE49-F238E27FC236}">
                <a16:creationId xmlns:a16="http://schemas.microsoft.com/office/drawing/2014/main" id="{62AB3788-5EE0-465F-8BA3-BBADB93EC28F}"/>
              </a:ext>
            </a:extLst>
          </p:cNvPr>
          <p:cNvSpPr>
            <a:spLocks xmlns:a="http://schemas.openxmlformats.org/drawingml/2006/main" noGrp="1"/>
          </p:cNvSpPr>
          <p:nvPr/>
        </p:nvSpPr>
        <p:spPr>
          <a:xfrm xmlns:a="http://schemas.openxmlformats.org/drawingml/2006/main">
            <a:off x="9010650" y="2876550"/>
            <a:ext cx="21240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200" b="1">
                <a:solidFill>
                  <a:srgbClr val="FFAA43"/>
                </a:solidFill>
                <a:latin typeface="Avenir Next"/>
                <a:ea typeface="Avenir Next"/>
                <a:cs typeface="Avenir Next"/>
              </a:defRPr>
            </a:pPr>
            <a:r>
              <a:rPr sz="1300" b="1">
                <a:solidFill>
                  <a:srgbClr val="FFAA43"/>
                </a:solidFill>
                <a:latin typeface="Avenir Next"/>
                <a:ea typeface="Avenir Next"/>
                <a:cs typeface="Avenir Next"/>
              </a:rPr>
              <a:t>SYSTEM COST</a:t>
            </a:r>
          </a:p>
        </p:txBody>
      </p:sp>
      <p:sp>
        <p:nvSpPr>
          <p:cNvPr id="23" name="">
            <a:extLst xmlns:a="http://schemas.openxmlformats.org/drawingml/2006/main">
              <a:ext uri="{FF2B5EF4-FFF2-40B4-BE49-F238E27FC236}">
                <a16:creationId xmlns:a16="http://schemas.microsoft.com/office/drawing/2014/main" id="{CA62F5B1-D950-4A10-83E9-DB47655104A3}"/>
              </a:ext>
            </a:extLst>
          </p:cNvPr>
          <p:cNvSpPr>
            <a:spLocks xmlns:a="http://schemas.openxmlformats.org/drawingml/2006/main" noGrp="1"/>
          </p:cNvSpPr>
          <p:nvPr/>
        </p:nvSpPr>
        <p:spPr>
          <a:xfrm xmlns:a="http://schemas.openxmlformats.org/drawingml/2006/main">
            <a:off x="9010650" y="3276600"/>
            <a:ext cx="21240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650" b="1">
                <a:solidFill>
                  <a:srgbClr val="F7FAFC"/>
                </a:solidFill>
                <a:latin typeface="Avenir Next"/>
                <a:ea typeface="Avenir Next"/>
                <a:cs typeface="Avenir Next"/>
              </a:defRPr>
            </a:pPr>
            <a:r>
              <a:rPr sz="1650" b="1">
                <a:solidFill>
                  <a:srgbClr val="F7FAFC"/>
                </a:solidFill>
                <a:latin typeface="Avenir Next"/>
                <a:ea typeface="Avenir Next"/>
                <a:cs typeface="Avenir Next"/>
              </a:rPr>
              <a:t>State consumes memory</a:t>
            </a:r>
          </a:p>
        </p:txBody>
      </p:sp>
      <p:sp>
        <p:nvSpPr>
          <p:cNvPr id="24" name="">
            <a:extLst xmlns:a="http://schemas.openxmlformats.org/drawingml/2006/main">
              <a:ext uri="{FF2B5EF4-FFF2-40B4-BE49-F238E27FC236}">
                <a16:creationId xmlns:a16="http://schemas.microsoft.com/office/drawing/2014/main" id="{B9BEFF95-472F-46DF-9519-0013BCF614B6}"/>
              </a:ext>
            </a:extLst>
          </p:cNvPr>
          <p:cNvSpPr>
            <a:spLocks xmlns:a="http://schemas.openxmlformats.org/drawingml/2006/main" noGrp="1"/>
          </p:cNvSpPr>
          <p:nvPr/>
        </p:nvSpPr>
        <p:spPr>
          <a:xfrm xmlns:a="http://schemas.openxmlformats.org/drawingml/2006/main">
            <a:off x="9010650" y="3867150"/>
            <a:ext cx="2124075"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0">
                <a:solidFill>
                  <a:srgbClr val="C6D3DA"/>
                </a:solidFill>
                <a:latin typeface="Avenir Next"/>
                <a:ea typeface="Avenir Next"/>
                <a:cs typeface="Avenir Next"/>
              </a:defRPr>
            </a:pPr>
            <a:r>
              <a:rPr sz="1300" b="0">
                <a:solidFill>
                  <a:srgbClr val="C6D3DA"/>
                </a:solidFill>
                <a:latin typeface="Avenir Next"/>
                <a:ea typeface="Avenir Next"/>
                <a:cs typeface="Avenir Next"/>
              </a:rPr>
              <a:t>Longer and more concurrent requests need more KV.</a:t>
            </a:r>
          </a:p>
        </p:txBody>
      </p:sp>
      <p:sp>
        <p:nvSpPr>
          <p:cNvPr id="25" name="">
            <a:extLst xmlns:a="http://schemas.openxmlformats.org/drawingml/2006/main">
              <a:ext uri="{FF2B5EF4-FFF2-40B4-BE49-F238E27FC236}">
                <a16:creationId xmlns:a16="http://schemas.microsoft.com/office/drawing/2014/main" id="{9BF0E0DD-28D5-47E9-8714-18A38506E009}"/>
              </a:ext>
            </a:extLst>
          </p:cNvPr>
          <p:cNvSpPr>
            <a:spLocks xmlns:a="http://schemas.openxmlformats.org/drawingml/2006/main" noGrp="1"/>
          </p:cNvSpPr>
          <p:nvPr/>
        </p:nvSpPr>
        <p:spPr>
          <a:xfrm xmlns:a="http://schemas.openxmlformats.org/drawingml/2006/main">
            <a:off x="523875" y="5010150"/>
            <a:ext cx="10715625" cy="590550"/>
          </a:xfrm>
          <a:prstGeom xmlns:a="http://schemas.openxmlformats.org/drawingml/2006/main" prst="roundRect">
            <a:avLst>
              <a:gd name="adj" fmla="val 19355"/>
            </a:avLst>
          </a:prstGeom>
          <a:solidFill xmlns:a="http://schemas.openxmlformats.org/drawingml/2006/main">
            <a:srgbClr val="112B42"/>
          </a:solidFill>
          <a:ln xmlns:a="http://schemas.openxmlformats.org/drawingml/2006/main" w="9525">
            <a:solidFill>
              <a:srgbClr val="946BFF"/>
            </a:solidFill>
            <a:prstDash val="solid"/>
          </a:ln>
        </p:spPr>
      </p:sp>
      <p:sp>
        <p:nvSpPr>
          <p:cNvPr id="26" name="">
            <a:extLst xmlns:a="http://schemas.openxmlformats.org/drawingml/2006/main">
              <a:ext uri="{FF2B5EF4-FFF2-40B4-BE49-F238E27FC236}">
                <a16:creationId xmlns:a16="http://schemas.microsoft.com/office/drawing/2014/main" id="{FAEE88D4-D154-4173-B67F-5FAA43AD15DF}"/>
              </a:ext>
            </a:extLst>
          </p:cNvPr>
          <p:cNvSpPr>
            <a:spLocks xmlns:a="http://schemas.openxmlformats.org/drawingml/2006/main" noGrp="1"/>
          </p:cNvSpPr>
          <p:nvPr/>
        </p:nvSpPr>
        <p:spPr>
          <a:xfrm xmlns:a="http://schemas.openxmlformats.org/drawingml/2006/main">
            <a:off x="762000" y="5191125"/>
            <a:ext cx="1023937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ctr">
              <a:buNone/>
              <a:defRPr sz="1275" b="1">
                <a:solidFill>
                  <a:srgbClr val="F7FAFC"/>
                </a:solidFill>
                <a:latin typeface="Avenir Next"/>
                <a:ea typeface="Avenir Next"/>
                <a:cs typeface="Avenir Next"/>
              </a:defRPr>
            </a:pPr>
            <a:r>
              <a:rPr sz="1300" b="1">
                <a:solidFill>
                  <a:srgbClr val="F7FAFC"/>
                </a:solidFill>
                <a:latin typeface="Avenir Next"/>
                <a:ea typeface="Avenir Next"/>
                <a:cs typeface="Avenir Next"/>
              </a:rPr>
              <a:t>KV turns token-by-token generation into a memory-management problem.</a:t>
            </a:r>
          </a:p>
        </p:txBody>
      </p:sp>
      <p:sp>
        <p:nvSpPr>
          <p:cNvPr id="27" name="">
            <a:extLst xmlns:a="http://schemas.openxmlformats.org/drawingml/2006/main">
              <a:ext uri="{FF2B5EF4-FFF2-40B4-BE49-F238E27FC236}">
                <a16:creationId xmlns:a16="http://schemas.microsoft.com/office/drawing/2014/main" id="{3FDE032A-531F-44A5-8A15-B1B0437311AA}"/>
              </a:ext>
            </a:extLst>
          </p:cNvPr>
          <p:cNvSpPr>
            <a:spLocks xmlns:a="http://schemas.openxmlformats.org/drawingml/2006/main" noGrp="1"/>
          </p:cNvSpPr>
          <p:nvPr/>
        </p:nvSpPr>
        <p:spPr>
          <a:xfrm xmlns:a="http://schemas.openxmlformats.org/drawingml/2006/main">
            <a:off x="523875" y="6481763"/>
            <a:ext cx="10439400" cy="45720"/>
          </a:xfrm>
          <a:prstGeom xmlns:a="http://schemas.openxmlformats.org/drawingml/2006/main" prst="rect">
            <a:avLst/>
          </a:prstGeom>
          <a:solidFill xmlns:a="http://schemas.openxmlformats.org/drawingml/2006/main">
            <a:srgbClr val="36526C"/>
          </a:solidFill>
          <a:ln xmlns:a="http://schemas.openxmlformats.org/drawingml/2006/main" w="9525">
            <a:solidFill>
              <a:srgbClr val="36526C"/>
            </a:solidFill>
            <a:prstDash val="solid"/>
          </a:ln>
        </p:spPr>
      </p:sp>
      <p:sp>
        <p:nvSpPr>
          <p:cNvPr id="28" name="">
            <a:extLst xmlns:a="http://schemas.openxmlformats.org/drawingml/2006/main">
              <a:ext uri="{FF2B5EF4-FFF2-40B4-BE49-F238E27FC236}">
                <a16:creationId xmlns:a16="http://schemas.microsoft.com/office/drawing/2014/main" id="{6FB58608-8335-4EA3-9C38-98B155729D0D}"/>
              </a:ext>
            </a:extLst>
          </p:cNvPr>
          <p:cNvSpPr>
            <a:spLocks xmlns:a="http://schemas.openxmlformats.org/drawingml/2006/main" noGrp="1"/>
          </p:cNvSpPr>
          <p:nvPr/>
        </p:nvSpPr>
        <p:spPr>
          <a:xfrm xmlns:a="http://schemas.openxmlformats.org/drawingml/2006/main">
            <a:off x="523875" y="6481763"/>
            <a:ext cx="7156040" cy="45720"/>
          </a:xfrm>
          <a:prstGeom xmlns:a="http://schemas.openxmlformats.org/drawingml/2006/main" prst="rect">
            <a:avLst/>
          </a:prstGeom>
          <a:solidFill xmlns:a="http://schemas.openxmlformats.org/drawingml/2006/main">
            <a:srgbClr val="43BEE8"/>
          </a:solidFill>
          <a:ln xmlns:a="http://schemas.openxmlformats.org/drawingml/2006/main" w="9525">
            <a:solidFill>
              <a:srgbClr val="43BEE8"/>
            </a:solidFill>
            <a:prstDash val="solid"/>
          </a:ln>
        </p:spPr>
      </p:sp>
      <p:sp>
        <p:nvSpPr>
          <p:cNvPr id="29" name="">
            <a:extLst xmlns:a="http://schemas.openxmlformats.org/drawingml/2006/main">
              <a:ext uri="{FF2B5EF4-FFF2-40B4-BE49-F238E27FC236}">
                <a16:creationId xmlns:a16="http://schemas.microsoft.com/office/drawing/2014/main" id="{BA18EBDE-616F-4A1D-82A3-7B75921F466E}"/>
              </a:ext>
            </a:extLst>
          </p:cNvPr>
          <p:cNvSpPr>
            <a:spLocks xmlns:a="http://schemas.openxmlformats.org/drawingml/2006/main" noGrp="1"/>
          </p:cNvSpPr>
          <p:nvPr/>
        </p:nvSpPr>
        <p:spPr>
          <a:xfrm xmlns:a="http://schemas.openxmlformats.org/drawingml/2006/main">
            <a:off x="7649435" y="6468428"/>
            <a:ext cx="60960" cy="60960"/>
          </a:xfrm>
          <a:prstGeom xmlns:a="http://schemas.openxmlformats.org/drawingml/2006/main" prst="ellipse">
            <a:avLst/>
          </a:prstGeom>
          <a:solidFill xmlns:a="http://schemas.openxmlformats.org/drawingml/2006/main">
            <a:srgbClr val="43BEE8"/>
          </a:solidFill>
          <a:ln xmlns:a="http://schemas.openxmlformats.org/drawingml/2006/main" w="9525">
            <a:solidFill>
              <a:srgbClr val="071427"/>
            </a:solidFill>
            <a:prstDash val="solid"/>
          </a:ln>
        </p:spPr>
      </p:sp>
      <p:sp>
        <p:nvSpPr>
          <p:cNvPr id="30" name="">
            <a:extLst xmlns:a="http://schemas.openxmlformats.org/drawingml/2006/main">
              <a:ext uri="{FF2B5EF4-FFF2-40B4-BE49-F238E27FC236}">
                <a16:creationId xmlns:a16="http://schemas.microsoft.com/office/drawing/2014/main" id="{86A6D91A-7B4E-49B6-BFA2-647DC054082C}"/>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anchor="ctr"/>
          <a:lstStyle xmlns:a="http://schemas.openxmlformats.org/drawingml/2006/main"/>
          <a:p xmlns:a="http://schemas.openxmlformats.org/drawingml/2006/main">
            <a:pPr algn="r">
              <a:buNone/>
              <a:defRPr sz="900" b="0">
                <a:solidFill>
                  <a:srgbClr val="C6D3DA"/>
                </a:solidFill>
                <a:latin typeface="Avenir Next"/>
                <a:ea typeface="Avenir Next"/>
                <a:cs typeface="Avenir Next"/>
              </a:defRPr>
            </a:pPr>
            <a:r>
              <a:rPr sz="900" b="0">
                <a:solidFill>
                  <a:srgbClr val="C6D3DA"/>
                </a:solidFill>
                <a:latin typeface="Avenir Next"/>
                <a:ea typeface="Avenir Next"/>
                <a:cs typeface="Avenir Next"/>
              </a:rPr>
              <a:t>85/124</a:t>
            </a:r>
          </a:p>
        </p:txBody>
      </p:sp>
    </p:spTree>
    <p:extLst>
      <p:ext uri="{BB962C8B-B14F-4D97-AF65-F5344CB8AC3E}">
        <p14:creationId xmlns:p14="http://schemas.microsoft.com/office/powerpoint/2010/main" val="303459340"/>
      </p:ext>
    </p:extLst>
  </p:cSld>
</p:sld>
</file>

<file path=ppt/slides/slide8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1ED4D002-BFB7-467A-8538-2A0CC125D5D6}"/>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60E3ACD8-AC54-4889-B178-0621D4BA8BD4}"/>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C992310A-EC6C-4969-9E4C-7F5657047AE4}"/>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AFCA4430-1A60-4559-94EF-69A383A0CC06}"/>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KV cache is each request's working memory</a:t>
            </a:r>
          </a:p>
        </p:txBody>
      </p:sp>
      <p:sp>
        <p:nvSpPr>
          <p:cNvPr id="6" name="Rectangle 5">
            <a:extLst xmlns:a="http://schemas.openxmlformats.org/drawingml/2006/main">
              <a:ext uri="{FF2B5EF4-FFF2-40B4-BE49-F238E27FC236}">
                <a16:creationId xmlns:a16="http://schemas.microsoft.com/office/drawing/2014/main" id="{A488212F-6786-4BCF-854A-857A42B0A892}"/>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C8D117B6-3F80-4ED3-9864-F25BEE310AF3}"/>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86/124</a:t>
            </a:r>
          </a:p>
        </p:txBody>
      </p:sp>
      <p:sp>
        <p:nvSpPr>
          <p:cNvPr id="8" name="Oval 7">
            <a:extLst xmlns:a="http://schemas.openxmlformats.org/drawingml/2006/main">
              <a:ext uri="{FF2B5EF4-FFF2-40B4-BE49-F238E27FC236}">
                <a16:creationId xmlns:a16="http://schemas.microsoft.com/office/drawing/2014/main" id="{F6AC4073-5BDC-45A1-B451-42910B0A7699}"/>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273821EE-F623-441E-B0DF-D59D3617C9A0}"/>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It grows with context.</a:t>
            </a:r>
          </a:p>
        </p:txBody>
      </p:sp>
      <p:sp>
        <p:nvSpPr>
          <p:cNvPr id="10" name="Oval 9">
            <a:extLst xmlns:a="http://schemas.openxmlformats.org/drawingml/2006/main">
              <a:ext uri="{FF2B5EF4-FFF2-40B4-BE49-F238E27FC236}">
                <a16:creationId xmlns:a16="http://schemas.microsoft.com/office/drawing/2014/main" id="{16E8C6D2-68F3-44AB-9FD3-A10BA1FA7469}"/>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9093796E-07B0-4244-9F9C-48D6808D6FCA}"/>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It persists across decode rounds.</a:t>
            </a:r>
          </a:p>
        </p:txBody>
      </p:sp>
      <p:sp>
        <p:nvSpPr>
          <p:cNvPr id="12" name="Oval 11">
            <a:extLst xmlns:a="http://schemas.openxmlformats.org/drawingml/2006/main">
              <a:ext uri="{FF2B5EF4-FFF2-40B4-BE49-F238E27FC236}">
                <a16:creationId xmlns:a16="http://schemas.microsoft.com/office/drawing/2014/main" id="{F68E55E7-9B99-4465-9ECA-624CF094D1B3}"/>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A684D3B9-C306-4601-BD14-17176C0E5F8E}"/>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Reuse can make KV a shared object.</a:t>
            </a:r>
          </a:p>
        </p:txBody>
      </p:sp>
      <p:sp>
        <p:nvSpPr>
          <p:cNvPr id="14" name="TextBox 13">
            <a:extLst xmlns:a="http://schemas.openxmlformats.org/drawingml/2006/main">
              <a:ext uri="{FF2B5EF4-FFF2-40B4-BE49-F238E27FC236}">
                <a16:creationId xmlns:a16="http://schemas.microsoft.com/office/drawing/2014/main" id="{5976353B-D5BA-433E-9316-AFDB0FF80FAA}"/>
              </a:ext>
            </a:extLst>
          </p:cNvPr>
          <p:cNvSpPr>
            <a:spLocks xmlns:a="http://schemas.openxmlformats.org/drawingml/2006/main" noGrp="1"/>
          </p:cNvSpPr>
          <p:nvPr/>
        </p:nvSpPr>
        <p:spPr>
          <a:xfrm xmlns:a="http://schemas.openxmlformats.org/drawingml/2006/main">
            <a:off x="5559552" y="1773936"/>
            <a:ext cx="25603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KV FOOTPRINT</a:t>
            </a:r>
          </a:p>
        </p:txBody>
      </p:sp>
      <p:sp>
        <p:nvSpPr>
          <p:cNvPr id="15" name="Rounded Rectangle 14">
            <a:extLst xmlns:a="http://schemas.openxmlformats.org/drawingml/2006/main">
              <a:ext uri="{FF2B5EF4-FFF2-40B4-BE49-F238E27FC236}">
                <a16:creationId xmlns:a16="http://schemas.microsoft.com/office/drawing/2014/main" id="{8FC632E6-5D08-4B79-8A18-6DFE05A964E0}"/>
              </a:ext>
            </a:extLst>
          </p:cNvPr>
          <p:cNvSpPr>
            <a:spLocks xmlns:a="http://schemas.openxmlformats.org/drawingml/2006/main" noGrp="1"/>
          </p:cNvSpPr>
          <p:nvPr/>
        </p:nvSpPr>
        <p:spPr>
          <a:xfrm xmlns:a="http://schemas.openxmlformats.org/drawingml/2006/main">
            <a:off x="5577840"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Rounded Rectangle 15">
            <a:extLst xmlns:a="http://schemas.openxmlformats.org/drawingml/2006/main">
              <a:ext uri="{FF2B5EF4-FFF2-40B4-BE49-F238E27FC236}">
                <a16:creationId xmlns:a16="http://schemas.microsoft.com/office/drawing/2014/main" id="{F12551DA-4F4C-43AA-BA6E-16D73BDD45E4}"/>
              </a:ext>
            </a:extLst>
          </p:cNvPr>
          <p:cNvSpPr>
            <a:spLocks xmlns:a="http://schemas.openxmlformats.org/drawingml/2006/main" noGrp="1"/>
          </p:cNvSpPr>
          <p:nvPr/>
        </p:nvSpPr>
        <p:spPr>
          <a:xfrm xmlns:a="http://schemas.openxmlformats.org/drawingml/2006/main">
            <a:off x="6199631"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Rounded Rectangle 16">
            <a:extLst xmlns:a="http://schemas.openxmlformats.org/drawingml/2006/main">
              <a:ext uri="{FF2B5EF4-FFF2-40B4-BE49-F238E27FC236}">
                <a16:creationId xmlns:a16="http://schemas.microsoft.com/office/drawing/2014/main" id="{61A790B1-93E0-4C53-B311-B8D8B9C683A7}"/>
              </a:ext>
            </a:extLst>
          </p:cNvPr>
          <p:cNvSpPr>
            <a:spLocks xmlns:a="http://schemas.openxmlformats.org/drawingml/2006/main" noGrp="1"/>
          </p:cNvSpPr>
          <p:nvPr/>
        </p:nvSpPr>
        <p:spPr>
          <a:xfrm xmlns:a="http://schemas.openxmlformats.org/drawingml/2006/main">
            <a:off x="6821424"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Rounded Rectangle 17">
            <a:extLst xmlns:a="http://schemas.openxmlformats.org/drawingml/2006/main">
              <a:ext uri="{FF2B5EF4-FFF2-40B4-BE49-F238E27FC236}">
                <a16:creationId xmlns:a16="http://schemas.microsoft.com/office/drawing/2014/main" id="{1772A62D-95E7-43EA-9A44-C75C1CE4E97B}"/>
              </a:ext>
            </a:extLst>
          </p:cNvPr>
          <p:cNvSpPr>
            <a:spLocks xmlns:a="http://schemas.openxmlformats.org/drawingml/2006/main" noGrp="1"/>
          </p:cNvSpPr>
          <p:nvPr/>
        </p:nvSpPr>
        <p:spPr>
          <a:xfrm xmlns:a="http://schemas.openxmlformats.org/drawingml/2006/main">
            <a:off x="7443216"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Rounded Rectangle 18">
            <a:extLst xmlns:a="http://schemas.openxmlformats.org/drawingml/2006/main">
              <a:ext uri="{FF2B5EF4-FFF2-40B4-BE49-F238E27FC236}">
                <a16:creationId xmlns:a16="http://schemas.microsoft.com/office/drawing/2014/main" id="{183EFD6F-7FEF-4A2D-8EF8-593B1A7C72D2}"/>
              </a:ext>
            </a:extLst>
          </p:cNvPr>
          <p:cNvSpPr>
            <a:spLocks xmlns:a="http://schemas.openxmlformats.org/drawingml/2006/main" noGrp="1"/>
          </p:cNvSpPr>
          <p:nvPr/>
        </p:nvSpPr>
        <p:spPr>
          <a:xfrm xmlns:a="http://schemas.openxmlformats.org/drawingml/2006/main">
            <a:off x="8065008"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Rounded Rectangle 19">
            <a:extLst xmlns:a="http://schemas.openxmlformats.org/drawingml/2006/main">
              <a:ext uri="{FF2B5EF4-FFF2-40B4-BE49-F238E27FC236}">
                <a16:creationId xmlns:a16="http://schemas.microsoft.com/office/drawing/2014/main" id="{C3B3DC1C-23E8-4DBF-A8DE-30842AB026F1}"/>
              </a:ext>
            </a:extLst>
          </p:cNvPr>
          <p:cNvSpPr>
            <a:spLocks xmlns:a="http://schemas.openxmlformats.org/drawingml/2006/main" noGrp="1"/>
          </p:cNvSpPr>
          <p:nvPr/>
        </p:nvSpPr>
        <p:spPr>
          <a:xfrm xmlns:a="http://schemas.openxmlformats.org/drawingml/2006/main">
            <a:off x="8686800"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Rounded Rectangle 20">
            <a:extLst xmlns:a="http://schemas.openxmlformats.org/drawingml/2006/main">
              <a:ext uri="{FF2B5EF4-FFF2-40B4-BE49-F238E27FC236}">
                <a16:creationId xmlns:a16="http://schemas.microsoft.com/office/drawing/2014/main" id="{A847F144-3040-44C2-9B4A-5694AC5FF18C}"/>
              </a:ext>
            </a:extLst>
          </p:cNvPr>
          <p:cNvSpPr>
            <a:spLocks xmlns:a="http://schemas.openxmlformats.org/drawingml/2006/main" noGrp="1"/>
          </p:cNvSpPr>
          <p:nvPr/>
        </p:nvSpPr>
        <p:spPr>
          <a:xfrm xmlns:a="http://schemas.openxmlformats.org/drawingml/2006/main">
            <a:off x="9308592"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Rounded Rectangle 21">
            <a:extLst xmlns:a="http://schemas.openxmlformats.org/drawingml/2006/main">
              <a:ext uri="{FF2B5EF4-FFF2-40B4-BE49-F238E27FC236}">
                <a16:creationId xmlns:a16="http://schemas.microsoft.com/office/drawing/2014/main" id="{14AEFE08-37DF-49FB-8011-30EBAA1D2B42}"/>
              </a:ext>
            </a:extLst>
          </p:cNvPr>
          <p:cNvSpPr>
            <a:spLocks xmlns:a="http://schemas.openxmlformats.org/drawingml/2006/main" noGrp="1"/>
          </p:cNvSpPr>
          <p:nvPr/>
        </p:nvSpPr>
        <p:spPr>
          <a:xfrm xmlns:a="http://schemas.openxmlformats.org/drawingml/2006/main">
            <a:off x="9930384"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Rounded Rectangle 22">
            <a:extLst xmlns:a="http://schemas.openxmlformats.org/drawingml/2006/main">
              <a:ext uri="{FF2B5EF4-FFF2-40B4-BE49-F238E27FC236}">
                <a16:creationId xmlns:a16="http://schemas.microsoft.com/office/drawing/2014/main" id="{46092376-2DDF-4A0A-8F22-502843B282CB}"/>
              </a:ext>
            </a:extLst>
          </p:cNvPr>
          <p:cNvSpPr>
            <a:spLocks xmlns:a="http://schemas.openxmlformats.org/drawingml/2006/main" noGrp="1"/>
          </p:cNvSpPr>
          <p:nvPr/>
        </p:nvSpPr>
        <p:spPr>
          <a:xfrm xmlns:a="http://schemas.openxmlformats.org/drawingml/2006/main">
            <a:off x="5577840"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Rounded Rectangle 23">
            <a:extLst xmlns:a="http://schemas.openxmlformats.org/drawingml/2006/main">
              <a:ext uri="{FF2B5EF4-FFF2-40B4-BE49-F238E27FC236}">
                <a16:creationId xmlns:a16="http://schemas.microsoft.com/office/drawing/2014/main" id="{A79414AA-AB20-442E-A695-12C23D6A69EF}"/>
              </a:ext>
            </a:extLst>
          </p:cNvPr>
          <p:cNvSpPr>
            <a:spLocks xmlns:a="http://schemas.openxmlformats.org/drawingml/2006/main" noGrp="1"/>
          </p:cNvSpPr>
          <p:nvPr/>
        </p:nvSpPr>
        <p:spPr>
          <a:xfrm xmlns:a="http://schemas.openxmlformats.org/drawingml/2006/main">
            <a:off x="6199631"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Rounded Rectangle 24">
            <a:extLst xmlns:a="http://schemas.openxmlformats.org/drawingml/2006/main">
              <a:ext uri="{FF2B5EF4-FFF2-40B4-BE49-F238E27FC236}">
                <a16:creationId xmlns:a16="http://schemas.microsoft.com/office/drawing/2014/main" id="{CDA77BDE-70BB-4784-9B78-83204AD8B99A}"/>
              </a:ext>
            </a:extLst>
          </p:cNvPr>
          <p:cNvSpPr>
            <a:spLocks xmlns:a="http://schemas.openxmlformats.org/drawingml/2006/main" noGrp="1"/>
          </p:cNvSpPr>
          <p:nvPr/>
        </p:nvSpPr>
        <p:spPr>
          <a:xfrm xmlns:a="http://schemas.openxmlformats.org/drawingml/2006/main">
            <a:off x="6821424"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Rounded Rectangle 25">
            <a:extLst xmlns:a="http://schemas.openxmlformats.org/drawingml/2006/main">
              <a:ext uri="{FF2B5EF4-FFF2-40B4-BE49-F238E27FC236}">
                <a16:creationId xmlns:a16="http://schemas.microsoft.com/office/drawing/2014/main" id="{CE3FBA42-9C0C-4E24-BA9C-3CEDC104CDB2}"/>
              </a:ext>
            </a:extLst>
          </p:cNvPr>
          <p:cNvSpPr>
            <a:spLocks xmlns:a="http://schemas.openxmlformats.org/drawingml/2006/main" noGrp="1"/>
          </p:cNvSpPr>
          <p:nvPr/>
        </p:nvSpPr>
        <p:spPr>
          <a:xfrm xmlns:a="http://schemas.openxmlformats.org/drawingml/2006/main">
            <a:off x="7443216"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Rounded Rectangle 26">
            <a:extLst xmlns:a="http://schemas.openxmlformats.org/drawingml/2006/main">
              <a:ext uri="{FF2B5EF4-FFF2-40B4-BE49-F238E27FC236}">
                <a16:creationId xmlns:a16="http://schemas.microsoft.com/office/drawing/2014/main" id="{032889D8-7B58-4A6F-AE87-4A1D04569065}"/>
              </a:ext>
            </a:extLst>
          </p:cNvPr>
          <p:cNvSpPr>
            <a:spLocks xmlns:a="http://schemas.openxmlformats.org/drawingml/2006/main" noGrp="1"/>
          </p:cNvSpPr>
          <p:nvPr/>
        </p:nvSpPr>
        <p:spPr>
          <a:xfrm xmlns:a="http://schemas.openxmlformats.org/drawingml/2006/main">
            <a:off x="8065008"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Rounded Rectangle 27">
            <a:extLst xmlns:a="http://schemas.openxmlformats.org/drawingml/2006/main">
              <a:ext uri="{FF2B5EF4-FFF2-40B4-BE49-F238E27FC236}">
                <a16:creationId xmlns:a16="http://schemas.microsoft.com/office/drawing/2014/main" id="{2516F368-B660-4DF1-ACB9-CCB203FA6AAC}"/>
              </a:ext>
            </a:extLst>
          </p:cNvPr>
          <p:cNvSpPr>
            <a:spLocks xmlns:a="http://schemas.openxmlformats.org/drawingml/2006/main" noGrp="1"/>
          </p:cNvSpPr>
          <p:nvPr/>
        </p:nvSpPr>
        <p:spPr>
          <a:xfrm xmlns:a="http://schemas.openxmlformats.org/drawingml/2006/main">
            <a:off x="8686800"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Rounded Rectangle 28">
            <a:extLst xmlns:a="http://schemas.openxmlformats.org/drawingml/2006/main">
              <a:ext uri="{FF2B5EF4-FFF2-40B4-BE49-F238E27FC236}">
                <a16:creationId xmlns:a16="http://schemas.microsoft.com/office/drawing/2014/main" id="{3AD1A1C3-C71E-413B-AE87-4FAA99E88378}"/>
              </a:ext>
            </a:extLst>
          </p:cNvPr>
          <p:cNvSpPr>
            <a:spLocks xmlns:a="http://schemas.openxmlformats.org/drawingml/2006/main" noGrp="1"/>
          </p:cNvSpPr>
          <p:nvPr/>
        </p:nvSpPr>
        <p:spPr>
          <a:xfrm xmlns:a="http://schemas.openxmlformats.org/drawingml/2006/main">
            <a:off x="9308592"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Rounded Rectangle 29">
            <a:extLst xmlns:a="http://schemas.openxmlformats.org/drawingml/2006/main">
              <a:ext uri="{FF2B5EF4-FFF2-40B4-BE49-F238E27FC236}">
                <a16:creationId xmlns:a16="http://schemas.microsoft.com/office/drawing/2014/main" id="{075EB2DD-F936-4E14-ABE3-261F42033176}"/>
              </a:ext>
            </a:extLst>
          </p:cNvPr>
          <p:cNvSpPr>
            <a:spLocks xmlns:a="http://schemas.openxmlformats.org/drawingml/2006/main" noGrp="1"/>
          </p:cNvSpPr>
          <p:nvPr/>
        </p:nvSpPr>
        <p:spPr>
          <a:xfrm xmlns:a="http://schemas.openxmlformats.org/drawingml/2006/main">
            <a:off x="9930384"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Rounded Rectangle 30">
            <a:extLst xmlns:a="http://schemas.openxmlformats.org/drawingml/2006/main">
              <a:ext uri="{FF2B5EF4-FFF2-40B4-BE49-F238E27FC236}">
                <a16:creationId xmlns:a16="http://schemas.microsoft.com/office/drawing/2014/main" id="{3959E8F3-9EB3-48D7-8452-4C30BD3B3850}"/>
              </a:ext>
            </a:extLst>
          </p:cNvPr>
          <p:cNvSpPr>
            <a:spLocks xmlns:a="http://schemas.openxmlformats.org/drawingml/2006/main" noGrp="1"/>
          </p:cNvSpPr>
          <p:nvPr/>
        </p:nvSpPr>
        <p:spPr>
          <a:xfrm xmlns:a="http://schemas.openxmlformats.org/drawingml/2006/main">
            <a:off x="5577840"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Rounded Rectangle 31">
            <a:extLst xmlns:a="http://schemas.openxmlformats.org/drawingml/2006/main">
              <a:ext uri="{FF2B5EF4-FFF2-40B4-BE49-F238E27FC236}">
                <a16:creationId xmlns:a16="http://schemas.microsoft.com/office/drawing/2014/main" id="{6E30EE44-82D4-4084-9E88-1D6000189E85}"/>
              </a:ext>
            </a:extLst>
          </p:cNvPr>
          <p:cNvSpPr>
            <a:spLocks xmlns:a="http://schemas.openxmlformats.org/drawingml/2006/main" noGrp="1"/>
          </p:cNvSpPr>
          <p:nvPr/>
        </p:nvSpPr>
        <p:spPr>
          <a:xfrm xmlns:a="http://schemas.openxmlformats.org/drawingml/2006/main">
            <a:off x="6199631"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Rounded Rectangle 32">
            <a:extLst xmlns:a="http://schemas.openxmlformats.org/drawingml/2006/main">
              <a:ext uri="{FF2B5EF4-FFF2-40B4-BE49-F238E27FC236}">
                <a16:creationId xmlns:a16="http://schemas.microsoft.com/office/drawing/2014/main" id="{B02F6171-6D46-4023-9405-9721D7396383}"/>
              </a:ext>
            </a:extLst>
          </p:cNvPr>
          <p:cNvSpPr>
            <a:spLocks xmlns:a="http://schemas.openxmlformats.org/drawingml/2006/main" noGrp="1"/>
          </p:cNvSpPr>
          <p:nvPr/>
        </p:nvSpPr>
        <p:spPr>
          <a:xfrm xmlns:a="http://schemas.openxmlformats.org/drawingml/2006/main">
            <a:off x="6821424"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Rounded Rectangle 33">
            <a:extLst xmlns:a="http://schemas.openxmlformats.org/drawingml/2006/main">
              <a:ext uri="{FF2B5EF4-FFF2-40B4-BE49-F238E27FC236}">
                <a16:creationId xmlns:a16="http://schemas.microsoft.com/office/drawing/2014/main" id="{E334EBE9-B391-4227-8161-DF8826A84C77}"/>
              </a:ext>
            </a:extLst>
          </p:cNvPr>
          <p:cNvSpPr>
            <a:spLocks xmlns:a="http://schemas.openxmlformats.org/drawingml/2006/main" noGrp="1"/>
          </p:cNvSpPr>
          <p:nvPr/>
        </p:nvSpPr>
        <p:spPr>
          <a:xfrm xmlns:a="http://schemas.openxmlformats.org/drawingml/2006/main">
            <a:off x="7443216"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Rounded Rectangle 34">
            <a:extLst xmlns:a="http://schemas.openxmlformats.org/drawingml/2006/main">
              <a:ext uri="{FF2B5EF4-FFF2-40B4-BE49-F238E27FC236}">
                <a16:creationId xmlns:a16="http://schemas.microsoft.com/office/drawing/2014/main" id="{CC0E403F-2E68-4ECA-9130-8AE1ACA48B08}"/>
              </a:ext>
            </a:extLst>
          </p:cNvPr>
          <p:cNvSpPr>
            <a:spLocks xmlns:a="http://schemas.openxmlformats.org/drawingml/2006/main" noGrp="1"/>
          </p:cNvSpPr>
          <p:nvPr/>
        </p:nvSpPr>
        <p:spPr>
          <a:xfrm xmlns:a="http://schemas.openxmlformats.org/drawingml/2006/main">
            <a:off x="8065008"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6" name="Rounded Rectangle 35">
            <a:extLst xmlns:a="http://schemas.openxmlformats.org/drawingml/2006/main">
              <a:ext uri="{FF2B5EF4-FFF2-40B4-BE49-F238E27FC236}">
                <a16:creationId xmlns:a16="http://schemas.microsoft.com/office/drawing/2014/main" id="{A0AA7DF1-71A7-47F0-B275-ED80F9D88EFC}"/>
              </a:ext>
            </a:extLst>
          </p:cNvPr>
          <p:cNvSpPr>
            <a:spLocks xmlns:a="http://schemas.openxmlformats.org/drawingml/2006/main" noGrp="1"/>
          </p:cNvSpPr>
          <p:nvPr/>
        </p:nvSpPr>
        <p:spPr>
          <a:xfrm xmlns:a="http://schemas.openxmlformats.org/drawingml/2006/main">
            <a:off x="8686800"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7" name="Rounded Rectangle 36">
            <a:extLst xmlns:a="http://schemas.openxmlformats.org/drawingml/2006/main">
              <a:ext uri="{FF2B5EF4-FFF2-40B4-BE49-F238E27FC236}">
                <a16:creationId xmlns:a16="http://schemas.microsoft.com/office/drawing/2014/main" id="{786EEA60-4C66-4E41-8E30-3D789DB5AE10}"/>
              </a:ext>
            </a:extLst>
          </p:cNvPr>
          <p:cNvSpPr>
            <a:spLocks xmlns:a="http://schemas.openxmlformats.org/drawingml/2006/main" noGrp="1"/>
          </p:cNvSpPr>
          <p:nvPr/>
        </p:nvSpPr>
        <p:spPr>
          <a:xfrm xmlns:a="http://schemas.openxmlformats.org/drawingml/2006/main">
            <a:off x="9308592"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8" name="Rounded Rectangle 37">
            <a:extLst xmlns:a="http://schemas.openxmlformats.org/drawingml/2006/main">
              <a:ext uri="{FF2B5EF4-FFF2-40B4-BE49-F238E27FC236}">
                <a16:creationId xmlns:a16="http://schemas.microsoft.com/office/drawing/2014/main" id="{E9418AE4-4874-4220-BC34-BCE1D9B13037}"/>
              </a:ext>
            </a:extLst>
          </p:cNvPr>
          <p:cNvSpPr>
            <a:spLocks xmlns:a="http://schemas.openxmlformats.org/drawingml/2006/main" noGrp="1"/>
          </p:cNvSpPr>
          <p:nvPr/>
        </p:nvSpPr>
        <p:spPr>
          <a:xfrm xmlns:a="http://schemas.openxmlformats.org/drawingml/2006/main">
            <a:off x="9930384"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9" name="Rounded Rectangle 38">
            <a:extLst xmlns:a="http://schemas.openxmlformats.org/drawingml/2006/main">
              <a:ext uri="{FF2B5EF4-FFF2-40B4-BE49-F238E27FC236}">
                <a16:creationId xmlns:a16="http://schemas.microsoft.com/office/drawing/2014/main" id="{DC940A81-B9EE-45D2-84A7-8BF497C31201}"/>
              </a:ext>
            </a:extLst>
          </p:cNvPr>
          <p:cNvSpPr>
            <a:spLocks xmlns:a="http://schemas.openxmlformats.org/drawingml/2006/main" noGrp="1"/>
          </p:cNvSpPr>
          <p:nvPr/>
        </p:nvSpPr>
        <p:spPr>
          <a:xfrm xmlns:a="http://schemas.openxmlformats.org/drawingml/2006/main">
            <a:off x="5577840" y="3968496"/>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0" name="Rounded Rectangle 39">
            <a:extLst xmlns:a="http://schemas.openxmlformats.org/drawingml/2006/main">
              <a:ext uri="{FF2B5EF4-FFF2-40B4-BE49-F238E27FC236}">
                <a16:creationId xmlns:a16="http://schemas.microsoft.com/office/drawing/2014/main" id="{23A78679-8EFD-4813-BF16-422986592337}"/>
              </a:ext>
            </a:extLst>
          </p:cNvPr>
          <p:cNvSpPr>
            <a:spLocks xmlns:a="http://schemas.openxmlformats.org/drawingml/2006/main" noGrp="1"/>
          </p:cNvSpPr>
          <p:nvPr/>
        </p:nvSpPr>
        <p:spPr>
          <a:xfrm xmlns:a="http://schemas.openxmlformats.org/drawingml/2006/main">
            <a:off x="6199631" y="3968496"/>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1" name="Rounded Rectangle 40">
            <a:extLst xmlns:a="http://schemas.openxmlformats.org/drawingml/2006/main">
              <a:ext uri="{FF2B5EF4-FFF2-40B4-BE49-F238E27FC236}">
                <a16:creationId xmlns:a16="http://schemas.microsoft.com/office/drawing/2014/main" id="{382163BC-E794-471E-893A-0A5ACA019C62}"/>
              </a:ext>
            </a:extLst>
          </p:cNvPr>
          <p:cNvSpPr>
            <a:spLocks xmlns:a="http://schemas.openxmlformats.org/drawingml/2006/main" noGrp="1"/>
          </p:cNvSpPr>
          <p:nvPr/>
        </p:nvSpPr>
        <p:spPr>
          <a:xfrm xmlns:a="http://schemas.openxmlformats.org/drawingml/2006/main">
            <a:off x="6821424" y="3968496"/>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2" name="Rounded Rectangle 41">
            <a:extLst xmlns:a="http://schemas.openxmlformats.org/drawingml/2006/main">
              <a:ext uri="{FF2B5EF4-FFF2-40B4-BE49-F238E27FC236}">
                <a16:creationId xmlns:a16="http://schemas.microsoft.com/office/drawing/2014/main" id="{232FFD7A-F66F-4820-80DE-933611290CC3}"/>
              </a:ext>
            </a:extLst>
          </p:cNvPr>
          <p:cNvSpPr>
            <a:spLocks xmlns:a="http://schemas.openxmlformats.org/drawingml/2006/main" noGrp="1"/>
          </p:cNvSpPr>
          <p:nvPr/>
        </p:nvSpPr>
        <p:spPr>
          <a:xfrm xmlns:a="http://schemas.openxmlformats.org/drawingml/2006/main">
            <a:off x="7443216" y="3968496"/>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3" name="Rounded Rectangle 42">
            <a:extLst xmlns:a="http://schemas.openxmlformats.org/drawingml/2006/main">
              <a:ext uri="{FF2B5EF4-FFF2-40B4-BE49-F238E27FC236}">
                <a16:creationId xmlns:a16="http://schemas.microsoft.com/office/drawing/2014/main" id="{C0841789-8372-40B2-B2B7-C87AF2F8C274}"/>
              </a:ext>
            </a:extLst>
          </p:cNvPr>
          <p:cNvSpPr>
            <a:spLocks xmlns:a="http://schemas.openxmlformats.org/drawingml/2006/main" noGrp="1"/>
          </p:cNvSpPr>
          <p:nvPr/>
        </p:nvSpPr>
        <p:spPr>
          <a:xfrm xmlns:a="http://schemas.openxmlformats.org/drawingml/2006/main">
            <a:off x="8065008" y="3968496"/>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4" name="Rounded Rectangle 43">
            <a:extLst xmlns:a="http://schemas.openxmlformats.org/drawingml/2006/main">
              <a:ext uri="{FF2B5EF4-FFF2-40B4-BE49-F238E27FC236}">
                <a16:creationId xmlns:a16="http://schemas.microsoft.com/office/drawing/2014/main" id="{6282EF90-6641-43C4-9EB0-C430D2C50595}"/>
              </a:ext>
            </a:extLst>
          </p:cNvPr>
          <p:cNvSpPr>
            <a:spLocks xmlns:a="http://schemas.openxmlformats.org/drawingml/2006/main" noGrp="1"/>
          </p:cNvSpPr>
          <p:nvPr/>
        </p:nvSpPr>
        <p:spPr>
          <a:xfrm xmlns:a="http://schemas.openxmlformats.org/drawingml/2006/main">
            <a:off x="8686800" y="3968496"/>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5" name="Rounded Rectangle 44">
            <a:extLst xmlns:a="http://schemas.openxmlformats.org/drawingml/2006/main">
              <a:ext uri="{FF2B5EF4-FFF2-40B4-BE49-F238E27FC236}">
                <a16:creationId xmlns:a16="http://schemas.microsoft.com/office/drawing/2014/main" id="{BB0D31CC-C54F-45DB-AB9F-1FC0DD990C28}"/>
              </a:ext>
            </a:extLst>
          </p:cNvPr>
          <p:cNvSpPr>
            <a:spLocks xmlns:a="http://schemas.openxmlformats.org/drawingml/2006/main" noGrp="1"/>
          </p:cNvSpPr>
          <p:nvPr/>
        </p:nvSpPr>
        <p:spPr>
          <a:xfrm xmlns:a="http://schemas.openxmlformats.org/drawingml/2006/main">
            <a:off x="9308592" y="3968496"/>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6" name="Rounded Rectangle 45">
            <a:extLst xmlns:a="http://schemas.openxmlformats.org/drawingml/2006/main">
              <a:ext uri="{FF2B5EF4-FFF2-40B4-BE49-F238E27FC236}">
                <a16:creationId xmlns:a16="http://schemas.microsoft.com/office/drawing/2014/main" id="{925489D0-4AC6-49C8-A28B-15DD689BB7F8}"/>
              </a:ext>
            </a:extLst>
          </p:cNvPr>
          <p:cNvSpPr>
            <a:spLocks xmlns:a="http://schemas.openxmlformats.org/drawingml/2006/main" noGrp="1"/>
          </p:cNvSpPr>
          <p:nvPr/>
        </p:nvSpPr>
        <p:spPr>
          <a:xfrm xmlns:a="http://schemas.openxmlformats.org/drawingml/2006/main">
            <a:off x="9930384" y="3968496"/>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7" name="Rounded Rectangle 46">
            <a:extLst xmlns:a="http://schemas.openxmlformats.org/drawingml/2006/main">
              <a:ext uri="{FF2B5EF4-FFF2-40B4-BE49-F238E27FC236}">
                <a16:creationId xmlns:a16="http://schemas.microsoft.com/office/drawing/2014/main" id="{71CAC7E2-AE21-4567-9A67-EDD401929894}"/>
              </a:ext>
            </a:extLst>
          </p:cNvPr>
          <p:cNvSpPr>
            <a:spLocks xmlns:a="http://schemas.openxmlformats.org/drawingml/2006/main" noGrp="1"/>
          </p:cNvSpPr>
          <p:nvPr/>
        </p:nvSpPr>
        <p:spPr>
          <a:xfrm xmlns:a="http://schemas.openxmlformats.org/drawingml/2006/main">
            <a:off x="5577840" y="4535424"/>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8" name="Rounded Rectangle 47">
            <a:extLst xmlns:a="http://schemas.openxmlformats.org/drawingml/2006/main">
              <a:ext uri="{FF2B5EF4-FFF2-40B4-BE49-F238E27FC236}">
                <a16:creationId xmlns:a16="http://schemas.microsoft.com/office/drawing/2014/main" id="{64C63E14-AE59-4877-8C99-303FAC7E5802}"/>
              </a:ext>
            </a:extLst>
          </p:cNvPr>
          <p:cNvSpPr>
            <a:spLocks xmlns:a="http://schemas.openxmlformats.org/drawingml/2006/main" noGrp="1"/>
          </p:cNvSpPr>
          <p:nvPr/>
        </p:nvSpPr>
        <p:spPr>
          <a:xfrm xmlns:a="http://schemas.openxmlformats.org/drawingml/2006/main">
            <a:off x="6199631" y="4535424"/>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9" name="Rounded Rectangle 48">
            <a:extLst xmlns:a="http://schemas.openxmlformats.org/drawingml/2006/main">
              <a:ext uri="{FF2B5EF4-FFF2-40B4-BE49-F238E27FC236}">
                <a16:creationId xmlns:a16="http://schemas.microsoft.com/office/drawing/2014/main" id="{8B6A7F20-2506-466D-B2BC-BF78F8DE1095}"/>
              </a:ext>
            </a:extLst>
          </p:cNvPr>
          <p:cNvSpPr>
            <a:spLocks xmlns:a="http://schemas.openxmlformats.org/drawingml/2006/main" noGrp="1"/>
          </p:cNvSpPr>
          <p:nvPr/>
        </p:nvSpPr>
        <p:spPr>
          <a:xfrm xmlns:a="http://schemas.openxmlformats.org/drawingml/2006/main">
            <a:off x="6821424" y="4535424"/>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0" name="Rounded Rectangle 49">
            <a:extLst xmlns:a="http://schemas.openxmlformats.org/drawingml/2006/main">
              <a:ext uri="{FF2B5EF4-FFF2-40B4-BE49-F238E27FC236}">
                <a16:creationId xmlns:a16="http://schemas.microsoft.com/office/drawing/2014/main" id="{F4F8F6EF-8B42-40C4-9CF1-12F4542C4550}"/>
              </a:ext>
            </a:extLst>
          </p:cNvPr>
          <p:cNvSpPr>
            <a:spLocks xmlns:a="http://schemas.openxmlformats.org/drawingml/2006/main" noGrp="1"/>
          </p:cNvSpPr>
          <p:nvPr/>
        </p:nvSpPr>
        <p:spPr>
          <a:xfrm xmlns:a="http://schemas.openxmlformats.org/drawingml/2006/main">
            <a:off x="7443216" y="4535424"/>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1" name="Rounded Rectangle 50">
            <a:extLst xmlns:a="http://schemas.openxmlformats.org/drawingml/2006/main">
              <a:ext uri="{FF2B5EF4-FFF2-40B4-BE49-F238E27FC236}">
                <a16:creationId xmlns:a16="http://schemas.microsoft.com/office/drawing/2014/main" id="{0585E8B3-42CF-4A71-8C00-4271A8387F36}"/>
              </a:ext>
            </a:extLst>
          </p:cNvPr>
          <p:cNvSpPr>
            <a:spLocks xmlns:a="http://schemas.openxmlformats.org/drawingml/2006/main" noGrp="1"/>
          </p:cNvSpPr>
          <p:nvPr/>
        </p:nvSpPr>
        <p:spPr>
          <a:xfrm xmlns:a="http://schemas.openxmlformats.org/drawingml/2006/main">
            <a:off x="8065008" y="4535424"/>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2" name="Rounded Rectangle 51">
            <a:extLst xmlns:a="http://schemas.openxmlformats.org/drawingml/2006/main">
              <a:ext uri="{FF2B5EF4-FFF2-40B4-BE49-F238E27FC236}">
                <a16:creationId xmlns:a16="http://schemas.microsoft.com/office/drawing/2014/main" id="{F2CEB35C-74E4-4312-BD23-A5F1433C7BDE}"/>
              </a:ext>
            </a:extLst>
          </p:cNvPr>
          <p:cNvSpPr>
            <a:spLocks xmlns:a="http://schemas.openxmlformats.org/drawingml/2006/main" noGrp="1"/>
          </p:cNvSpPr>
          <p:nvPr/>
        </p:nvSpPr>
        <p:spPr>
          <a:xfrm xmlns:a="http://schemas.openxmlformats.org/drawingml/2006/main">
            <a:off x="8686800" y="4535424"/>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3" name="Rounded Rectangle 52">
            <a:extLst xmlns:a="http://schemas.openxmlformats.org/drawingml/2006/main">
              <a:ext uri="{FF2B5EF4-FFF2-40B4-BE49-F238E27FC236}">
                <a16:creationId xmlns:a16="http://schemas.microsoft.com/office/drawing/2014/main" id="{F3059E46-56B3-4ED2-9353-E71FA5B0021E}"/>
              </a:ext>
            </a:extLst>
          </p:cNvPr>
          <p:cNvSpPr>
            <a:spLocks xmlns:a="http://schemas.openxmlformats.org/drawingml/2006/main" noGrp="1"/>
          </p:cNvSpPr>
          <p:nvPr/>
        </p:nvSpPr>
        <p:spPr>
          <a:xfrm xmlns:a="http://schemas.openxmlformats.org/drawingml/2006/main">
            <a:off x="9308592" y="4535424"/>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4" name="Rounded Rectangle 53">
            <a:extLst xmlns:a="http://schemas.openxmlformats.org/drawingml/2006/main">
              <a:ext uri="{FF2B5EF4-FFF2-40B4-BE49-F238E27FC236}">
                <a16:creationId xmlns:a16="http://schemas.microsoft.com/office/drawing/2014/main" id="{12ABB994-6431-492A-A2EB-03EC1475C979}"/>
              </a:ext>
            </a:extLst>
          </p:cNvPr>
          <p:cNvSpPr>
            <a:spLocks xmlns:a="http://schemas.openxmlformats.org/drawingml/2006/main" noGrp="1"/>
          </p:cNvSpPr>
          <p:nvPr/>
        </p:nvSpPr>
        <p:spPr>
          <a:xfrm xmlns:a="http://schemas.openxmlformats.org/drawingml/2006/main">
            <a:off x="9930384" y="4535424"/>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5" name="Rounded Rectangle 54">
            <a:extLst xmlns:a="http://schemas.openxmlformats.org/drawingml/2006/main">
              <a:ext uri="{FF2B5EF4-FFF2-40B4-BE49-F238E27FC236}">
                <a16:creationId xmlns:a16="http://schemas.microsoft.com/office/drawing/2014/main" id="{DA91D3D8-2F0C-4D62-A76D-B054BED7D6F1}"/>
              </a:ext>
            </a:extLst>
          </p:cNvPr>
          <p:cNvSpPr>
            <a:spLocks xmlns:a="http://schemas.openxmlformats.org/drawingml/2006/main" noGrp="1"/>
          </p:cNvSpPr>
          <p:nvPr/>
        </p:nvSpPr>
        <p:spPr>
          <a:xfrm xmlns:a="http://schemas.openxmlformats.org/drawingml/2006/main">
            <a:off x="5577840" y="5349240"/>
            <a:ext cx="201168" cy="20116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6" name="TextBox 55">
            <a:extLst xmlns:a="http://schemas.openxmlformats.org/drawingml/2006/main">
              <a:ext uri="{FF2B5EF4-FFF2-40B4-BE49-F238E27FC236}">
                <a16:creationId xmlns:a16="http://schemas.microsoft.com/office/drawing/2014/main" id="{D7BEBE07-7D12-4BE4-8BCA-086FA92D90E8}"/>
              </a:ext>
            </a:extLst>
          </p:cNvPr>
          <p:cNvSpPr>
            <a:spLocks xmlns:a="http://schemas.openxmlformats.org/drawingml/2006/main" noGrp="1"/>
          </p:cNvSpPr>
          <p:nvPr/>
        </p:nvSpPr>
        <p:spPr>
          <a:xfrm xmlns:a="http://schemas.openxmlformats.org/drawingml/2006/main">
            <a:off x="5907024" y="5285232"/>
            <a:ext cx="9144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occupied</a:t>
            </a:r>
          </a:p>
        </p:txBody>
      </p:sp>
      <p:sp>
        <p:nvSpPr>
          <p:cNvPr id="57" name="Rounded Rectangle 56">
            <a:extLst xmlns:a="http://schemas.openxmlformats.org/drawingml/2006/main">
              <a:ext uri="{FF2B5EF4-FFF2-40B4-BE49-F238E27FC236}">
                <a16:creationId xmlns:a16="http://schemas.microsoft.com/office/drawing/2014/main" id="{6A06DFEA-4E1B-4164-8BC0-44660C7E5EE3}"/>
              </a:ext>
            </a:extLst>
          </p:cNvPr>
          <p:cNvSpPr>
            <a:spLocks xmlns:a="http://schemas.openxmlformats.org/drawingml/2006/main" noGrp="1"/>
          </p:cNvSpPr>
          <p:nvPr/>
        </p:nvSpPr>
        <p:spPr>
          <a:xfrm xmlns:a="http://schemas.openxmlformats.org/drawingml/2006/main">
            <a:off x="7315200" y="5349240"/>
            <a:ext cx="201168" cy="201168"/>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8" name="TextBox 57">
            <a:extLst xmlns:a="http://schemas.openxmlformats.org/drawingml/2006/main">
              <a:ext uri="{FF2B5EF4-FFF2-40B4-BE49-F238E27FC236}">
                <a16:creationId xmlns:a16="http://schemas.microsoft.com/office/drawing/2014/main" id="{7F4E2229-DC33-40C2-ACE5-D81B21BFAA6B}"/>
              </a:ext>
            </a:extLst>
          </p:cNvPr>
          <p:cNvSpPr>
            <a:spLocks xmlns:a="http://schemas.openxmlformats.org/drawingml/2006/main" noGrp="1"/>
          </p:cNvSpPr>
          <p:nvPr/>
        </p:nvSpPr>
        <p:spPr>
          <a:xfrm xmlns:a="http://schemas.openxmlformats.org/drawingml/2006/main">
            <a:off x="7644383" y="5285232"/>
            <a:ext cx="73152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free</a:t>
            </a:r>
          </a:p>
        </p:txBody>
      </p:sp>
      <p:sp>
        <p:nvSpPr>
          <p:cNvPr id="59" name="Deck progress 84/120">
            <a:extLst xmlns:a="http://schemas.openxmlformats.org/drawingml/2006/main">
              <a:ext uri="{FF2B5EF4-FFF2-40B4-BE49-F238E27FC236}">
                <a16:creationId xmlns:a16="http://schemas.microsoft.com/office/drawing/2014/main" id="{56D45233-4439-4ED5-8542-3E283C628ABE}"/>
              </a:ext>
            </a:extLst>
          </p:cNvPr>
          <p:cNvSpPr>
            <a:spLocks xmlns:a="http://schemas.openxmlformats.org/drawingml/2006/main" noGrp="1"/>
          </p:cNvSpPr>
          <p:nvPr/>
        </p:nvSpPr>
        <p:spPr>
          <a:xfrm xmlns:a="http://schemas.openxmlformats.org/drawingml/2006/main">
            <a:off x="530352" y="6473952"/>
            <a:ext cx="7305446"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60" name="Current page 84">
            <a:extLst xmlns:a="http://schemas.openxmlformats.org/drawingml/2006/main">
              <a:ext uri="{FF2B5EF4-FFF2-40B4-BE49-F238E27FC236}">
                <a16:creationId xmlns:a16="http://schemas.microsoft.com/office/drawing/2014/main" id="{A46CF5DE-D93D-4643-9482-6A563D0E89EA}"/>
              </a:ext>
            </a:extLst>
          </p:cNvPr>
          <p:cNvSpPr>
            <a:spLocks xmlns:a="http://schemas.openxmlformats.org/drawingml/2006/main" noGrp="1"/>
          </p:cNvSpPr>
          <p:nvPr/>
        </p:nvSpPr>
        <p:spPr>
          <a:xfrm xmlns:a="http://schemas.openxmlformats.org/drawingml/2006/main">
            <a:off x="7802461"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532435217"/>
      </p:ext>
    </p:extLst>
  </p:cSld>
</p:sld>
</file>

<file path=ppt/slides/slide87.xml><?xml version="1.0" encoding="utf-8"?>
<p:sld xmlns:p="http://schemas.openxmlformats.org/presentationml/2006/main">
  <p:cSld>
    <p:bg>
      <p:bgPr>
        <a:gradFill xmlns:a="http://schemas.openxmlformats.org/drawingml/2006/main">
          <a:gsLst>
            <a:gs pos="0">
              <a:srgbClr val="241B59"/>
            </a:gs>
            <a:gs pos="100000">
              <a:srgbClr val="5B3FC0"/>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DEC3931D-985D-4984-81CE-7A3E29156BFB}"/>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3BF9C551-4550-4B3D-B89F-C88F2FD0B8F4}"/>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6A11239B-1748-41AE-BCE0-D119BFA1E2CC}"/>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99058635-5347-44B5-B7D7-6BC314CB2E80}"/>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Estimate KV cost from the model configuration</a:t>
            </a:r>
          </a:p>
        </p:txBody>
      </p:sp>
      <p:sp>
        <p:nvSpPr>
          <p:cNvPr id="6" name="TextBox 5">
            <a:extLst xmlns:a="http://schemas.openxmlformats.org/drawingml/2006/main">
              <a:ext uri="{FF2B5EF4-FFF2-40B4-BE49-F238E27FC236}">
                <a16:creationId xmlns:a16="http://schemas.microsoft.com/office/drawing/2014/main" id="{312642C3-157D-4D2A-A81E-CE06480292B5}"/>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1/3</a:t>
            </a:r>
          </a:p>
        </p:txBody>
      </p:sp>
      <p:sp>
        <p:nvSpPr>
          <p:cNvPr id="7" name="Rectangle 6">
            <a:extLst xmlns:a="http://schemas.openxmlformats.org/drawingml/2006/main">
              <a:ext uri="{FF2B5EF4-FFF2-40B4-BE49-F238E27FC236}">
                <a16:creationId xmlns:a16="http://schemas.microsoft.com/office/drawing/2014/main" id="{C418B7B1-D25A-4414-AC74-56EAEB67D9DC}"/>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AD01899E-5A54-4A37-9C80-797A524B58C6}"/>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6357830E-9793-44C0-9B9C-3FDA2A24CCC3}"/>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CE47D0B4-6E2D-4F2A-9499-1592252B4DE1}"/>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38F522BE-515B-49AF-B98A-923A4A6238AA}"/>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87/124</a:t>
            </a:r>
          </a:p>
        </p:txBody>
      </p:sp>
      <p:sp>
        <p:nvSpPr>
          <p:cNvPr id="12" name="Oval 11">
            <a:extLst xmlns:a="http://schemas.openxmlformats.org/drawingml/2006/main">
              <a:ext uri="{FF2B5EF4-FFF2-40B4-BE49-F238E27FC236}">
                <a16:creationId xmlns:a16="http://schemas.microsoft.com/office/drawing/2014/main" id="{C981CDA9-27BD-4848-A334-D58537C0F2D2}"/>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56D1E93C-E852-4808-836E-78FFE2653718}"/>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KV bytes per token = 2 × layers × KV heads × head width × bytes</a:t>
            </a:r>
          </a:p>
        </p:txBody>
      </p:sp>
      <p:sp>
        <p:nvSpPr>
          <p:cNvPr id="14" name="TextBox 13">
            <a:extLst xmlns:a="http://schemas.openxmlformats.org/drawingml/2006/main">
              <a:ext uri="{FF2B5EF4-FFF2-40B4-BE49-F238E27FC236}">
                <a16:creationId xmlns:a16="http://schemas.microsoft.com/office/drawing/2014/main" id="{D7E0F287-07A1-4DC1-8CF6-0E7157813048}"/>
              </a:ext>
            </a:extLst>
          </p:cNvPr>
          <p:cNvSpPr>
            <a:spLocks xmlns:a="http://schemas.openxmlformats.org/drawingml/2006/main" noGrp="1"/>
          </p:cNvSpPr>
          <p:nvPr/>
        </p:nvSpPr>
        <p:spPr>
          <a:xfrm xmlns:a="http://schemas.openxmlformats.org/drawingml/2006/main">
            <a:off x="5559552" y="1773936"/>
            <a:ext cx="25603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KV FOOTPRINT</a:t>
            </a:r>
          </a:p>
        </p:txBody>
      </p:sp>
      <p:sp>
        <p:nvSpPr>
          <p:cNvPr id="15" name="Rounded Rectangle 14">
            <a:extLst xmlns:a="http://schemas.openxmlformats.org/drawingml/2006/main">
              <a:ext uri="{FF2B5EF4-FFF2-40B4-BE49-F238E27FC236}">
                <a16:creationId xmlns:a16="http://schemas.microsoft.com/office/drawing/2014/main" id="{3E962F75-2F64-4196-844D-7A5F52FC55DB}"/>
              </a:ext>
            </a:extLst>
          </p:cNvPr>
          <p:cNvSpPr>
            <a:spLocks xmlns:a="http://schemas.openxmlformats.org/drawingml/2006/main" noGrp="1"/>
          </p:cNvSpPr>
          <p:nvPr/>
        </p:nvSpPr>
        <p:spPr>
          <a:xfrm xmlns:a="http://schemas.openxmlformats.org/drawingml/2006/main">
            <a:off x="5577840"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Rounded Rectangle 15">
            <a:extLst xmlns:a="http://schemas.openxmlformats.org/drawingml/2006/main">
              <a:ext uri="{FF2B5EF4-FFF2-40B4-BE49-F238E27FC236}">
                <a16:creationId xmlns:a16="http://schemas.microsoft.com/office/drawing/2014/main" id="{F87AE107-0831-40BD-8AD1-CA689BF92E91}"/>
              </a:ext>
            </a:extLst>
          </p:cNvPr>
          <p:cNvSpPr>
            <a:spLocks xmlns:a="http://schemas.openxmlformats.org/drawingml/2006/main" noGrp="1"/>
          </p:cNvSpPr>
          <p:nvPr/>
        </p:nvSpPr>
        <p:spPr>
          <a:xfrm xmlns:a="http://schemas.openxmlformats.org/drawingml/2006/main">
            <a:off x="6199631"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Rounded Rectangle 16">
            <a:extLst xmlns:a="http://schemas.openxmlformats.org/drawingml/2006/main">
              <a:ext uri="{FF2B5EF4-FFF2-40B4-BE49-F238E27FC236}">
                <a16:creationId xmlns:a16="http://schemas.microsoft.com/office/drawing/2014/main" id="{87FFA82B-497C-46FB-89AC-B6DC78638806}"/>
              </a:ext>
            </a:extLst>
          </p:cNvPr>
          <p:cNvSpPr>
            <a:spLocks xmlns:a="http://schemas.openxmlformats.org/drawingml/2006/main" noGrp="1"/>
          </p:cNvSpPr>
          <p:nvPr/>
        </p:nvSpPr>
        <p:spPr>
          <a:xfrm xmlns:a="http://schemas.openxmlformats.org/drawingml/2006/main">
            <a:off x="6821424"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Rounded Rectangle 17">
            <a:extLst xmlns:a="http://schemas.openxmlformats.org/drawingml/2006/main">
              <a:ext uri="{FF2B5EF4-FFF2-40B4-BE49-F238E27FC236}">
                <a16:creationId xmlns:a16="http://schemas.microsoft.com/office/drawing/2014/main" id="{F6722320-79C0-4668-9EDF-E3FFCFCEF514}"/>
              </a:ext>
            </a:extLst>
          </p:cNvPr>
          <p:cNvSpPr>
            <a:spLocks xmlns:a="http://schemas.openxmlformats.org/drawingml/2006/main" noGrp="1"/>
          </p:cNvSpPr>
          <p:nvPr/>
        </p:nvSpPr>
        <p:spPr>
          <a:xfrm xmlns:a="http://schemas.openxmlformats.org/drawingml/2006/main">
            <a:off x="7443216"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Rounded Rectangle 18">
            <a:extLst xmlns:a="http://schemas.openxmlformats.org/drawingml/2006/main">
              <a:ext uri="{FF2B5EF4-FFF2-40B4-BE49-F238E27FC236}">
                <a16:creationId xmlns:a16="http://schemas.microsoft.com/office/drawing/2014/main" id="{5A232F19-AA7F-4017-B046-37FA46F89E89}"/>
              </a:ext>
            </a:extLst>
          </p:cNvPr>
          <p:cNvSpPr>
            <a:spLocks xmlns:a="http://schemas.openxmlformats.org/drawingml/2006/main" noGrp="1"/>
          </p:cNvSpPr>
          <p:nvPr/>
        </p:nvSpPr>
        <p:spPr>
          <a:xfrm xmlns:a="http://schemas.openxmlformats.org/drawingml/2006/main">
            <a:off x="8065008"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Rounded Rectangle 19">
            <a:extLst xmlns:a="http://schemas.openxmlformats.org/drawingml/2006/main">
              <a:ext uri="{FF2B5EF4-FFF2-40B4-BE49-F238E27FC236}">
                <a16:creationId xmlns:a16="http://schemas.microsoft.com/office/drawing/2014/main" id="{569BB52D-7470-4041-9164-D14EBBC11580}"/>
              </a:ext>
            </a:extLst>
          </p:cNvPr>
          <p:cNvSpPr>
            <a:spLocks xmlns:a="http://schemas.openxmlformats.org/drawingml/2006/main" noGrp="1"/>
          </p:cNvSpPr>
          <p:nvPr/>
        </p:nvSpPr>
        <p:spPr>
          <a:xfrm xmlns:a="http://schemas.openxmlformats.org/drawingml/2006/main">
            <a:off x="8686800"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Rounded Rectangle 20">
            <a:extLst xmlns:a="http://schemas.openxmlformats.org/drawingml/2006/main">
              <a:ext uri="{FF2B5EF4-FFF2-40B4-BE49-F238E27FC236}">
                <a16:creationId xmlns:a16="http://schemas.microsoft.com/office/drawing/2014/main" id="{E7CB289F-CEAC-4B1F-BB36-0645F8165BB0}"/>
              </a:ext>
            </a:extLst>
          </p:cNvPr>
          <p:cNvSpPr>
            <a:spLocks xmlns:a="http://schemas.openxmlformats.org/drawingml/2006/main" noGrp="1"/>
          </p:cNvSpPr>
          <p:nvPr/>
        </p:nvSpPr>
        <p:spPr>
          <a:xfrm xmlns:a="http://schemas.openxmlformats.org/drawingml/2006/main">
            <a:off x="9308592"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Rounded Rectangle 21">
            <a:extLst xmlns:a="http://schemas.openxmlformats.org/drawingml/2006/main">
              <a:ext uri="{FF2B5EF4-FFF2-40B4-BE49-F238E27FC236}">
                <a16:creationId xmlns:a16="http://schemas.microsoft.com/office/drawing/2014/main" id="{28B1FA4D-34ED-460D-9E61-4C95624C2DF5}"/>
              </a:ext>
            </a:extLst>
          </p:cNvPr>
          <p:cNvSpPr>
            <a:spLocks xmlns:a="http://schemas.openxmlformats.org/drawingml/2006/main" noGrp="1"/>
          </p:cNvSpPr>
          <p:nvPr/>
        </p:nvSpPr>
        <p:spPr>
          <a:xfrm xmlns:a="http://schemas.openxmlformats.org/drawingml/2006/main">
            <a:off x="9930384"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Rounded Rectangle 22">
            <a:extLst xmlns:a="http://schemas.openxmlformats.org/drawingml/2006/main">
              <a:ext uri="{FF2B5EF4-FFF2-40B4-BE49-F238E27FC236}">
                <a16:creationId xmlns:a16="http://schemas.microsoft.com/office/drawing/2014/main" id="{1F31219C-F1EF-4077-B2B3-E71A4921C8CE}"/>
              </a:ext>
            </a:extLst>
          </p:cNvPr>
          <p:cNvSpPr>
            <a:spLocks xmlns:a="http://schemas.openxmlformats.org/drawingml/2006/main" noGrp="1"/>
          </p:cNvSpPr>
          <p:nvPr/>
        </p:nvSpPr>
        <p:spPr>
          <a:xfrm xmlns:a="http://schemas.openxmlformats.org/drawingml/2006/main">
            <a:off x="5577840"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Rounded Rectangle 23">
            <a:extLst xmlns:a="http://schemas.openxmlformats.org/drawingml/2006/main">
              <a:ext uri="{FF2B5EF4-FFF2-40B4-BE49-F238E27FC236}">
                <a16:creationId xmlns:a16="http://schemas.microsoft.com/office/drawing/2014/main" id="{D9F67C67-C53A-4B7F-93BD-9425F4A30BD6}"/>
              </a:ext>
            </a:extLst>
          </p:cNvPr>
          <p:cNvSpPr>
            <a:spLocks xmlns:a="http://schemas.openxmlformats.org/drawingml/2006/main" noGrp="1"/>
          </p:cNvSpPr>
          <p:nvPr/>
        </p:nvSpPr>
        <p:spPr>
          <a:xfrm xmlns:a="http://schemas.openxmlformats.org/drawingml/2006/main">
            <a:off x="6199631"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Rounded Rectangle 24">
            <a:extLst xmlns:a="http://schemas.openxmlformats.org/drawingml/2006/main">
              <a:ext uri="{FF2B5EF4-FFF2-40B4-BE49-F238E27FC236}">
                <a16:creationId xmlns:a16="http://schemas.microsoft.com/office/drawing/2014/main" id="{C3B7C353-EDC7-47DC-B5FD-8DED29E1C93F}"/>
              </a:ext>
            </a:extLst>
          </p:cNvPr>
          <p:cNvSpPr>
            <a:spLocks xmlns:a="http://schemas.openxmlformats.org/drawingml/2006/main" noGrp="1"/>
          </p:cNvSpPr>
          <p:nvPr/>
        </p:nvSpPr>
        <p:spPr>
          <a:xfrm xmlns:a="http://schemas.openxmlformats.org/drawingml/2006/main">
            <a:off x="6821424"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Rounded Rectangle 25">
            <a:extLst xmlns:a="http://schemas.openxmlformats.org/drawingml/2006/main">
              <a:ext uri="{FF2B5EF4-FFF2-40B4-BE49-F238E27FC236}">
                <a16:creationId xmlns:a16="http://schemas.microsoft.com/office/drawing/2014/main" id="{90D32A63-4B7C-4590-9CDD-D340E0E3F256}"/>
              </a:ext>
            </a:extLst>
          </p:cNvPr>
          <p:cNvSpPr>
            <a:spLocks xmlns:a="http://schemas.openxmlformats.org/drawingml/2006/main" noGrp="1"/>
          </p:cNvSpPr>
          <p:nvPr/>
        </p:nvSpPr>
        <p:spPr>
          <a:xfrm xmlns:a="http://schemas.openxmlformats.org/drawingml/2006/main">
            <a:off x="7443216"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Rounded Rectangle 26">
            <a:extLst xmlns:a="http://schemas.openxmlformats.org/drawingml/2006/main">
              <a:ext uri="{FF2B5EF4-FFF2-40B4-BE49-F238E27FC236}">
                <a16:creationId xmlns:a16="http://schemas.microsoft.com/office/drawing/2014/main" id="{8090A3B4-F3BC-42E1-92A9-F41E451746B1}"/>
              </a:ext>
            </a:extLst>
          </p:cNvPr>
          <p:cNvSpPr>
            <a:spLocks xmlns:a="http://schemas.openxmlformats.org/drawingml/2006/main" noGrp="1"/>
          </p:cNvSpPr>
          <p:nvPr/>
        </p:nvSpPr>
        <p:spPr>
          <a:xfrm xmlns:a="http://schemas.openxmlformats.org/drawingml/2006/main">
            <a:off x="8065008"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Rounded Rectangle 27">
            <a:extLst xmlns:a="http://schemas.openxmlformats.org/drawingml/2006/main">
              <a:ext uri="{FF2B5EF4-FFF2-40B4-BE49-F238E27FC236}">
                <a16:creationId xmlns:a16="http://schemas.microsoft.com/office/drawing/2014/main" id="{412E6157-7EF8-42CB-BE2E-4B68DC566C79}"/>
              </a:ext>
            </a:extLst>
          </p:cNvPr>
          <p:cNvSpPr>
            <a:spLocks xmlns:a="http://schemas.openxmlformats.org/drawingml/2006/main" noGrp="1"/>
          </p:cNvSpPr>
          <p:nvPr/>
        </p:nvSpPr>
        <p:spPr>
          <a:xfrm xmlns:a="http://schemas.openxmlformats.org/drawingml/2006/main">
            <a:off x="8686800"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Rounded Rectangle 28">
            <a:extLst xmlns:a="http://schemas.openxmlformats.org/drawingml/2006/main">
              <a:ext uri="{FF2B5EF4-FFF2-40B4-BE49-F238E27FC236}">
                <a16:creationId xmlns:a16="http://schemas.microsoft.com/office/drawing/2014/main" id="{A95316CF-E512-4001-88F5-D7CFC782FD22}"/>
              </a:ext>
            </a:extLst>
          </p:cNvPr>
          <p:cNvSpPr>
            <a:spLocks xmlns:a="http://schemas.openxmlformats.org/drawingml/2006/main" noGrp="1"/>
          </p:cNvSpPr>
          <p:nvPr/>
        </p:nvSpPr>
        <p:spPr>
          <a:xfrm xmlns:a="http://schemas.openxmlformats.org/drawingml/2006/main">
            <a:off x="9308592"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Rounded Rectangle 29">
            <a:extLst xmlns:a="http://schemas.openxmlformats.org/drawingml/2006/main">
              <a:ext uri="{FF2B5EF4-FFF2-40B4-BE49-F238E27FC236}">
                <a16:creationId xmlns:a16="http://schemas.microsoft.com/office/drawing/2014/main" id="{C256CB95-BA86-4574-96BD-0BAD95E119B1}"/>
              </a:ext>
            </a:extLst>
          </p:cNvPr>
          <p:cNvSpPr>
            <a:spLocks xmlns:a="http://schemas.openxmlformats.org/drawingml/2006/main" noGrp="1"/>
          </p:cNvSpPr>
          <p:nvPr/>
        </p:nvSpPr>
        <p:spPr>
          <a:xfrm xmlns:a="http://schemas.openxmlformats.org/drawingml/2006/main">
            <a:off x="9930384" y="2834640"/>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Rounded Rectangle 30">
            <a:extLst xmlns:a="http://schemas.openxmlformats.org/drawingml/2006/main">
              <a:ext uri="{FF2B5EF4-FFF2-40B4-BE49-F238E27FC236}">
                <a16:creationId xmlns:a16="http://schemas.microsoft.com/office/drawing/2014/main" id="{34187C46-6314-4857-B96E-91A5A0F9337F}"/>
              </a:ext>
            </a:extLst>
          </p:cNvPr>
          <p:cNvSpPr>
            <a:spLocks xmlns:a="http://schemas.openxmlformats.org/drawingml/2006/main" noGrp="1"/>
          </p:cNvSpPr>
          <p:nvPr/>
        </p:nvSpPr>
        <p:spPr>
          <a:xfrm xmlns:a="http://schemas.openxmlformats.org/drawingml/2006/main">
            <a:off x="5577840" y="3401568"/>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Rounded Rectangle 31">
            <a:extLst xmlns:a="http://schemas.openxmlformats.org/drawingml/2006/main">
              <a:ext uri="{FF2B5EF4-FFF2-40B4-BE49-F238E27FC236}">
                <a16:creationId xmlns:a16="http://schemas.microsoft.com/office/drawing/2014/main" id="{3FB6E136-CB7B-422C-AA11-4C3B33F05085}"/>
              </a:ext>
            </a:extLst>
          </p:cNvPr>
          <p:cNvSpPr>
            <a:spLocks xmlns:a="http://schemas.openxmlformats.org/drawingml/2006/main" noGrp="1"/>
          </p:cNvSpPr>
          <p:nvPr/>
        </p:nvSpPr>
        <p:spPr>
          <a:xfrm xmlns:a="http://schemas.openxmlformats.org/drawingml/2006/main">
            <a:off x="6199631" y="3401568"/>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Rounded Rectangle 32">
            <a:extLst xmlns:a="http://schemas.openxmlformats.org/drawingml/2006/main">
              <a:ext uri="{FF2B5EF4-FFF2-40B4-BE49-F238E27FC236}">
                <a16:creationId xmlns:a16="http://schemas.microsoft.com/office/drawing/2014/main" id="{E0F0B66C-7E76-44CC-9B86-C2F8639ED0A4}"/>
              </a:ext>
            </a:extLst>
          </p:cNvPr>
          <p:cNvSpPr>
            <a:spLocks xmlns:a="http://schemas.openxmlformats.org/drawingml/2006/main" noGrp="1"/>
          </p:cNvSpPr>
          <p:nvPr/>
        </p:nvSpPr>
        <p:spPr>
          <a:xfrm xmlns:a="http://schemas.openxmlformats.org/drawingml/2006/main">
            <a:off x="6821424" y="3401568"/>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Rounded Rectangle 33">
            <a:extLst xmlns:a="http://schemas.openxmlformats.org/drawingml/2006/main">
              <a:ext uri="{FF2B5EF4-FFF2-40B4-BE49-F238E27FC236}">
                <a16:creationId xmlns:a16="http://schemas.microsoft.com/office/drawing/2014/main" id="{72F777DE-67F2-4496-A674-CC8B4A4D370B}"/>
              </a:ext>
            </a:extLst>
          </p:cNvPr>
          <p:cNvSpPr>
            <a:spLocks xmlns:a="http://schemas.openxmlformats.org/drawingml/2006/main" noGrp="1"/>
          </p:cNvSpPr>
          <p:nvPr/>
        </p:nvSpPr>
        <p:spPr>
          <a:xfrm xmlns:a="http://schemas.openxmlformats.org/drawingml/2006/main">
            <a:off x="7443216" y="3401568"/>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Rounded Rectangle 34">
            <a:extLst xmlns:a="http://schemas.openxmlformats.org/drawingml/2006/main">
              <a:ext uri="{FF2B5EF4-FFF2-40B4-BE49-F238E27FC236}">
                <a16:creationId xmlns:a16="http://schemas.microsoft.com/office/drawing/2014/main" id="{79044CCE-661F-48A5-822B-01075D8DAA53}"/>
              </a:ext>
            </a:extLst>
          </p:cNvPr>
          <p:cNvSpPr>
            <a:spLocks xmlns:a="http://schemas.openxmlformats.org/drawingml/2006/main" noGrp="1"/>
          </p:cNvSpPr>
          <p:nvPr/>
        </p:nvSpPr>
        <p:spPr>
          <a:xfrm xmlns:a="http://schemas.openxmlformats.org/drawingml/2006/main">
            <a:off x="8065008" y="3401568"/>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6" name="Rounded Rectangle 35">
            <a:extLst xmlns:a="http://schemas.openxmlformats.org/drawingml/2006/main">
              <a:ext uri="{FF2B5EF4-FFF2-40B4-BE49-F238E27FC236}">
                <a16:creationId xmlns:a16="http://schemas.microsoft.com/office/drawing/2014/main" id="{8FCC816B-24E0-44CF-AF6B-02E0C30F21A9}"/>
              </a:ext>
            </a:extLst>
          </p:cNvPr>
          <p:cNvSpPr>
            <a:spLocks xmlns:a="http://schemas.openxmlformats.org/drawingml/2006/main" noGrp="1"/>
          </p:cNvSpPr>
          <p:nvPr/>
        </p:nvSpPr>
        <p:spPr>
          <a:xfrm xmlns:a="http://schemas.openxmlformats.org/drawingml/2006/main">
            <a:off x="8686800" y="3401568"/>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7" name="Rounded Rectangle 36">
            <a:extLst xmlns:a="http://schemas.openxmlformats.org/drawingml/2006/main">
              <a:ext uri="{FF2B5EF4-FFF2-40B4-BE49-F238E27FC236}">
                <a16:creationId xmlns:a16="http://schemas.microsoft.com/office/drawing/2014/main" id="{AEA23991-906D-4B42-8835-0D6A4209CA04}"/>
              </a:ext>
            </a:extLst>
          </p:cNvPr>
          <p:cNvSpPr>
            <a:spLocks xmlns:a="http://schemas.openxmlformats.org/drawingml/2006/main" noGrp="1"/>
          </p:cNvSpPr>
          <p:nvPr/>
        </p:nvSpPr>
        <p:spPr>
          <a:xfrm xmlns:a="http://schemas.openxmlformats.org/drawingml/2006/main">
            <a:off x="9308592" y="3401568"/>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8" name="Rounded Rectangle 37">
            <a:extLst xmlns:a="http://schemas.openxmlformats.org/drawingml/2006/main">
              <a:ext uri="{FF2B5EF4-FFF2-40B4-BE49-F238E27FC236}">
                <a16:creationId xmlns:a16="http://schemas.microsoft.com/office/drawing/2014/main" id="{56D3E11B-1C12-40DF-A423-F10455710EA4}"/>
              </a:ext>
            </a:extLst>
          </p:cNvPr>
          <p:cNvSpPr>
            <a:spLocks xmlns:a="http://schemas.openxmlformats.org/drawingml/2006/main" noGrp="1"/>
          </p:cNvSpPr>
          <p:nvPr/>
        </p:nvSpPr>
        <p:spPr>
          <a:xfrm xmlns:a="http://schemas.openxmlformats.org/drawingml/2006/main">
            <a:off x="9930384" y="3401568"/>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9" name="Rounded Rectangle 38">
            <a:extLst xmlns:a="http://schemas.openxmlformats.org/drawingml/2006/main">
              <a:ext uri="{FF2B5EF4-FFF2-40B4-BE49-F238E27FC236}">
                <a16:creationId xmlns:a16="http://schemas.microsoft.com/office/drawing/2014/main" id="{AE45549F-F8F5-4E03-98CA-1E30C0696D30}"/>
              </a:ext>
            </a:extLst>
          </p:cNvPr>
          <p:cNvSpPr>
            <a:spLocks xmlns:a="http://schemas.openxmlformats.org/drawingml/2006/main" noGrp="1"/>
          </p:cNvSpPr>
          <p:nvPr/>
        </p:nvSpPr>
        <p:spPr>
          <a:xfrm xmlns:a="http://schemas.openxmlformats.org/drawingml/2006/main">
            <a:off x="5577840"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0" name="Rounded Rectangle 39">
            <a:extLst xmlns:a="http://schemas.openxmlformats.org/drawingml/2006/main">
              <a:ext uri="{FF2B5EF4-FFF2-40B4-BE49-F238E27FC236}">
                <a16:creationId xmlns:a16="http://schemas.microsoft.com/office/drawing/2014/main" id="{342387A4-F27F-4625-B1EA-3934D2494891}"/>
              </a:ext>
            </a:extLst>
          </p:cNvPr>
          <p:cNvSpPr>
            <a:spLocks xmlns:a="http://schemas.openxmlformats.org/drawingml/2006/main" noGrp="1"/>
          </p:cNvSpPr>
          <p:nvPr/>
        </p:nvSpPr>
        <p:spPr>
          <a:xfrm xmlns:a="http://schemas.openxmlformats.org/drawingml/2006/main">
            <a:off x="6199631"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1" name="Rounded Rectangle 40">
            <a:extLst xmlns:a="http://schemas.openxmlformats.org/drawingml/2006/main">
              <a:ext uri="{FF2B5EF4-FFF2-40B4-BE49-F238E27FC236}">
                <a16:creationId xmlns:a16="http://schemas.microsoft.com/office/drawing/2014/main" id="{493F4FA0-5F51-413D-B8DB-E15FEE4FC726}"/>
              </a:ext>
            </a:extLst>
          </p:cNvPr>
          <p:cNvSpPr>
            <a:spLocks xmlns:a="http://schemas.openxmlformats.org/drawingml/2006/main" noGrp="1"/>
          </p:cNvSpPr>
          <p:nvPr/>
        </p:nvSpPr>
        <p:spPr>
          <a:xfrm xmlns:a="http://schemas.openxmlformats.org/drawingml/2006/main">
            <a:off x="6821424"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2" name="Rounded Rectangle 41">
            <a:extLst xmlns:a="http://schemas.openxmlformats.org/drawingml/2006/main">
              <a:ext uri="{FF2B5EF4-FFF2-40B4-BE49-F238E27FC236}">
                <a16:creationId xmlns:a16="http://schemas.microsoft.com/office/drawing/2014/main" id="{E65C557D-F343-4C23-9044-AC5860B0D930}"/>
              </a:ext>
            </a:extLst>
          </p:cNvPr>
          <p:cNvSpPr>
            <a:spLocks xmlns:a="http://schemas.openxmlformats.org/drawingml/2006/main" noGrp="1"/>
          </p:cNvSpPr>
          <p:nvPr/>
        </p:nvSpPr>
        <p:spPr>
          <a:xfrm xmlns:a="http://schemas.openxmlformats.org/drawingml/2006/main">
            <a:off x="7443216"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3" name="Rounded Rectangle 42">
            <a:extLst xmlns:a="http://schemas.openxmlformats.org/drawingml/2006/main">
              <a:ext uri="{FF2B5EF4-FFF2-40B4-BE49-F238E27FC236}">
                <a16:creationId xmlns:a16="http://schemas.microsoft.com/office/drawing/2014/main" id="{6C93E938-CF4B-45B8-87FC-6A8685543873}"/>
              </a:ext>
            </a:extLst>
          </p:cNvPr>
          <p:cNvSpPr>
            <a:spLocks xmlns:a="http://schemas.openxmlformats.org/drawingml/2006/main" noGrp="1"/>
          </p:cNvSpPr>
          <p:nvPr/>
        </p:nvSpPr>
        <p:spPr>
          <a:xfrm xmlns:a="http://schemas.openxmlformats.org/drawingml/2006/main">
            <a:off x="8065008"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4" name="Rounded Rectangle 43">
            <a:extLst xmlns:a="http://schemas.openxmlformats.org/drawingml/2006/main">
              <a:ext uri="{FF2B5EF4-FFF2-40B4-BE49-F238E27FC236}">
                <a16:creationId xmlns:a16="http://schemas.microsoft.com/office/drawing/2014/main" id="{3C0F8E96-BFCF-45E0-8513-907925118B9D}"/>
              </a:ext>
            </a:extLst>
          </p:cNvPr>
          <p:cNvSpPr>
            <a:spLocks xmlns:a="http://schemas.openxmlformats.org/drawingml/2006/main" noGrp="1"/>
          </p:cNvSpPr>
          <p:nvPr/>
        </p:nvSpPr>
        <p:spPr>
          <a:xfrm xmlns:a="http://schemas.openxmlformats.org/drawingml/2006/main">
            <a:off x="8686800"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5" name="Rounded Rectangle 44">
            <a:extLst xmlns:a="http://schemas.openxmlformats.org/drawingml/2006/main">
              <a:ext uri="{FF2B5EF4-FFF2-40B4-BE49-F238E27FC236}">
                <a16:creationId xmlns:a16="http://schemas.microsoft.com/office/drawing/2014/main" id="{47F13FF2-7703-43DC-9EF1-7B36680EEE63}"/>
              </a:ext>
            </a:extLst>
          </p:cNvPr>
          <p:cNvSpPr>
            <a:spLocks xmlns:a="http://schemas.openxmlformats.org/drawingml/2006/main" noGrp="1"/>
          </p:cNvSpPr>
          <p:nvPr/>
        </p:nvSpPr>
        <p:spPr>
          <a:xfrm xmlns:a="http://schemas.openxmlformats.org/drawingml/2006/main">
            <a:off x="9308592"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6" name="Rounded Rectangle 45">
            <a:extLst xmlns:a="http://schemas.openxmlformats.org/drawingml/2006/main">
              <a:ext uri="{FF2B5EF4-FFF2-40B4-BE49-F238E27FC236}">
                <a16:creationId xmlns:a16="http://schemas.microsoft.com/office/drawing/2014/main" id="{BCA1768A-45C2-4CC9-8F18-9F026A152C5A}"/>
              </a:ext>
            </a:extLst>
          </p:cNvPr>
          <p:cNvSpPr>
            <a:spLocks xmlns:a="http://schemas.openxmlformats.org/drawingml/2006/main" noGrp="1"/>
          </p:cNvSpPr>
          <p:nvPr/>
        </p:nvSpPr>
        <p:spPr>
          <a:xfrm xmlns:a="http://schemas.openxmlformats.org/drawingml/2006/main">
            <a:off x="9930384"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7" name="Rounded Rectangle 46">
            <a:extLst xmlns:a="http://schemas.openxmlformats.org/drawingml/2006/main">
              <a:ext uri="{FF2B5EF4-FFF2-40B4-BE49-F238E27FC236}">
                <a16:creationId xmlns:a16="http://schemas.microsoft.com/office/drawing/2014/main" id="{C9195C1E-65BA-4F89-8D99-7433068B29A8}"/>
              </a:ext>
            </a:extLst>
          </p:cNvPr>
          <p:cNvSpPr>
            <a:spLocks xmlns:a="http://schemas.openxmlformats.org/drawingml/2006/main" noGrp="1"/>
          </p:cNvSpPr>
          <p:nvPr/>
        </p:nvSpPr>
        <p:spPr>
          <a:xfrm xmlns:a="http://schemas.openxmlformats.org/drawingml/2006/main">
            <a:off x="5577840"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8" name="Rounded Rectangle 47">
            <a:extLst xmlns:a="http://schemas.openxmlformats.org/drawingml/2006/main">
              <a:ext uri="{FF2B5EF4-FFF2-40B4-BE49-F238E27FC236}">
                <a16:creationId xmlns:a16="http://schemas.microsoft.com/office/drawing/2014/main" id="{65260F36-F839-4079-96A9-48F014DFD130}"/>
              </a:ext>
            </a:extLst>
          </p:cNvPr>
          <p:cNvSpPr>
            <a:spLocks xmlns:a="http://schemas.openxmlformats.org/drawingml/2006/main" noGrp="1"/>
          </p:cNvSpPr>
          <p:nvPr/>
        </p:nvSpPr>
        <p:spPr>
          <a:xfrm xmlns:a="http://schemas.openxmlformats.org/drawingml/2006/main">
            <a:off x="6199631"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9" name="Rounded Rectangle 48">
            <a:extLst xmlns:a="http://schemas.openxmlformats.org/drawingml/2006/main">
              <a:ext uri="{FF2B5EF4-FFF2-40B4-BE49-F238E27FC236}">
                <a16:creationId xmlns:a16="http://schemas.microsoft.com/office/drawing/2014/main" id="{45218744-B2DE-4F24-9996-5A5689EB64FE}"/>
              </a:ext>
            </a:extLst>
          </p:cNvPr>
          <p:cNvSpPr>
            <a:spLocks xmlns:a="http://schemas.openxmlformats.org/drawingml/2006/main" noGrp="1"/>
          </p:cNvSpPr>
          <p:nvPr/>
        </p:nvSpPr>
        <p:spPr>
          <a:xfrm xmlns:a="http://schemas.openxmlformats.org/drawingml/2006/main">
            <a:off x="6821424"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0" name="Rounded Rectangle 49">
            <a:extLst xmlns:a="http://schemas.openxmlformats.org/drawingml/2006/main">
              <a:ext uri="{FF2B5EF4-FFF2-40B4-BE49-F238E27FC236}">
                <a16:creationId xmlns:a16="http://schemas.microsoft.com/office/drawing/2014/main" id="{69E1749A-9DFC-4352-8C7C-17078B0D7CD6}"/>
              </a:ext>
            </a:extLst>
          </p:cNvPr>
          <p:cNvSpPr>
            <a:spLocks xmlns:a="http://schemas.openxmlformats.org/drawingml/2006/main" noGrp="1"/>
          </p:cNvSpPr>
          <p:nvPr/>
        </p:nvSpPr>
        <p:spPr>
          <a:xfrm xmlns:a="http://schemas.openxmlformats.org/drawingml/2006/main">
            <a:off x="7443216"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1" name="Rounded Rectangle 50">
            <a:extLst xmlns:a="http://schemas.openxmlformats.org/drawingml/2006/main">
              <a:ext uri="{FF2B5EF4-FFF2-40B4-BE49-F238E27FC236}">
                <a16:creationId xmlns:a16="http://schemas.microsoft.com/office/drawing/2014/main" id="{438AAC47-607E-402B-9BB3-2BC522A10BBE}"/>
              </a:ext>
            </a:extLst>
          </p:cNvPr>
          <p:cNvSpPr>
            <a:spLocks xmlns:a="http://schemas.openxmlformats.org/drawingml/2006/main" noGrp="1"/>
          </p:cNvSpPr>
          <p:nvPr/>
        </p:nvSpPr>
        <p:spPr>
          <a:xfrm xmlns:a="http://schemas.openxmlformats.org/drawingml/2006/main">
            <a:off x="8065008"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2" name="Rounded Rectangle 51">
            <a:extLst xmlns:a="http://schemas.openxmlformats.org/drawingml/2006/main">
              <a:ext uri="{FF2B5EF4-FFF2-40B4-BE49-F238E27FC236}">
                <a16:creationId xmlns:a16="http://schemas.microsoft.com/office/drawing/2014/main" id="{B8CBA970-BFE9-4911-B11B-3B7E13D9FF3C}"/>
              </a:ext>
            </a:extLst>
          </p:cNvPr>
          <p:cNvSpPr>
            <a:spLocks xmlns:a="http://schemas.openxmlformats.org/drawingml/2006/main" noGrp="1"/>
          </p:cNvSpPr>
          <p:nvPr/>
        </p:nvSpPr>
        <p:spPr>
          <a:xfrm xmlns:a="http://schemas.openxmlformats.org/drawingml/2006/main">
            <a:off x="8686800"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3" name="Rounded Rectangle 52">
            <a:extLst xmlns:a="http://schemas.openxmlformats.org/drawingml/2006/main">
              <a:ext uri="{FF2B5EF4-FFF2-40B4-BE49-F238E27FC236}">
                <a16:creationId xmlns:a16="http://schemas.microsoft.com/office/drawing/2014/main" id="{DE37C188-BC64-466E-83A7-480887ED5B88}"/>
              </a:ext>
            </a:extLst>
          </p:cNvPr>
          <p:cNvSpPr>
            <a:spLocks xmlns:a="http://schemas.openxmlformats.org/drawingml/2006/main" noGrp="1"/>
          </p:cNvSpPr>
          <p:nvPr/>
        </p:nvSpPr>
        <p:spPr>
          <a:xfrm xmlns:a="http://schemas.openxmlformats.org/drawingml/2006/main">
            <a:off x="9308592"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4" name="Rounded Rectangle 53">
            <a:extLst xmlns:a="http://schemas.openxmlformats.org/drawingml/2006/main">
              <a:ext uri="{FF2B5EF4-FFF2-40B4-BE49-F238E27FC236}">
                <a16:creationId xmlns:a16="http://schemas.microsoft.com/office/drawing/2014/main" id="{F187481F-C933-4BF1-A83D-A23165208F30}"/>
              </a:ext>
            </a:extLst>
          </p:cNvPr>
          <p:cNvSpPr>
            <a:spLocks xmlns:a="http://schemas.openxmlformats.org/drawingml/2006/main" noGrp="1"/>
          </p:cNvSpPr>
          <p:nvPr/>
        </p:nvSpPr>
        <p:spPr>
          <a:xfrm xmlns:a="http://schemas.openxmlformats.org/drawingml/2006/main">
            <a:off x="9930384"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5" name="Rounded Rectangle 54">
            <a:extLst xmlns:a="http://schemas.openxmlformats.org/drawingml/2006/main">
              <a:ext uri="{FF2B5EF4-FFF2-40B4-BE49-F238E27FC236}">
                <a16:creationId xmlns:a16="http://schemas.microsoft.com/office/drawing/2014/main" id="{4629D162-AF41-4504-BFAC-BB189681DCBF}"/>
              </a:ext>
            </a:extLst>
          </p:cNvPr>
          <p:cNvSpPr>
            <a:spLocks xmlns:a="http://schemas.openxmlformats.org/drawingml/2006/main" noGrp="1"/>
          </p:cNvSpPr>
          <p:nvPr/>
        </p:nvSpPr>
        <p:spPr>
          <a:xfrm xmlns:a="http://schemas.openxmlformats.org/drawingml/2006/main">
            <a:off x="5577840" y="5349240"/>
            <a:ext cx="201168" cy="20116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6" name="TextBox 55">
            <a:extLst xmlns:a="http://schemas.openxmlformats.org/drawingml/2006/main">
              <a:ext uri="{FF2B5EF4-FFF2-40B4-BE49-F238E27FC236}">
                <a16:creationId xmlns:a16="http://schemas.microsoft.com/office/drawing/2014/main" id="{AEE2D030-9E2A-448C-BAF0-DCAE09B3F623}"/>
              </a:ext>
            </a:extLst>
          </p:cNvPr>
          <p:cNvSpPr>
            <a:spLocks xmlns:a="http://schemas.openxmlformats.org/drawingml/2006/main" noGrp="1"/>
          </p:cNvSpPr>
          <p:nvPr/>
        </p:nvSpPr>
        <p:spPr>
          <a:xfrm xmlns:a="http://schemas.openxmlformats.org/drawingml/2006/main">
            <a:off x="5907024" y="5285232"/>
            <a:ext cx="9144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occupied</a:t>
            </a:r>
          </a:p>
        </p:txBody>
      </p:sp>
      <p:sp>
        <p:nvSpPr>
          <p:cNvPr id="57" name="Rounded Rectangle 56">
            <a:extLst xmlns:a="http://schemas.openxmlformats.org/drawingml/2006/main">
              <a:ext uri="{FF2B5EF4-FFF2-40B4-BE49-F238E27FC236}">
                <a16:creationId xmlns:a16="http://schemas.microsoft.com/office/drawing/2014/main" id="{5A1C38AF-8B39-431D-A0A4-C05EDB462595}"/>
              </a:ext>
            </a:extLst>
          </p:cNvPr>
          <p:cNvSpPr>
            <a:spLocks xmlns:a="http://schemas.openxmlformats.org/drawingml/2006/main" noGrp="1"/>
          </p:cNvSpPr>
          <p:nvPr/>
        </p:nvSpPr>
        <p:spPr>
          <a:xfrm xmlns:a="http://schemas.openxmlformats.org/drawingml/2006/main">
            <a:off x="7315200" y="5349240"/>
            <a:ext cx="201168" cy="201168"/>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8" name="TextBox 57">
            <a:extLst xmlns:a="http://schemas.openxmlformats.org/drawingml/2006/main">
              <a:ext uri="{FF2B5EF4-FFF2-40B4-BE49-F238E27FC236}">
                <a16:creationId xmlns:a16="http://schemas.microsoft.com/office/drawing/2014/main" id="{00DEE2EF-3CC5-4EE5-8A22-07D0F88F0008}"/>
              </a:ext>
            </a:extLst>
          </p:cNvPr>
          <p:cNvSpPr>
            <a:spLocks xmlns:a="http://schemas.openxmlformats.org/drawingml/2006/main" noGrp="1"/>
          </p:cNvSpPr>
          <p:nvPr/>
        </p:nvSpPr>
        <p:spPr>
          <a:xfrm xmlns:a="http://schemas.openxmlformats.org/drawingml/2006/main">
            <a:off x="7644383" y="5285232"/>
            <a:ext cx="73152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free</a:t>
            </a:r>
          </a:p>
        </p:txBody>
      </p:sp>
      <p:sp>
        <p:nvSpPr>
          <p:cNvPr id="59" name="Deck progress 85/120">
            <a:extLst xmlns:a="http://schemas.openxmlformats.org/drawingml/2006/main">
              <a:ext uri="{FF2B5EF4-FFF2-40B4-BE49-F238E27FC236}">
                <a16:creationId xmlns:a16="http://schemas.microsoft.com/office/drawing/2014/main" id="{C72DFB3A-D6B0-4B08-A20C-D4BFEB30AF4C}"/>
              </a:ext>
            </a:extLst>
          </p:cNvPr>
          <p:cNvSpPr>
            <a:spLocks xmlns:a="http://schemas.openxmlformats.org/drawingml/2006/main" noGrp="1"/>
          </p:cNvSpPr>
          <p:nvPr/>
        </p:nvSpPr>
        <p:spPr>
          <a:xfrm xmlns:a="http://schemas.openxmlformats.org/drawingml/2006/main">
            <a:off x="530352" y="6473952"/>
            <a:ext cx="7392416"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60" name="Current page 85">
            <a:extLst xmlns:a="http://schemas.openxmlformats.org/drawingml/2006/main">
              <a:ext uri="{FF2B5EF4-FFF2-40B4-BE49-F238E27FC236}">
                <a16:creationId xmlns:a16="http://schemas.microsoft.com/office/drawing/2014/main" id="{1A1ABDF0-E56A-4594-AB94-3CCF44A7CF04}"/>
              </a:ext>
            </a:extLst>
          </p:cNvPr>
          <p:cNvSpPr>
            <a:spLocks xmlns:a="http://schemas.openxmlformats.org/drawingml/2006/main" noGrp="1"/>
          </p:cNvSpPr>
          <p:nvPr/>
        </p:nvSpPr>
        <p:spPr>
          <a:xfrm xmlns:a="http://schemas.openxmlformats.org/drawingml/2006/main">
            <a:off x="7889431"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052668782"/>
      </p:ext>
    </p:extLst>
  </p:cSld>
</p:sld>
</file>

<file path=ppt/slides/slide88.xml><?xml version="1.0" encoding="utf-8"?>
<p:sld xmlns:p="http://schemas.openxmlformats.org/presentationml/2006/main">
  <p:cSld>
    <p:bg>
      <p:bgPr>
        <a:solidFill xmlns:a="http://schemas.openxmlformats.org/drawingml/2006/main">
          <a:srgbClr val="F3E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BDF9C3F6-46D0-46CE-9CCE-8B45A35B2B25}"/>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24425E4A-7E4E-40E9-807C-E0989FD226BD}"/>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68AE8F92-F04E-4704-8F70-EA41B5C26B89}"/>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5B39E48B-56CF-450B-95D8-03B0E5B218A9}"/>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One token costs 128 KiB in this worked example</a:t>
            </a:r>
          </a:p>
        </p:txBody>
      </p:sp>
      <p:sp>
        <p:nvSpPr>
          <p:cNvPr id="6" name="TextBox 5">
            <a:extLst xmlns:a="http://schemas.openxmlformats.org/drawingml/2006/main">
              <a:ext uri="{FF2B5EF4-FFF2-40B4-BE49-F238E27FC236}">
                <a16:creationId xmlns:a16="http://schemas.microsoft.com/office/drawing/2014/main" id="{7DC94091-FA40-44F0-8FB9-D19B6ABCB903}"/>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2/3</a:t>
            </a:r>
          </a:p>
        </p:txBody>
      </p:sp>
      <p:sp>
        <p:nvSpPr>
          <p:cNvPr id="7" name="Rectangle 6">
            <a:extLst xmlns:a="http://schemas.openxmlformats.org/drawingml/2006/main">
              <a:ext uri="{FF2B5EF4-FFF2-40B4-BE49-F238E27FC236}">
                <a16:creationId xmlns:a16="http://schemas.microsoft.com/office/drawing/2014/main" id="{922EC21A-4BD4-46C1-8E7E-1E61EB726F80}"/>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E4F2C9AB-A6F3-40AD-BDE4-9F2BEA9E8EAF}"/>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F9DD9C6D-44EA-4250-8F9E-05699835C7AC}"/>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7B251796-9340-4AA2-BDEC-6B7EDF3FCFB1}"/>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C5F230B6-74A4-43C7-9B19-15582B3102AA}"/>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88/124</a:t>
            </a:r>
          </a:p>
        </p:txBody>
      </p:sp>
      <p:sp>
        <p:nvSpPr>
          <p:cNvPr id="12" name="Oval 11">
            <a:extLst xmlns:a="http://schemas.openxmlformats.org/drawingml/2006/main">
              <a:ext uri="{FF2B5EF4-FFF2-40B4-BE49-F238E27FC236}">
                <a16:creationId xmlns:a16="http://schemas.microsoft.com/office/drawing/2014/main" id="{81544D84-C795-4E99-A4ED-8A71070C4A1D}"/>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92B3550D-91A9-47CC-A6C8-CADB4DE99C17}"/>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128 KiB per token in this configuration</a:t>
            </a:r>
          </a:p>
        </p:txBody>
      </p:sp>
      <p:sp>
        <p:nvSpPr>
          <p:cNvPr id="14" name="Oval 13">
            <a:extLst xmlns:a="http://schemas.openxmlformats.org/drawingml/2006/main">
              <a:ext uri="{FF2B5EF4-FFF2-40B4-BE49-F238E27FC236}">
                <a16:creationId xmlns:a16="http://schemas.microsoft.com/office/drawing/2014/main" id="{9EBFEBFE-A06E-497F-83F9-609BA6EB51AD}"/>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D92DCFD1-EB18-4E1C-955A-9EAB0A81CCD6}"/>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tokens after the toy response completes</a:t>
            </a:r>
          </a:p>
        </p:txBody>
      </p:sp>
      <p:sp>
        <p:nvSpPr>
          <p:cNvPr id="16" name="Oval 15">
            <a:extLst xmlns:a="http://schemas.openxmlformats.org/drawingml/2006/main">
              <a:ext uri="{FF2B5EF4-FFF2-40B4-BE49-F238E27FC236}">
                <a16:creationId xmlns:a16="http://schemas.microsoft.com/office/drawing/2014/main" id="{3244239B-0551-49E3-B767-601FCB82B453}"/>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3B38D003-B054-402F-AF8C-BE86A64A4D61}"/>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2 × layers × KV heads × head width × bytes.</a:t>
            </a:r>
          </a:p>
        </p:txBody>
      </p:sp>
      <p:sp>
        <p:nvSpPr>
          <p:cNvPr id="18" name="Oval 17">
            <a:extLst xmlns:a="http://schemas.openxmlformats.org/drawingml/2006/main">
              <a:ext uri="{FF2B5EF4-FFF2-40B4-BE49-F238E27FC236}">
                <a16:creationId xmlns:a16="http://schemas.microsoft.com/office/drawing/2014/main" id="{CFB2CC7F-50D9-43BC-8952-B31DFAF374C4}"/>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A557E1FE-A70C-4AAB-A56B-6A121CD2ADCB}"/>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KEY DEFINITION • KV footprint grows linearly with active tokens, layers, KV heads, and bytes per value.</a:t>
            </a:r>
          </a:p>
        </p:txBody>
      </p:sp>
      <p:sp>
        <p:nvSpPr>
          <p:cNvPr id="20" name="TextBox 19">
            <a:extLst xmlns:a="http://schemas.openxmlformats.org/drawingml/2006/main">
              <a:ext uri="{FF2B5EF4-FFF2-40B4-BE49-F238E27FC236}">
                <a16:creationId xmlns:a16="http://schemas.microsoft.com/office/drawing/2014/main" id="{C137388C-DE40-4264-915E-165741B95B3E}"/>
              </a:ext>
            </a:extLst>
          </p:cNvPr>
          <p:cNvSpPr>
            <a:spLocks xmlns:a="http://schemas.openxmlformats.org/drawingml/2006/main" noGrp="1"/>
          </p:cNvSpPr>
          <p:nvPr/>
        </p:nvSpPr>
        <p:spPr>
          <a:xfrm xmlns:a="http://schemas.openxmlformats.org/drawingml/2006/main">
            <a:off x="5559552" y="1773936"/>
            <a:ext cx="25603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KV FOOTPRINT</a:t>
            </a:r>
          </a:p>
        </p:txBody>
      </p:sp>
      <p:sp>
        <p:nvSpPr>
          <p:cNvPr id="21" name="Rounded Rectangle 20">
            <a:extLst xmlns:a="http://schemas.openxmlformats.org/drawingml/2006/main">
              <a:ext uri="{FF2B5EF4-FFF2-40B4-BE49-F238E27FC236}">
                <a16:creationId xmlns:a16="http://schemas.microsoft.com/office/drawing/2014/main" id="{2BC5CBB0-E9A2-43A4-A1D3-422FC262EF55}"/>
              </a:ext>
            </a:extLst>
          </p:cNvPr>
          <p:cNvSpPr>
            <a:spLocks xmlns:a="http://schemas.openxmlformats.org/drawingml/2006/main" noGrp="1"/>
          </p:cNvSpPr>
          <p:nvPr/>
        </p:nvSpPr>
        <p:spPr>
          <a:xfrm xmlns:a="http://schemas.openxmlformats.org/drawingml/2006/main">
            <a:off x="5577840"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Rounded Rectangle 21">
            <a:extLst xmlns:a="http://schemas.openxmlformats.org/drawingml/2006/main">
              <a:ext uri="{FF2B5EF4-FFF2-40B4-BE49-F238E27FC236}">
                <a16:creationId xmlns:a16="http://schemas.microsoft.com/office/drawing/2014/main" id="{68FE281C-6F8E-480E-AD00-1771554B7989}"/>
              </a:ext>
            </a:extLst>
          </p:cNvPr>
          <p:cNvSpPr>
            <a:spLocks xmlns:a="http://schemas.openxmlformats.org/drawingml/2006/main" noGrp="1"/>
          </p:cNvSpPr>
          <p:nvPr/>
        </p:nvSpPr>
        <p:spPr>
          <a:xfrm xmlns:a="http://schemas.openxmlformats.org/drawingml/2006/main">
            <a:off x="6199631"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Rounded Rectangle 22">
            <a:extLst xmlns:a="http://schemas.openxmlformats.org/drawingml/2006/main">
              <a:ext uri="{FF2B5EF4-FFF2-40B4-BE49-F238E27FC236}">
                <a16:creationId xmlns:a16="http://schemas.microsoft.com/office/drawing/2014/main" id="{4731D835-D59E-4877-9CD9-7673860E83D8}"/>
              </a:ext>
            </a:extLst>
          </p:cNvPr>
          <p:cNvSpPr>
            <a:spLocks xmlns:a="http://schemas.openxmlformats.org/drawingml/2006/main" noGrp="1"/>
          </p:cNvSpPr>
          <p:nvPr/>
        </p:nvSpPr>
        <p:spPr>
          <a:xfrm xmlns:a="http://schemas.openxmlformats.org/drawingml/2006/main">
            <a:off x="6821424"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Rounded Rectangle 23">
            <a:extLst xmlns:a="http://schemas.openxmlformats.org/drawingml/2006/main">
              <a:ext uri="{FF2B5EF4-FFF2-40B4-BE49-F238E27FC236}">
                <a16:creationId xmlns:a16="http://schemas.microsoft.com/office/drawing/2014/main" id="{3F062B7B-F696-429E-AF26-93CC05443454}"/>
              </a:ext>
            </a:extLst>
          </p:cNvPr>
          <p:cNvSpPr>
            <a:spLocks xmlns:a="http://schemas.openxmlformats.org/drawingml/2006/main" noGrp="1"/>
          </p:cNvSpPr>
          <p:nvPr/>
        </p:nvSpPr>
        <p:spPr>
          <a:xfrm xmlns:a="http://schemas.openxmlformats.org/drawingml/2006/main">
            <a:off x="7443216"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Rounded Rectangle 24">
            <a:extLst xmlns:a="http://schemas.openxmlformats.org/drawingml/2006/main">
              <a:ext uri="{FF2B5EF4-FFF2-40B4-BE49-F238E27FC236}">
                <a16:creationId xmlns:a16="http://schemas.microsoft.com/office/drawing/2014/main" id="{EF8AAFED-BC4C-4F55-9592-38C3A63CAFA8}"/>
              </a:ext>
            </a:extLst>
          </p:cNvPr>
          <p:cNvSpPr>
            <a:spLocks xmlns:a="http://schemas.openxmlformats.org/drawingml/2006/main" noGrp="1"/>
          </p:cNvSpPr>
          <p:nvPr/>
        </p:nvSpPr>
        <p:spPr>
          <a:xfrm xmlns:a="http://schemas.openxmlformats.org/drawingml/2006/main">
            <a:off x="8065008"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Rounded Rectangle 25">
            <a:extLst xmlns:a="http://schemas.openxmlformats.org/drawingml/2006/main">
              <a:ext uri="{FF2B5EF4-FFF2-40B4-BE49-F238E27FC236}">
                <a16:creationId xmlns:a16="http://schemas.microsoft.com/office/drawing/2014/main" id="{29DA5A1F-4195-486F-A786-BAA88C94778D}"/>
              </a:ext>
            </a:extLst>
          </p:cNvPr>
          <p:cNvSpPr>
            <a:spLocks xmlns:a="http://schemas.openxmlformats.org/drawingml/2006/main" noGrp="1"/>
          </p:cNvSpPr>
          <p:nvPr/>
        </p:nvSpPr>
        <p:spPr>
          <a:xfrm xmlns:a="http://schemas.openxmlformats.org/drawingml/2006/main">
            <a:off x="8686800"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Rounded Rectangle 26">
            <a:extLst xmlns:a="http://schemas.openxmlformats.org/drawingml/2006/main">
              <a:ext uri="{FF2B5EF4-FFF2-40B4-BE49-F238E27FC236}">
                <a16:creationId xmlns:a16="http://schemas.microsoft.com/office/drawing/2014/main" id="{6D8327DA-B6ED-4E7A-B716-C2D9E6898162}"/>
              </a:ext>
            </a:extLst>
          </p:cNvPr>
          <p:cNvSpPr>
            <a:spLocks xmlns:a="http://schemas.openxmlformats.org/drawingml/2006/main" noGrp="1"/>
          </p:cNvSpPr>
          <p:nvPr/>
        </p:nvSpPr>
        <p:spPr>
          <a:xfrm xmlns:a="http://schemas.openxmlformats.org/drawingml/2006/main">
            <a:off x="9308592"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Rounded Rectangle 27">
            <a:extLst xmlns:a="http://schemas.openxmlformats.org/drawingml/2006/main">
              <a:ext uri="{FF2B5EF4-FFF2-40B4-BE49-F238E27FC236}">
                <a16:creationId xmlns:a16="http://schemas.microsoft.com/office/drawing/2014/main" id="{A6DA5C75-D23C-4FF8-B6E2-A18EDFF070F2}"/>
              </a:ext>
            </a:extLst>
          </p:cNvPr>
          <p:cNvSpPr>
            <a:spLocks xmlns:a="http://schemas.openxmlformats.org/drawingml/2006/main" noGrp="1"/>
          </p:cNvSpPr>
          <p:nvPr/>
        </p:nvSpPr>
        <p:spPr>
          <a:xfrm xmlns:a="http://schemas.openxmlformats.org/drawingml/2006/main">
            <a:off x="9930384"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Rounded Rectangle 28">
            <a:extLst xmlns:a="http://schemas.openxmlformats.org/drawingml/2006/main">
              <a:ext uri="{FF2B5EF4-FFF2-40B4-BE49-F238E27FC236}">
                <a16:creationId xmlns:a16="http://schemas.microsoft.com/office/drawing/2014/main" id="{E2BD63D7-5012-44C6-BD3B-9918D7445A47}"/>
              </a:ext>
            </a:extLst>
          </p:cNvPr>
          <p:cNvSpPr>
            <a:spLocks xmlns:a="http://schemas.openxmlformats.org/drawingml/2006/main" noGrp="1"/>
          </p:cNvSpPr>
          <p:nvPr/>
        </p:nvSpPr>
        <p:spPr>
          <a:xfrm xmlns:a="http://schemas.openxmlformats.org/drawingml/2006/main">
            <a:off x="5577840"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Rounded Rectangle 29">
            <a:extLst xmlns:a="http://schemas.openxmlformats.org/drawingml/2006/main">
              <a:ext uri="{FF2B5EF4-FFF2-40B4-BE49-F238E27FC236}">
                <a16:creationId xmlns:a16="http://schemas.microsoft.com/office/drawing/2014/main" id="{1D1CD974-4626-47F9-AB2D-1EDEB780BC6C}"/>
              </a:ext>
            </a:extLst>
          </p:cNvPr>
          <p:cNvSpPr>
            <a:spLocks xmlns:a="http://schemas.openxmlformats.org/drawingml/2006/main" noGrp="1"/>
          </p:cNvSpPr>
          <p:nvPr/>
        </p:nvSpPr>
        <p:spPr>
          <a:xfrm xmlns:a="http://schemas.openxmlformats.org/drawingml/2006/main">
            <a:off x="6199631"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Rounded Rectangle 30">
            <a:extLst xmlns:a="http://schemas.openxmlformats.org/drawingml/2006/main">
              <a:ext uri="{FF2B5EF4-FFF2-40B4-BE49-F238E27FC236}">
                <a16:creationId xmlns:a16="http://schemas.microsoft.com/office/drawing/2014/main" id="{A4467FC9-D005-4D09-88CF-3B6B5BF003D9}"/>
              </a:ext>
            </a:extLst>
          </p:cNvPr>
          <p:cNvSpPr>
            <a:spLocks xmlns:a="http://schemas.openxmlformats.org/drawingml/2006/main" noGrp="1"/>
          </p:cNvSpPr>
          <p:nvPr/>
        </p:nvSpPr>
        <p:spPr>
          <a:xfrm xmlns:a="http://schemas.openxmlformats.org/drawingml/2006/main">
            <a:off x="6821424"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Rounded Rectangle 31">
            <a:extLst xmlns:a="http://schemas.openxmlformats.org/drawingml/2006/main">
              <a:ext uri="{FF2B5EF4-FFF2-40B4-BE49-F238E27FC236}">
                <a16:creationId xmlns:a16="http://schemas.microsoft.com/office/drawing/2014/main" id="{B8CB45AA-F071-42CE-BDCD-5A793BE65CE7}"/>
              </a:ext>
            </a:extLst>
          </p:cNvPr>
          <p:cNvSpPr>
            <a:spLocks xmlns:a="http://schemas.openxmlformats.org/drawingml/2006/main" noGrp="1"/>
          </p:cNvSpPr>
          <p:nvPr/>
        </p:nvSpPr>
        <p:spPr>
          <a:xfrm xmlns:a="http://schemas.openxmlformats.org/drawingml/2006/main">
            <a:off x="7443216"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Rounded Rectangle 32">
            <a:extLst xmlns:a="http://schemas.openxmlformats.org/drawingml/2006/main">
              <a:ext uri="{FF2B5EF4-FFF2-40B4-BE49-F238E27FC236}">
                <a16:creationId xmlns:a16="http://schemas.microsoft.com/office/drawing/2014/main" id="{910E071E-16FF-4E3D-B0FD-B6203A9B8B71}"/>
              </a:ext>
            </a:extLst>
          </p:cNvPr>
          <p:cNvSpPr>
            <a:spLocks xmlns:a="http://schemas.openxmlformats.org/drawingml/2006/main" noGrp="1"/>
          </p:cNvSpPr>
          <p:nvPr/>
        </p:nvSpPr>
        <p:spPr>
          <a:xfrm xmlns:a="http://schemas.openxmlformats.org/drawingml/2006/main">
            <a:off x="8065008"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Rounded Rectangle 33">
            <a:extLst xmlns:a="http://schemas.openxmlformats.org/drawingml/2006/main">
              <a:ext uri="{FF2B5EF4-FFF2-40B4-BE49-F238E27FC236}">
                <a16:creationId xmlns:a16="http://schemas.microsoft.com/office/drawing/2014/main" id="{CB47E803-2051-496B-86AF-7298114DC3A7}"/>
              </a:ext>
            </a:extLst>
          </p:cNvPr>
          <p:cNvSpPr>
            <a:spLocks xmlns:a="http://schemas.openxmlformats.org/drawingml/2006/main" noGrp="1"/>
          </p:cNvSpPr>
          <p:nvPr/>
        </p:nvSpPr>
        <p:spPr>
          <a:xfrm xmlns:a="http://schemas.openxmlformats.org/drawingml/2006/main">
            <a:off x="8686800"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Rounded Rectangle 34">
            <a:extLst xmlns:a="http://schemas.openxmlformats.org/drawingml/2006/main">
              <a:ext uri="{FF2B5EF4-FFF2-40B4-BE49-F238E27FC236}">
                <a16:creationId xmlns:a16="http://schemas.microsoft.com/office/drawing/2014/main" id="{72A8DF64-2B82-4C94-946C-878667861182}"/>
              </a:ext>
            </a:extLst>
          </p:cNvPr>
          <p:cNvSpPr>
            <a:spLocks xmlns:a="http://schemas.openxmlformats.org/drawingml/2006/main" noGrp="1"/>
          </p:cNvSpPr>
          <p:nvPr/>
        </p:nvSpPr>
        <p:spPr>
          <a:xfrm xmlns:a="http://schemas.openxmlformats.org/drawingml/2006/main">
            <a:off x="9308592"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6" name="Rounded Rectangle 35">
            <a:extLst xmlns:a="http://schemas.openxmlformats.org/drawingml/2006/main">
              <a:ext uri="{FF2B5EF4-FFF2-40B4-BE49-F238E27FC236}">
                <a16:creationId xmlns:a16="http://schemas.microsoft.com/office/drawing/2014/main" id="{217C3DA2-A3C1-45D0-A1F7-E2472498DECE}"/>
              </a:ext>
            </a:extLst>
          </p:cNvPr>
          <p:cNvSpPr>
            <a:spLocks xmlns:a="http://schemas.openxmlformats.org/drawingml/2006/main" noGrp="1"/>
          </p:cNvSpPr>
          <p:nvPr/>
        </p:nvSpPr>
        <p:spPr>
          <a:xfrm xmlns:a="http://schemas.openxmlformats.org/drawingml/2006/main">
            <a:off x="9930384"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7" name="Rounded Rectangle 36">
            <a:extLst xmlns:a="http://schemas.openxmlformats.org/drawingml/2006/main">
              <a:ext uri="{FF2B5EF4-FFF2-40B4-BE49-F238E27FC236}">
                <a16:creationId xmlns:a16="http://schemas.microsoft.com/office/drawing/2014/main" id="{775F55F5-FDBD-4B24-8643-7C500751D686}"/>
              </a:ext>
            </a:extLst>
          </p:cNvPr>
          <p:cNvSpPr>
            <a:spLocks xmlns:a="http://schemas.openxmlformats.org/drawingml/2006/main" noGrp="1"/>
          </p:cNvSpPr>
          <p:nvPr/>
        </p:nvSpPr>
        <p:spPr>
          <a:xfrm xmlns:a="http://schemas.openxmlformats.org/drawingml/2006/main">
            <a:off x="5577840"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8" name="Rounded Rectangle 37">
            <a:extLst xmlns:a="http://schemas.openxmlformats.org/drawingml/2006/main">
              <a:ext uri="{FF2B5EF4-FFF2-40B4-BE49-F238E27FC236}">
                <a16:creationId xmlns:a16="http://schemas.microsoft.com/office/drawing/2014/main" id="{1455EE2D-2CA1-4A00-AB03-D6788B7E760C}"/>
              </a:ext>
            </a:extLst>
          </p:cNvPr>
          <p:cNvSpPr>
            <a:spLocks xmlns:a="http://schemas.openxmlformats.org/drawingml/2006/main" noGrp="1"/>
          </p:cNvSpPr>
          <p:nvPr/>
        </p:nvSpPr>
        <p:spPr>
          <a:xfrm xmlns:a="http://schemas.openxmlformats.org/drawingml/2006/main">
            <a:off x="6199631"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9" name="Rounded Rectangle 38">
            <a:extLst xmlns:a="http://schemas.openxmlformats.org/drawingml/2006/main">
              <a:ext uri="{FF2B5EF4-FFF2-40B4-BE49-F238E27FC236}">
                <a16:creationId xmlns:a16="http://schemas.microsoft.com/office/drawing/2014/main" id="{A7B5FF46-D5CC-44FD-9C0A-B840B3778732}"/>
              </a:ext>
            </a:extLst>
          </p:cNvPr>
          <p:cNvSpPr>
            <a:spLocks xmlns:a="http://schemas.openxmlformats.org/drawingml/2006/main" noGrp="1"/>
          </p:cNvSpPr>
          <p:nvPr/>
        </p:nvSpPr>
        <p:spPr>
          <a:xfrm xmlns:a="http://schemas.openxmlformats.org/drawingml/2006/main">
            <a:off x="6821424"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0" name="Rounded Rectangle 39">
            <a:extLst xmlns:a="http://schemas.openxmlformats.org/drawingml/2006/main">
              <a:ext uri="{FF2B5EF4-FFF2-40B4-BE49-F238E27FC236}">
                <a16:creationId xmlns:a16="http://schemas.microsoft.com/office/drawing/2014/main" id="{A0B78E8C-9DF2-49AA-AFF0-4DEA58040598}"/>
              </a:ext>
            </a:extLst>
          </p:cNvPr>
          <p:cNvSpPr>
            <a:spLocks xmlns:a="http://schemas.openxmlformats.org/drawingml/2006/main" noGrp="1"/>
          </p:cNvSpPr>
          <p:nvPr/>
        </p:nvSpPr>
        <p:spPr>
          <a:xfrm xmlns:a="http://schemas.openxmlformats.org/drawingml/2006/main">
            <a:off x="7443216"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1" name="Rounded Rectangle 40">
            <a:extLst xmlns:a="http://schemas.openxmlformats.org/drawingml/2006/main">
              <a:ext uri="{FF2B5EF4-FFF2-40B4-BE49-F238E27FC236}">
                <a16:creationId xmlns:a16="http://schemas.microsoft.com/office/drawing/2014/main" id="{D494BF11-8D88-4826-9CB0-688ACD924723}"/>
              </a:ext>
            </a:extLst>
          </p:cNvPr>
          <p:cNvSpPr>
            <a:spLocks xmlns:a="http://schemas.openxmlformats.org/drawingml/2006/main" noGrp="1"/>
          </p:cNvSpPr>
          <p:nvPr/>
        </p:nvSpPr>
        <p:spPr>
          <a:xfrm xmlns:a="http://schemas.openxmlformats.org/drawingml/2006/main">
            <a:off x="8065008"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2" name="Rounded Rectangle 41">
            <a:extLst xmlns:a="http://schemas.openxmlformats.org/drawingml/2006/main">
              <a:ext uri="{FF2B5EF4-FFF2-40B4-BE49-F238E27FC236}">
                <a16:creationId xmlns:a16="http://schemas.microsoft.com/office/drawing/2014/main" id="{72BEC13F-A66C-4E24-A2D0-35642E57EC4D}"/>
              </a:ext>
            </a:extLst>
          </p:cNvPr>
          <p:cNvSpPr>
            <a:spLocks xmlns:a="http://schemas.openxmlformats.org/drawingml/2006/main" noGrp="1"/>
          </p:cNvSpPr>
          <p:nvPr/>
        </p:nvSpPr>
        <p:spPr>
          <a:xfrm xmlns:a="http://schemas.openxmlformats.org/drawingml/2006/main">
            <a:off x="8686800"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3" name="Rounded Rectangle 42">
            <a:extLst xmlns:a="http://schemas.openxmlformats.org/drawingml/2006/main">
              <a:ext uri="{FF2B5EF4-FFF2-40B4-BE49-F238E27FC236}">
                <a16:creationId xmlns:a16="http://schemas.microsoft.com/office/drawing/2014/main" id="{05759DD8-6D3F-4AAB-B27C-C5D1AB1430CC}"/>
              </a:ext>
            </a:extLst>
          </p:cNvPr>
          <p:cNvSpPr>
            <a:spLocks xmlns:a="http://schemas.openxmlformats.org/drawingml/2006/main" noGrp="1"/>
          </p:cNvSpPr>
          <p:nvPr/>
        </p:nvSpPr>
        <p:spPr>
          <a:xfrm xmlns:a="http://schemas.openxmlformats.org/drawingml/2006/main">
            <a:off x="9308592" y="3401568"/>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4" name="Rounded Rectangle 43">
            <a:extLst xmlns:a="http://schemas.openxmlformats.org/drawingml/2006/main">
              <a:ext uri="{FF2B5EF4-FFF2-40B4-BE49-F238E27FC236}">
                <a16:creationId xmlns:a16="http://schemas.microsoft.com/office/drawing/2014/main" id="{5280671B-7C59-433B-A017-A7C5353B9045}"/>
              </a:ext>
            </a:extLst>
          </p:cNvPr>
          <p:cNvSpPr>
            <a:spLocks xmlns:a="http://schemas.openxmlformats.org/drawingml/2006/main" noGrp="1"/>
          </p:cNvSpPr>
          <p:nvPr/>
        </p:nvSpPr>
        <p:spPr>
          <a:xfrm xmlns:a="http://schemas.openxmlformats.org/drawingml/2006/main">
            <a:off x="9930384" y="3401568"/>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5" name="Rounded Rectangle 44">
            <a:extLst xmlns:a="http://schemas.openxmlformats.org/drawingml/2006/main">
              <a:ext uri="{FF2B5EF4-FFF2-40B4-BE49-F238E27FC236}">
                <a16:creationId xmlns:a16="http://schemas.microsoft.com/office/drawing/2014/main" id="{2E0B590F-361D-49A2-82B9-245D539F7A2A}"/>
              </a:ext>
            </a:extLst>
          </p:cNvPr>
          <p:cNvSpPr>
            <a:spLocks xmlns:a="http://schemas.openxmlformats.org/drawingml/2006/main" noGrp="1"/>
          </p:cNvSpPr>
          <p:nvPr/>
        </p:nvSpPr>
        <p:spPr>
          <a:xfrm xmlns:a="http://schemas.openxmlformats.org/drawingml/2006/main">
            <a:off x="5577840"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6" name="Rounded Rectangle 45">
            <a:extLst xmlns:a="http://schemas.openxmlformats.org/drawingml/2006/main">
              <a:ext uri="{FF2B5EF4-FFF2-40B4-BE49-F238E27FC236}">
                <a16:creationId xmlns:a16="http://schemas.microsoft.com/office/drawing/2014/main" id="{3A978236-0ED1-4417-8FD3-1782EB891DE4}"/>
              </a:ext>
            </a:extLst>
          </p:cNvPr>
          <p:cNvSpPr>
            <a:spLocks xmlns:a="http://schemas.openxmlformats.org/drawingml/2006/main" noGrp="1"/>
          </p:cNvSpPr>
          <p:nvPr/>
        </p:nvSpPr>
        <p:spPr>
          <a:xfrm xmlns:a="http://schemas.openxmlformats.org/drawingml/2006/main">
            <a:off x="6199631"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7" name="Rounded Rectangle 46">
            <a:extLst xmlns:a="http://schemas.openxmlformats.org/drawingml/2006/main">
              <a:ext uri="{FF2B5EF4-FFF2-40B4-BE49-F238E27FC236}">
                <a16:creationId xmlns:a16="http://schemas.microsoft.com/office/drawing/2014/main" id="{B97913E1-37B4-40A4-89B1-D118FA748089}"/>
              </a:ext>
            </a:extLst>
          </p:cNvPr>
          <p:cNvSpPr>
            <a:spLocks xmlns:a="http://schemas.openxmlformats.org/drawingml/2006/main" noGrp="1"/>
          </p:cNvSpPr>
          <p:nvPr/>
        </p:nvSpPr>
        <p:spPr>
          <a:xfrm xmlns:a="http://schemas.openxmlformats.org/drawingml/2006/main">
            <a:off x="6821424"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8" name="Rounded Rectangle 47">
            <a:extLst xmlns:a="http://schemas.openxmlformats.org/drawingml/2006/main">
              <a:ext uri="{FF2B5EF4-FFF2-40B4-BE49-F238E27FC236}">
                <a16:creationId xmlns:a16="http://schemas.microsoft.com/office/drawing/2014/main" id="{DFB07AF4-AAE3-4242-8889-174A4A12AED9}"/>
              </a:ext>
            </a:extLst>
          </p:cNvPr>
          <p:cNvSpPr>
            <a:spLocks xmlns:a="http://schemas.openxmlformats.org/drawingml/2006/main" noGrp="1"/>
          </p:cNvSpPr>
          <p:nvPr/>
        </p:nvSpPr>
        <p:spPr>
          <a:xfrm xmlns:a="http://schemas.openxmlformats.org/drawingml/2006/main">
            <a:off x="7443216"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9" name="Rounded Rectangle 48">
            <a:extLst xmlns:a="http://schemas.openxmlformats.org/drawingml/2006/main">
              <a:ext uri="{FF2B5EF4-FFF2-40B4-BE49-F238E27FC236}">
                <a16:creationId xmlns:a16="http://schemas.microsoft.com/office/drawing/2014/main" id="{B5B54ED2-BB96-4B5D-8D7F-D011393D1CD8}"/>
              </a:ext>
            </a:extLst>
          </p:cNvPr>
          <p:cNvSpPr>
            <a:spLocks xmlns:a="http://schemas.openxmlformats.org/drawingml/2006/main" noGrp="1"/>
          </p:cNvSpPr>
          <p:nvPr/>
        </p:nvSpPr>
        <p:spPr>
          <a:xfrm xmlns:a="http://schemas.openxmlformats.org/drawingml/2006/main">
            <a:off x="8065008"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0" name="Rounded Rectangle 49">
            <a:extLst xmlns:a="http://schemas.openxmlformats.org/drawingml/2006/main">
              <a:ext uri="{FF2B5EF4-FFF2-40B4-BE49-F238E27FC236}">
                <a16:creationId xmlns:a16="http://schemas.microsoft.com/office/drawing/2014/main" id="{795E49CC-5E75-45BF-8220-AE546CA226C8}"/>
              </a:ext>
            </a:extLst>
          </p:cNvPr>
          <p:cNvSpPr>
            <a:spLocks xmlns:a="http://schemas.openxmlformats.org/drawingml/2006/main" noGrp="1"/>
          </p:cNvSpPr>
          <p:nvPr/>
        </p:nvSpPr>
        <p:spPr>
          <a:xfrm xmlns:a="http://schemas.openxmlformats.org/drawingml/2006/main">
            <a:off x="8686800"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1" name="Rounded Rectangle 50">
            <a:extLst xmlns:a="http://schemas.openxmlformats.org/drawingml/2006/main">
              <a:ext uri="{FF2B5EF4-FFF2-40B4-BE49-F238E27FC236}">
                <a16:creationId xmlns:a16="http://schemas.microsoft.com/office/drawing/2014/main" id="{95420A2A-25BA-49FC-867B-821B431E4AAA}"/>
              </a:ext>
            </a:extLst>
          </p:cNvPr>
          <p:cNvSpPr>
            <a:spLocks xmlns:a="http://schemas.openxmlformats.org/drawingml/2006/main" noGrp="1"/>
          </p:cNvSpPr>
          <p:nvPr/>
        </p:nvSpPr>
        <p:spPr>
          <a:xfrm xmlns:a="http://schemas.openxmlformats.org/drawingml/2006/main">
            <a:off x="9308592"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2" name="Rounded Rectangle 51">
            <a:extLst xmlns:a="http://schemas.openxmlformats.org/drawingml/2006/main">
              <a:ext uri="{FF2B5EF4-FFF2-40B4-BE49-F238E27FC236}">
                <a16:creationId xmlns:a16="http://schemas.microsoft.com/office/drawing/2014/main" id="{22325901-E1E1-40BE-AAFF-F1561740A64E}"/>
              </a:ext>
            </a:extLst>
          </p:cNvPr>
          <p:cNvSpPr>
            <a:spLocks xmlns:a="http://schemas.openxmlformats.org/drawingml/2006/main" noGrp="1"/>
          </p:cNvSpPr>
          <p:nvPr/>
        </p:nvSpPr>
        <p:spPr>
          <a:xfrm xmlns:a="http://schemas.openxmlformats.org/drawingml/2006/main">
            <a:off x="9930384"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3" name="Rounded Rectangle 52">
            <a:extLst xmlns:a="http://schemas.openxmlformats.org/drawingml/2006/main">
              <a:ext uri="{FF2B5EF4-FFF2-40B4-BE49-F238E27FC236}">
                <a16:creationId xmlns:a16="http://schemas.microsoft.com/office/drawing/2014/main" id="{9F6EBAAB-1E24-40E6-9848-6568A340F4CC}"/>
              </a:ext>
            </a:extLst>
          </p:cNvPr>
          <p:cNvSpPr>
            <a:spLocks xmlns:a="http://schemas.openxmlformats.org/drawingml/2006/main" noGrp="1"/>
          </p:cNvSpPr>
          <p:nvPr/>
        </p:nvSpPr>
        <p:spPr>
          <a:xfrm xmlns:a="http://schemas.openxmlformats.org/drawingml/2006/main">
            <a:off x="5577840"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4" name="Rounded Rectangle 53">
            <a:extLst xmlns:a="http://schemas.openxmlformats.org/drawingml/2006/main">
              <a:ext uri="{FF2B5EF4-FFF2-40B4-BE49-F238E27FC236}">
                <a16:creationId xmlns:a16="http://schemas.microsoft.com/office/drawing/2014/main" id="{1CB94ABF-45F1-4935-864C-8D394FAB9BA4}"/>
              </a:ext>
            </a:extLst>
          </p:cNvPr>
          <p:cNvSpPr>
            <a:spLocks xmlns:a="http://schemas.openxmlformats.org/drawingml/2006/main" noGrp="1"/>
          </p:cNvSpPr>
          <p:nvPr/>
        </p:nvSpPr>
        <p:spPr>
          <a:xfrm xmlns:a="http://schemas.openxmlformats.org/drawingml/2006/main">
            <a:off x="6199631"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5" name="Rounded Rectangle 54">
            <a:extLst xmlns:a="http://schemas.openxmlformats.org/drawingml/2006/main">
              <a:ext uri="{FF2B5EF4-FFF2-40B4-BE49-F238E27FC236}">
                <a16:creationId xmlns:a16="http://schemas.microsoft.com/office/drawing/2014/main" id="{6F20D9B4-E621-4F19-B965-7DA9DD025CB6}"/>
              </a:ext>
            </a:extLst>
          </p:cNvPr>
          <p:cNvSpPr>
            <a:spLocks xmlns:a="http://schemas.openxmlformats.org/drawingml/2006/main" noGrp="1"/>
          </p:cNvSpPr>
          <p:nvPr/>
        </p:nvSpPr>
        <p:spPr>
          <a:xfrm xmlns:a="http://schemas.openxmlformats.org/drawingml/2006/main">
            <a:off x="6821424"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6" name="Rounded Rectangle 55">
            <a:extLst xmlns:a="http://schemas.openxmlformats.org/drawingml/2006/main">
              <a:ext uri="{FF2B5EF4-FFF2-40B4-BE49-F238E27FC236}">
                <a16:creationId xmlns:a16="http://schemas.microsoft.com/office/drawing/2014/main" id="{7FC4CF15-E7CC-4252-80E3-EFACDD5E8177}"/>
              </a:ext>
            </a:extLst>
          </p:cNvPr>
          <p:cNvSpPr>
            <a:spLocks xmlns:a="http://schemas.openxmlformats.org/drawingml/2006/main" noGrp="1"/>
          </p:cNvSpPr>
          <p:nvPr/>
        </p:nvSpPr>
        <p:spPr>
          <a:xfrm xmlns:a="http://schemas.openxmlformats.org/drawingml/2006/main">
            <a:off x="7443216"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7" name="Rounded Rectangle 56">
            <a:extLst xmlns:a="http://schemas.openxmlformats.org/drawingml/2006/main">
              <a:ext uri="{FF2B5EF4-FFF2-40B4-BE49-F238E27FC236}">
                <a16:creationId xmlns:a16="http://schemas.microsoft.com/office/drawing/2014/main" id="{C6CA6EAA-8AB7-41E0-88EC-5F6448A5D900}"/>
              </a:ext>
            </a:extLst>
          </p:cNvPr>
          <p:cNvSpPr>
            <a:spLocks xmlns:a="http://schemas.openxmlformats.org/drawingml/2006/main" noGrp="1"/>
          </p:cNvSpPr>
          <p:nvPr/>
        </p:nvSpPr>
        <p:spPr>
          <a:xfrm xmlns:a="http://schemas.openxmlformats.org/drawingml/2006/main">
            <a:off x="8065008"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8" name="Rounded Rectangle 57">
            <a:extLst xmlns:a="http://schemas.openxmlformats.org/drawingml/2006/main">
              <a:ext uri="{FF2B5EF4-FFF2-40B4-BE49-F238E27FC236}">
                <a16:creationId xmlns:a16="http://schemas.microsoft.com/office/drawing/2014/main" id="{70E62FC3-2394-420A-A5C4-86F63E9F2A11}"/>
              </a:ext>
            </a:extLst>
          </p:cNvPr>
          <p:cNvSpPr>
            <a:spLocks xmlns:a="http://schemas.openxmlformats.org/drawingml/2006/main" noGrp="1"/>
          </p:cNvSpPr>
          <p:nvPr/>
        </p:nvSpPr>
        <p:spPr>
          <a:xfrm xmlns:a="http://schemas.openxmlformats.org/drawingml/2006/main">
            <a:off x="8686800"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9" name="Rounded Rectangle 58">
            <a:extLst xmlns:a="http://schemas.openxmlformats.org/drawingml/2006/main">
              <a:ext uri="{FF2B5EF4-FFF2-40B4-BE49-F238E27FC236}">
                <a16:creationId xmlns:a16="http://schemas.microsoft.com/office/drawing/2014/main" id="{613F3F46-8910-4A54-A42D-D6C6B9A0DDC7}"/>
              </a:ext>
            </a:extLst>
          </p:cNvPr>
          <p:cNvSpPr>
            <a:spLocks xmlns:a="http://schemas.openxmlformats.org/drawingml/2006/main" noGrp="1"/>
          </p:cNvSpPr>
          <p:nvPr/>
        </p:nvSpPr>
        <p:spPr>
          <a:xfrm xmlns:a="http://schemas.openxmlformats.org/drawingml/2006/main">
            <a:off x="9308592"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60" name="Rounded Rectangle 59">
            <a:extLst xmlns:a="http://schemas.openxmlformats.org/drawingml/2006/main">
              <a:ext uri="{FF2B5EF4-FFF2-40B4-BE49-F238E27FC236}">
                <a16:creationId xmlns:a16="http://schemas.microsoft.com/office/drawing/2014/main" id="{1A680AB9-9D01-4ACA-AAC5-52FA068C3363}"/>
              </a:ext>
            </a:extLst>
          </p:cNvPr>
          <p:cNvSpPr>
            <a:spLocks xmlns:a="http://schemas.openxmlformats.org/drawingml/2006/main" noGrp="1"/>
          </p:cNvSpPr>
          <p:nvPr/>
        </p:nvSpPr>
        <p:spPr>
          <a:xfrm xmlns:a="http://schemas.openxmlformats.org/drawingml/2006/main">
            <a:off x="9930384"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61" name="Rounded Rectangle 60">
            <a:extLst xmlns:a="http://schemas.openxmlformats.org/drawingml/2006/main">
              <a:ext uri="{FF2B5EF4-FFF2-40B4-BE49-F238E27FC236}">
                <a16:creationId xmlns:a16="http://schemas.microsoft.com/office/drawing/2014/main" id="{5187BA46-0ED8-4353-9226-69805D72C6A4}"/>
              </a:ext>
            </a:extLst>
          </p:cNvPr>
          <p:cNvSpPr>
            <a:spLocks xmlns:a="http://schemas.openxmlformats.org/drawingml/2006/main" noGrp="1"/>
          </p:cNvSpPr>
          <p:nvPr/>
        </p:nvSpPr>
        <p:spPr>
          <a:xfrm xmlns:a="http://schemas.openxmlformats.org/drawingml/2006/main">
            <a:off x="5577840" y="5349240"/>
            <a:ext cx="201168" cy="20116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62" name="TextBox 61">
            <a:extLst xmlns:a="http://schemas.openxmlformats.org/drawingml/2006/main">
              <a:ext uri="{FF2B5EF4-FFF2-40B4-BE49-F238E27FC236}">
                <a16:creationId xmlns:a16="http://schemas.microsoft.com/office/drawing/2014/main" id="{4A3B8292-CCCF-4CE4-9870-5AB9CCB07173}"/>
              </a:ext>
            </a:extLst>
          </p:cNvPr>
          <p:cNvSpPr>
            <a:spLocks xmlns:a="http://schemas.openxmlformats.org/drawingml/2006/main" noGrp="1"/>
          </p:cNvSpPr>
          <p:nvPr/>
        </p:nvSpPr>
        <p:spPr>
          <a:xfrm xmlns:a="http://schemas.openxmlformats.org/drawingml/2006/main">
            <a:off x="5907024" y="5285232"/>
            <a:ext cx="9144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occupied</a:t>
            </a:r>
          </a:p>
        </p:txBody>
      </p:sp>
      <p:sp>
        <p:nvSpPr>
          <p:cNvPr id="63" name="Rounded Rectangle 62">
            <a:extLst xmlns:a="http://schemas.openxmlformats.org/drawingml/2006/main">
              <a:ext uri="{FF2B5EF4-FFF2-40B4-BE49-F238E27FC236}">
                <a16:creationId xmlns:a16="http://schemas.microsoft.com/office/drawing/2014/main" id="{776C45ED-EBA5-44D2-9112-533C64702EE5}"/>
              </a:ext>
            </a:extLst>
          </p:cNvPr>
          <p:cNvSpPr>
            <a:spLocks xmlns:a="http://schemas.openxmlformats.org/drawingml/2006/main" noGrp="1"/>
          </p:cNvSpPr>
          <p:nvPr/>
        </p:nvSpPr>
        <p:spPr>
          <a:xfrm xmlns:a="http://schemas.openxmlformats.org/drawingml/2006/main">
            <a:off x="7315200" y="5349240"/>
            <a:ext cx="201168" cy="201168"/>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64" name="TextBox 63">
            <a:extLst xmlns:a="http://schemas.openxmlformats.org/drawingml/2006/main">
              <a:ext uri="{FF2B5EF4-FFF2-40B4-BE49-F238E27FC236}">
                <a16:creationId xmlns:a16="http://schemas.microsoft.com/office/drawing/2014/main" id="{87F79D81-72C2-435F-8943-34B157580C80}"/>
              </a:ext>
            </a:extLst>
          </p:cNvPr>
          <p:cNvSpPr>
            <a:spLocks xmlns:a="http://schemas.openxmlformats.org/drawingml/2006/main" noGrp="1"/>
          </p:cNvSpPr>
          <p:nvPr/>
        </p:nvSpPr>
        <p:spPr>
          <a:xfrm xmlns:a="http://schemas.openxmlformats.org/drawingml/2006/main">
            <a:off x="7644383" y="5285232"/>
            <a:ext cx="73152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free</a:t>
            </a:r>
          </a:p>
        </p:txBody>
      </p:sp>
      <p:sp>
        <p:nvSpPr>
          <p:cNvPr id="65" name="Deck progress 86/120">
            <a:extLst xmlns:a="http://schemas.openxmlformats.org/drawingml/2006/main">
              <a:ext uri="{FF2B5EF4-FFF2-40B4-BE49-F238E27FC236}">
                <a16:creationId xmlns:a16="http://schemas.microsoft.com/office/drawing/2014/main" id="{D36CC6F7-AA21-4ED8-BF1D-87C3C29EC9DF}"/>
              </a:ext>
            </a:extLst>
          </p:cNvPr>
          <p:cNvSpPr>
            <a:spLocks xmlns:a="http://schemas.openxmlformats.org/drawingml/2006/main" noGrp="1"/>
          </p:cNvSpPr>
          <p:nvPr/>
        </p:nvSpPr>
        <p:spPr>
          <a:xfrm xmlns:a="http://schemas.openxmlformats.org/drawingml/2006/main">
            <a:off x="530352" y="6473952"/>
            <a:ext cx="7479386"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66" name="Current page 86">
            <a:extLst xmlns:a="http://schemas.openxmlformats.org/drawingml/2006/main">
              <a:ext uri="{FF2B5EF4-FFF2-40B4-BE49-F238E27FC236}">
                <a16:creationId xmlns:a16="http://schemas.microsoft.com/office/drawing/2014/main" id="{7B402909-7D75-41B4-9694-229A1F2EF43B}"/>
              </a:ext>
            </a:extLst>
          </p:cNvPr>
          <p:cNvSpPr>
            <a:spLocks xmlns:a="http://schemas.openxmlformats.org/drawingml/2006/main" noGrp="1"/>
          </p:cNvSpPr>
          <p:nvPr/>
        </p:nvSpPr>
        <p:spPr>
          <a:xfrm xmlns:a="http://schemas.openxmlformats.org/drawingml/2006/main">
            <a:off x="7976400"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052668782"/>
      </p:ext>
    </p:extLst>
  </p:cSld>
</p:sld>
</file>

<file path=ppt/slides/slide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ADC371F3-CEFD-40D1-A72C-3F4688E57B58}"/>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9809B170-D08F-4A0B-9041-50FE9E00B738}"/>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446536B5-22EA-4B13-ACEF-F982D4A740AE}"/>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C0BD49C0-F8AD-4314-B2F8-07D417CCF51B}"/>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Concurrency and context turn per-token cost into pressure</a:t>
            </a:r>
          </a:p>
        </p:txBody>
      </p:sp>
      <p:sp>
        <p:nvSpPr>
          <p:cNvPr id="6" name="TextBox 5">
            <a:extLst xmlns:a="http://schemas.openxmlformats.org/drawingml/2006/main">
              <a:ext uri="{FF2B5EF4-FFF2-40B4-BE49-F238E27FC236}">
                <a16:creationId xmlns:a16="http://schemas.microsoft.com/office/drawing/2014/main" id="{AB40D922-E673-4877-87BD-34D1F94FB677}"/>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3/3</a:t>
            </a:r>
          </a:p>
        </p:txBody>
      </p:sp>
      <p:sp>
        <p:nvSpPr>
          <p:cNvPr id="7" name="Rectangle 6">
            <a:extLst xmlns:a="http://schemas.openxmlformats.org/drawingml/2006/main">
              <a:ext uri="{FF2B5EF4-FFF2-40B4-BE49-F238E27FC236}">
                <a16:creationId xmlns:a16="http://schemas.microsoft.com/office/drawing/2014/main" id="{0A44017B-EE26-4BF5-BF18-43143B614F41}"/>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FD23B615-77F2-4BB9-98A9-14CC366EC93D}"/>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AA5475A9-0CB3-4D66-85A2-A193C75A7059}"/>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1225FABE-7097-4BA3-A9DD-35367C50CCA8}"/>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9D200E7F-84DF-47B5-8223-860B9FAD9959}"/>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89/124</a:t>
            </a:r>
          </a:p>
        </p:txBody>
      </p:sp>
      <p:sp>
        <p:nvSpPr>
          <p:cNvPr id="12" name="Oval 11">
            <a:extLst xmlns:a="http://schemas.openxmlformats.org/drawingml/2006/main">
              <a:ext uri="{FF2B5EF4-FFF2-40B4-BE49-F238E27FC236}">
                <a16:creationId xmlns:a16="http://schemas.microsoft.com/office/drawing/2014/main" id="{36ABA978-F885-4321-80BE-23FDD2E93A19}"/>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D1ADA542-12CC-4C85-AEB0-7473D15060A0}"/>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100 new tokens add about 12.5 MiB for one request</a:t>
            </a:r>
          </a:p>
        </p:txBody>
      </p:sp>
      <p:sp>
        <p:nvSpPr>
          <p:cNvPr id="14" name="Oval 13">
            <a:extLst xmlns:a="http://schemas.openxmlformats.org/drawingml/2006/main">
              <a:ext uri="{FF2B5EF4-FFF2-40B4-BE49-F238E27FC236}">
                <a16:creationId xmlns:a16="http://schemas.microsoft.com/office/drawing/2014/main" id="{B200A71F-F44D-4DCD-8891-0537D1F9E12A}"/>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1AD544B2-2DA1-4FB5-828C-9F06A77D6AEB}"/>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tokens after the toy response completes</a:t>
            </a:r>
          </a:p>
        </p:txBody>
      </p:sp>
      <p:sp>
        <p:nvSpPr>
          <p:cNvPr id="16" name="Oval 15">
            <a:extLst xmlns:a="http://schemas.openxmlformats.org/drawingml/2006/main">
              <a:ext uri="{FF2B5EF4-FFF2-40B4-BE49-F238E27FC236}">
                <a16:creationId xmlns:a16="http://schemas.microsoft.com/office/drawing/2014/main" id="{41895BC7-CFD8-4767-8D5C-3DA7A69DCA1B}"/>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42FC6D16-B994-4AEF-B3AE-366EFBF0836B}"/>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toy request KV footprint</a:t>
            </a:r>
          </a:p>
        </p:txBody>
      </p:sp>
      <p:sp>
        <p:nvSpPr>
          <p:cNvPr id="18" name="Oval 17">
            <a:extLst xmlns:a="http://schemas.openxmlformats.org/drawingml/2006/main">
              <a:ext uri="{FF2B5EF4-FFF2-40B4-BE49-F238E27FC236}">
                <a16:creationId xmlns:a16="http://schemas.microsoft.com/office/drawing/2014/main" id="{968104CC-53AE-48C0-B309-488E9F7310AA}"/>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181ECFBA-C87E-4204-9B79-AF2B392658E3}"/>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2 × layers × KV heads × head width × bytes.</a:t>
            </a:r>
          </a:p>
        </p:txBody>
      </p:sp>
      <p:sp>
        <p:nvSpPr>
          <p:cNvPr id="20" name="Rounded Rectangle 19">
            <a:extLst xmlns:a="http://schemas.openxmlformats.org/drawingml/2006/main">
              <a:ext uri="{FF2B5EF4-FFF2-40B4-BE49-F238E27FC236}">
                <a16:creationId xmlns:a16="http://schemas.microsoft.com/office/drawing/2014/main" id="{66D889D3-D7A1-497A-85A0-60C1B2F410D9}"/>
              </a:ext>
            </a:extLst>
          </p:cNvPr>
          <p:cNvSpPr>
            <a:spLocks xmlns:a="http://schemas.openxmlformats.org/drawingml/2006/main" noGrp="1"/>
          </p:cNvSpPr>
          <p:nvPr/>
        </p:nvSpPr>
        <p:spPr>
          <a:xfrm xmlns:a="http://schemas.openxmlformats.org/drawingml/2006/main">
            <a:off x="658368" y="5230368"/>
            <a:ext cx="4645152" cy="621792"/>
          </a:xfrm>
          <a:prstGeom xmlns:a="http://schemas.openxmlformats.org/drawingml/2006/main" prst="roundRect">
            <a:avLst/>
          </a:prstGeom>
          <a:solidFill xmlns:a="http://schemas.openxmlformats.org/drawingml/2006/main">
            <a:srgbClr val="142C4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5BC30B91-52AD-4FAC-93C5-685B33B89F3D}"/>
              </a:ext>
            </a:extLst>
          </p:cNvPr>
          <p:cNvSpPr>
            <a:spLocks xmlns:a="http://schemas.openxmlformats.org/drawingml/2006/main" noGrp="1"/>
          </p:cNvSpPr>
          <p:nvPr/>
        </p:nvSpPr>
        <p:spPr>
          <a:xfrm xmlns:a="http://schemas.openxmlformats.org/drawingml/2006/main">
            <a:off x="841248" y="5294376"/>
            <a:ext cx="4315968"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0">
                <a:solidFill>
                  <a:srgbClr val="D5E4EC"/>
                </a:solidFill>
                <a:latin typeface="Avenir Next"/>
                <a:ea typeface="Avenir Next"/>
                <a:cs typeface="Avenir Next"/>
              </a:defRPr>
            </a:pPr>
            <a:r>
              <a:rPr>
                <a:solidFill>
                  <a:srgbClr val="D7E4EB"/>
                </a:solidFill>
              </a:rPr>
              <a:t>KEY DEFINITION • KV footprint grows linearly with active tokens, layers, KV heads, and bytes per value.</a:t>
            </a:r>
          </a:p>
        </p:txBody>
      </p:sp>
      <p:sp>
        <p:nvSpPr>
          <p:cNvPr id="22" name="TextBox 21">
            <a:extLst xmlns:a="http://schemas.openxmlformats.org/drawingml/2006/main">
              <a:ext uri="{FF2B5EF4-FFF2-40B4-BE49-F238E27FC236}">
                <a16:creationId xmlns:a16="http://schemas.microsoft.com/office/drawing/2014/main" id="{DE2E44D4-68B3-44D0-B952-FD89B9548C9F}"/>
              </a:ext>
            </a:extLst>
          </p:cNvPr>
          <p:cNvSpPr>
            <a:spLocks xmlns:a="http://schemas.openxmlformats.org/drawingml/2006/main" noGrp="1"/>
          </p:cNvSpPr>
          <p:nvPr/>
        </p:nvSpPr>
        <p:spPr>
          <a:xfrm xmlns:a="http://schemas.openxmlformats.org/drawingml/2006/main">
            <a:off x="5559552" y="1773936"/>
            <a:ext cx="25603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KV FOOTPRINT</a:t>
            </a:r>
          </a:p>
        </p:txBody>
      </p:sp>
      <p:sp>
        <p:nvSpPr>
          <p:cNvPr id="23" name="Rounded Rectangle 22">
            <a:extLst xmlns:a="http://schemas.openxmlformats.org/drawingml/2006/main">
              <a:ext uri="{FF2B5EF4-FFF2-40B4-BE49-F238E27FC236}">
                <a16:creationId xmlns:a16="http://schemas.microsoft.com/office/drawing/2014/main" id="{AEB52A4C-C57A-4507-9E53-692901AD788B}"/>
              </a:ext>
            </a:extLst>
          </p:cNvPr>
          <p:cNvSpPr>
            <a:spLocks xmlns:a="http://schemas.openxmlformats.org/drawingml/2006/main" noGrp="1"/>
          </p:cNvSpPr>
          <p:nvPr/>
        </p:nvSpPr>
        <p:spPr>
          <a:xfrm xmlns:a="http://schemas.openxmlformats.org/drawingml/2006/main">
            <a:off x="5577840"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Rounded Rectangle 23">
            <a:extLst xmlns:a="http://schemas.openxmlformats.org/drawingml/2006/main">
              <a:ext uri="{FF2B5EF4-FFF2-40B4-BE49-F238E27FC236}">
                <a16:creationId xmlns:a16="http://schemas.microsoft.com/office/drawing/2014/main" id="{3C664ACA-D117-4EFD-969E-8D0AA56A1C3C}"/>
              </a:ext>
            </a:extLst>
          </p:cNvPr>
          <p:cNvSpPr>
            <a:spLocks xmlns:a="http://schemas.openxmlformats.org/drawingml/2006/main" noGrp="1"/>
          </p:cNvSpPr>
          <p:nvPr/>
        </p:nvSpPr>
        <p:spPr>
          <a:xfrm xmlns:a="http://schemas.openxmlformats.org/drawingml/2006/main">
            <a:off x="6199631"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Rounded Rectangle 24">
            <a:extLst xmlns:a="http://schemas.openxmlformats.org/drawingml/2006/main">
              <a:ext uri="{FF2B5EF4-FFF2-40B4-BE49-F238E27FC236}">
                <a16:creationId xmlns:a16="http://schemas.microsoft.com/office/drawing/2014/main" id="{90E0E0CC-F7E8-4C06-974B-AD431FA97CF2}"/>
              </a:ext>
            </a:extLst>
          </p:cNvPr>
          <p:cNvSpPr>
            <a:spLocks xmlns:a="http://schemas.openxmlformats.org/drawingml/2006/main" noGrp="1"/>
          </p:cNvSpPr>
          <p:nvPr/>
        </p:nvSpPr>
        <p:spPr>
          <a:xfrm xmlns:a="http://schemas.openxmlformats.org/drawingml/2006/main">
            <a:off x="6821424"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Rounded Rectangle 25">
            <a:extLst xmlns:a="http://schemas.openxmlformats.org/drawingml/2006/main">
              <a:ext uri="{FF2B5EF4-FFF2-40B4-BE49-F238E27FC236}">
                <a16:creationId xmlns:a16="http://schemas.microsoft.com/office/drawing/2014/main" id="{445C07DA-13FC-4372-B269-2A5AC7B5CEB7}"/>
              </a:ext>
            </a:extLst>
          </p:cNvPr>
          <p:cNvSpPr>
            <a:spLocks xmlns:a="http://schemas.openxmlformats.org/drawingml/2006/main" noGrp="1"/>
          </p:cNvSpPr>
          <p:nvPr/>
        </p:nvSpPr>
        <p:spPr>
          <a:xfrm xmlns:a="http://schemas.openxmlformats.org/drawingml/2006/main">
            <a:off x="7443216"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Rounded Rectangle 26">
            <a:extLst xmlns:a="http://schemas.openxmlformats.org/drawingml/2006/main">
              <a:ext uri="{FF2B5EF4-FFF2-40B4-BE49-F238E27FC236}">
                <a16:creationId xmlns:a16="http://schemas.microsoft.com/office/drawing/2014/main" id="{1B490A51-C8E9-41B6-87DD-254D7553741F}"/>
              </a:ext>
            </a:extLst>
          </p:cNvPr>
          <p:cNvSpPr>
            <a:spLocks xmlns:a="http://schemas.openxmlformats.org/drawingml/2006/main" noGrp="1"/>
          </p:cNvSpPr>
          <p:nvPr/>
        </p:nvSpPr>
        <p:spPr>
          <a:xfrm xmlns:a="http://schemas.openxmlformats.org/drawingml/2006/main">
            <a:off x="8065008"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Rounded Rectangle 27">
            <a:extLst xmlns:a="http://schemas.openxmlformats.org/drawingml/2006/main">
              <a:ext uri="{FF2B5EF4-FFF2-40B4-BE49-F238E27FC236}">
                <a16:creationId xmlns:a16="http://schemas.microsoft.com/office/drawing/2014/main" id="{8BF86B9A-37EA-4406-9A73-531405ACA140}"/>
              </a:ext>
            </a:extLst>
          </p:cNvPr>
          <p:cNvSpPr>
            <a:spLocks xmlns:a="http://schemas.openxmlformats.org/drawingml/2006/main" noGrp="1"/>
          </p:cNvSpPr>
          <p:nvPr/>
        </p:nvSpPr>
        <p:spPr>
          <a:xfrm xmlns:a="http://schemas.openxmlformats.org/drawingml/2006/main">
            <a:off x="8686800"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Rounded Rectangle 28">
            <a:extLst xmlns:a="http://schemas.openxmlformats.org/drawingml/2006/main">
              <a:ext uri="{FF2B5EF4-FFF2-40B4-BE49-F238E27FC236}">
                <a16:creationId xmlns:a16="http://schemas.microsoft.com/office/drawing/2014/main" id="{65BD37A0-2EE0-4E3A-A487-2D42A5E9B8F4}"/>
              </a:ext>
            </a:extLst>
          </p:cNvPr>
          <p:cNvSpPr>
            <a:spLocks xmlns:a="http://schemas.openxmlformats.org/drawingml/2006/main" noGrp="1"/>
          </p:cNvSpPr>
          <p:nvPr/>
        </p:nvSpPr>
        <p:spPr>
          <a:xfrm xmlns:a="http://schemas.openxmlformats.org/drawingml/2006/main">
            <a:off x="9308592"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Rounded Rectangle 29">
            <a:extLst xmlns:a="http://schemas.openxmlformats.org/drawingml/2006/main">
              <a:ext uri="{FF2B5EF4-FFF2-40B4-BE49-F238E27FC236}">
                <a16:creationId xmlns:a16="http://schemas.microsoft.com/office/drawing/2014/main" id="{118BF6D3-1667-464A-8D28-1E3FC2DC6548}"/>
              </a:ext>
            </a:extLst>
          </p:cNvPr>
          <p:cNvSpPr>
            <a:spLocks xmlns:a="http://schemas.openxmlformats.org/drawingml/2006/main" noGrp="1"/>
          </p:cNvSpPr>
          <p:nvPr/>
        </p:nvSpPr>
        <p:spPr>
          <a:xfrm xmlns:a="http://schemas.openxmlformats.org/drawingml/2006/main">
            <a:off x="9930384" y="2267712"/>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Rounded Rectangle 30">
            <a:extLst xmlns:a="http://schemas.openxmlformats.org/drawingml/2006/main">
              <a:ext uri="{FF2B5EF4-FFF2-40B4-BE49-F238E27FC236}">
                <a16:creationId xmlns:a16="http://schemas.microsoft.com/office/drawing/2014/main" id="{6B69553A-0D78-472C-924B-F750DF87DA91}"/>
              </a:ext>
            </a:extLst>
          </p:cNvPr>
          <p:cNvSpPr>
            <a:spLocks xmlns:a="http://schemas.openxmlformats.org/drawingml/2006/main" noGrp="1"/>
          </p:cNvSpPr>
          <p:nvPr/>
        </p:nvSpPr>
        <p:spPr>
          <a:xfrm xmlns:a="http://schemas.openxmlformats.org/drawingml/2006/main">
            <a:off x="5577840"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Rounded Rectangle 31">
            <a:extLst xmlns:a="http://schemas.openxmlformats.org/drawingml/2006/main">
              <a:ext uri="{FF2B5EF4-FFF2-40B4-BE49-F238E27FC236}">
                <a16:creationId xmlns:a16="http://schemas.microsoft.com/office/drawing/2014/main" id="{A566E93C-4D23-4CB7-B18F-8783B365D18A}"/>
              </a:ext>
            </a:extLst>
          </p:cNvPr>
          <p:cNvSpPr>
            <a:spLocks xmlns:a="http://schemas.openxmlformats.org/drawingml/2006/main" noGrp="1"/>
          </p:cNvSpPr>
          <p:nvPr/>
        </p:nvSpPr>
        <p:spPr>
          <a:xfrm xmlns:a="http://schemas.openxmlformats.org/drawingml/2006/main">
            <a:off x="6199631"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Rounded Rectangle 32">
            <a:extLst xmlns:a="http://schemas.openxmlformats.org/drawingml/2006/main">
              <a:ext uri="{FF2B5EF4-FFF2-40B4-BE49-F238E27FC236}">
                <a16:creationId xmlns:a16="http://schemas.microsoft.com/office/drawing/2014/main" id="{A9C8E15E-3784-4A66-BE73-99F42729F967}"/>
              </a:ext>
            </a:extLst>
          </p:cNvPr>
          <p:cNvSpPr>
            <a:spLocks xmlns:a="http://schemas.openxmlformats.org/drawingml/2006/main" noGrp="1"/>
          </p:cNvSpPr>
          <p:nvPr/>
        </p:nvSpPr>
        <p:spPr>
          <a:xfrm xmlns:a="http://schemas.openxmlformats.org/drawingml/2006/main">
            <a:off x="6821424"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Rounded Rectangle 33">
            <a:extLst xmlns:a="http://schemas.openxmlformats.org/drawingml/2006/main">
              <a:ext uri="{FF2B5EF4-FFF2-40B4-BE49-F238E27FC236}">
                <a16:creationId xmlns:a16="http://schemas.microsoft.com/office/drawing/2014/main" id="{043A9D7F-238F-44E5-8EA3-27D1412A1D51}"/>
              </a:ext>
            </a:extLst>
          </p:cNvPr>
          <p:cNvSpPr>
            <a:spLocks xmlns:a="http://schemas.openxmlformats.org/drawingml/2006/main" noGrp="1"/>
          </p:cNvSpPr>
          <p:nvPr/>
        </p:nvSpPr>
        <p:spPr>
          <a:xfrm xmlns:a="http://schemas.openxmlformats.org/drawingml/2006/main">
            <a:off x="7443216"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Rounded Rectangle 34">
            <a:extLst xmlns:a="http://schemas.openxmlformats.org/drawingml/2006/main">
              <a:ext uri="{FF2B5EF4-FFF2-40B4-BE49-F238E27FC236}">
                <a16:creationId xmlns:a16="http://schemas.microsoft.com/office/drawing/2014/main" id="{56EF2EAD-E2E0-48FD-B8BD-3E94DAC25135}"/>
              </a:ext>
            </a:extLst>
          </p:cNvPr>
          <p:cNvSpPr>
            <a:spLocks xmlns:a="http://schemas.openxmlformats.org/drawingml/2006/main" noGrp="1"/>
          </p:cNvSpPr>
          <p:nvPr/>
        </p:nvSpPr>
        <p:spPr>
          <a:xfrm xmlns:a="http://schemas.openxmlformats.org/drawingml/2006/main">
            <a:off x="8065008"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6" name="Rounded Rectangle 35">
            <a:extLst xmlns:a="http://schemas.openxmlformats.org/drawingml/2006/main">
              <a:ext uri="{FF2B5EF4-FFF2-40B4-BE49-F238E27FC236}">
                <a16:creationId xmlns:a16="http://schemas.microsoft.com/office/drawing/2014/main" id="{09D4EF0D-988D-4420-BD5A-28C50B92BEAE}"/>
              </a:ext>
            </a:extLst>
          </p:cNvPr>
          <p:cNvSpPr>
            <a:spLocks xmlns:a="http://schemas.openxmlformats.org/drawingml/2006/main" noGrp="1"/>
          </p:cNvSpPr>
          <p:nvPr/>
        </p:nvSpPr>
        <p:spPr>
          <a:xfrm xmlns:a="http://schemas.openxmlformats.org/drawingml/2006/main">
            <a:off x="8686800"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7" name="Rounded Rectangle 36">
            <a:extLst xmlns:a="http://schemas.openxmlformats.org/drawingml/2006/main">
              <a:ext uri="{FF2B5EF4-FFF2-40B4-BE49-F238E27FC236}">
                <a16:creationId xmlns:a16="http://schemas.microsoft.com/office/drawing/2014/main" id="{9E7F19CC-A503-47BB-95C5-F65601466C9E}"/>
              </a:ext>
            </a:extLst>
          </p:cNvPr>
          <p:cNvSpPr>
            <a:spLocks xmlns:a="http://schemas.openxmlformats.org/drawingml/2006/main" noGrp="1"/>
          </p:cNvSpPr>
          <p:nvPr/>
        </p:nvSpPr>
        <p:spPr>
          <a:xfrm xmlns:a="http://schemas.openxmlformats.org/drawingml/2006/main">
            <a:off x="9308592"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8" name="Rounded Rectangle 37">
            <a:extLst xmlns:a="http://schemas.openxmlformats.org/drawingml/2006/main">
              <a:ext uri="{FF2B5EF4-FFF2-40B4-BE49-F238E27FC236}">
                <a16:creationId xmlns:a16="http://schemas.microsoft.com/office/drawing/2014/main" id="{BD0276BE-5F27-4392-86A4-260C2070F3E3}"/>
              </a:ext>
            </a:extLst>
          </p:cNvPr>
          <p:cNvSpPr>
            <a:spLocks xmlns:a="http://schemas.openxmlformats.org/drawingml/2006/main" noGrp="1"/>
          </p:cNvSpPr>
          <p:nvPr/>
        </p:nvSpPr>
        <p:spPr>
          <a:xfrm xmlns:a="http://schemas.openxmlformats.org/drawingml/2006/main">
            <a:off x="9930384" y="2834640"/>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9" name="Rounded Rectangle 38">
            <a:extLst xmlns:a="http://schemas.openxmlformats.org/drawingml/2006/main">
              <a:ext uri="{FF2B5EF4-FFF2-40B4-BE49-F238E27FC236}">
                <a16:creationId xmlns:a16="http://schemas.microsoft.com/office/drawing/2014/main" id="{EB5325A6-788B-4081-8ED3-78D44F73F387}"/>
              </a:ext>
            </a:extLst>
          </p:cNvPr>
          <p:cNvSpPr>
            <a:spLocks xmlns:a="http://schemas.openxmlformats.org/drawingml/2006/main" noGrp="1"/>
          </p:cNvSpPr>
          <p:nvPr/>
        </p:nvSpPr>
        <p:spPr>
          <a:xfrm xmlns:a="http://schemas.openxmlformats.org/drawingml/2006/main">
            <a:off x="5577840"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0" name="Rounded Rectangle 39">
            <a:extLst xmlns:a="http://schemas.openxmlformats.org/drawingml/2006/main">
              <a:ext uri="{FF2B5EF4-FFF2-40B4-BE49-F238E27FC236}">
                <a16:creationId xmlns:a16="http://schemas.microsoft.com/office/drawing/2014/main" id="{8F23B568-7D41-4646-8046-5D6D5CB6E3EF}"/>
              </a:ext>
            </a:extLst>
          </p:cNvPr>
          <p:cNvSpPr>
            <a:spLocks xmlns:a="http://schemas.openxmlformats.org/drawingml/2006/main" noGrp="1"/>
          </p:cNvSpPr>
          <p:nvPr/>
        </p:nvSpPr>
        <p:spPr>
          <a:xfrm xmlns:a="http://schemas.openxmlformats.org/drawingml/2006/main">
            <a:off x="6199631"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1" name="Rounded Rectangle 40">
            <a:extLst xmlns:a="http://schemas.openxmlformats.org/drawingml/2006/main">
              <a:ext uri="{FF2B5EF4-FFF2-40B4-BE49-F238E27FC236}">
                <a16:creationId xmlns:a16="http://schemas.microsoft.com/office/drawing/2014/main" id="{5236CC4D-458A-4535-BDA8-783869E210A4}"/>
              </a:ext>
            </a:extLst>
          </p:cNvPr>
          <p:cNvSpPr>
            <a:spLocks xmlns:a="http://schemas.openxmlformats.org/drawingml/2006/main" noGrp="1"/>
          </p:cNvSpPr>
          <p:nvPr/>
        </p:nvSpPr>
        <p:spPr>
          <a:xfrm xmlns:a="http://schemas.openxmlformats.org/drawingml/2006/main">
            <a:off x="6821424"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2" name="Rounded Rectangle 41">
            <a:extLst xmlns:a="http://schemas.openxmlformats.org/drawingml/2006/main">
              <a:ext uri="{FF2B5EF4-FFF2-40B4-BE49-F238E27FC236}">
                <a16:creationId xmlns:a16="http://schemas.microsoft.com/office/drawing/2014/main" id="{B91AFEE3-BBED-49CE-BB5F-AD86012B7168}"/>
              </a:ext>
            </a:extLst>
          </p:cNvPr>
          <p:cNvSpPr>
            <a:spLocks xmlns:a="http://schemas.openxmlformats.org/drawingml/2006/main" noGrp="1"/>
          </p:cNvSpPr>
          <p:nvPr/>
        </p:nvSpPr>
        <p:spPr>
          <a:xfrm xmlns:a="http://schemas.openxmlformats.org/drawingml/2006/main">
            <a:off x="7443216"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3" name="Rounded Rectangle 42">
            <a:extLst xmlns:a="http://schemas.openxmlformats.org/drawingml/2006/main">
              <a:ext uri="{FF2B5EF4-FFF2-40B4-BE49-F238E27FC236}">
                <a16:creationId xmlns:a16="http://schemas.microsoft.com/office/drawing/2014/main" id="{E2C0F3A6-00C8-4A34-BE29-13AE7CEDA489}"/>
              </a:ext>
            </a:extLst>
          </p:cNvPr>
          <p:cNvSpPr>
            <a:spLocks xmlns:a="http://schemas.openxmlformats.org/drawingml/2006/main" noGrp="1"/>
          </p:cNvSpPr>
          <p:nvPr/>
        </p:nvSpPr>
        <p:spPr>
          <a:xfrm xmlns:a="http://schemas.openxmlformats.org/drawingml/2006/main">
            <a:off x="8065008"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4" name="Rounded Rectangle 43">
            <a:extLst xmlns:a="http://schemas.openxmlformats.org/drawingml/2006/main">
              <a:ext uri="{FF2B5EF4-FFF2-40B4-BE49-F238E27FC236}">
                <a16:creationId xmlns:a16="http://schemas.microsoft.com/office/drawing/2014/main" id="{CCE1A748-2766-43C8-92E3-37115863AFF6}"/>
              </a:ext>
            </a:extLst>
          </p:cNvPr>
          <p:cNvSpPr>
            <a:spLocks xmlns:a="http://schemas.openxmlformats.org/drawingml/2006/main" noGrp="1"/>
          </p:cNvSpPr>
          <p:nvPr/>
        </p:nvSpPr>
        <p:spPr>
          <a:xfrm xmlns:a="http://schemas.openxmlformats.org/drawingml/2006/main">
            <a:off x="8686800"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5" name="Rounded Rectangle 44">
            <a:extLst xmlns:a="http://schemas.openxmlformats.org/drawingml/2006/main">
              <a:ext uri="{FF2B5EF4-FFF2-40B4-BE49-F238E27FC236}">
                <a16:creationId xmlns:a16="http://schemas.microsoft.com/office/drawing/2014/main" id="{3A80D5A8-B9D2-4834-8760-891A703AF24E}"/>
              </a:ext>
            </a:extLst>
          </p:cNvPr>
          <p:cNvSpPr>
            <a:spLocks xmlns:a="http://schemas.openxmlformats.org/drawingml/2006/main" noGrp="1"/>
          </p:cNvSpPr>
          <p:nvPr/>
        </p:nvSpPr>
        <p:spPr>
          <a:xfrm xmlns:a="http://schemas.openxmlformats.org/drawingml/2006/main">
            <a:off x="9308592"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6" name="Rounded Rectangle 45">
            <a:extLst xmlns:a="http://schemas.openxmlformats.org/drawingml/2006/main">
              <a:ext uri="{FF2B5EF4-FFF2-40B4-BE49-F238E27FC236}">
                <a16:creationId xmlns:a16="http://schemas.microsoft.com/office/drawing/2014/main" id="{B6DB3EFA-098D-497E-ADAC-07D3024431A7}"/>
              </a:ext>
            </a:extLst>
          </p:cNvPr>
          <p:cNvSpPr>
            <a:spLocks xmlns:a="http://schemas.openxmlformats.org/drawingml/2006/main" noGrp="1"/>
          </p:cNvSpPr>
          <p:nvPr/>
        </p:nvSpPr>
        <p:spPr>
          <a:xfrm xmlns:a="http://schemas.openxmlformats.org/drawingml/2006/main">
            <a:off x="9930384" y="3401568"/>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7" name="Rounded Rectangle 46">
            <a:extLst xmlns:a="http://schemas.openxmlformats.org/drawingml/2006/main">
              <a:ext uri="{FF2B5EF4-FFF2-40B4-BE49-F238E27FC236}">
                <a16:creationId xmlns:a16="http://schemas.microsoft.com/office/drawing/2014/main" id="{3EE93C5F-0152-4287-A0D3-82D4F74F11B6}"/>
              </a:ext>
            </a:extLst>
          </p:cNvPr>
          <p:cNvSpPr>
            <a:spLocks xmlns:a="http://schemas.openxmlformats.org/drawingml/2006/main" noGrp="1"/>
          </p:cNvSpPr>
          <p:nvPr/>
        </p:nvSpPr>
        <p:spPr>
          <a:xfrm xmlns:a="http://schemas.openxmlformats.org/drawingml/2006/main">
            <a:off x="5577840" y="3968496"/>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8" name="Rounded Rectangle 47">
            <a:extLst xmlns:a="http://schemas.openxmlformats.org/drawingml/2006/main">
              <a:ext uri="{FF2B5EF4-FFF2-40B4-BE49-F238E27FC236}">
                <a16:creationId xmlns:a16="http://schemas.microsoft.com/office/drawing/2014/main" id="{9BA47EDA-7AC2-47F9-8B04-2114C92FAB35}"/>
              </a:ext>
            </a:extLst>
          </p:cNvPr>
          <p:cNvSpPr>
            <a:spLocks xmlns:a="http://schemas.openxmlformats.org/drawingml/2006/main" noGrp="1"/>
          </p:cNvSpPr>
          <p:nvPr/>
        </p:nvSpPr>
        <p:spPr>
          <a:xfrm xmlns:a="http://schemas.openxmlformats.org/drawingml/2006/main">
            <a:off x="6199631" y="3968496"/>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9" name="Rounded Rectangle 48">
            <a:extLst xmlns:a="http://schemas.openxmlformats.org/drawingml/2006/main">
              <a:ext uri="{FF2B5EF4-FFF2-40B4-BE49-F238E27FC236}">
                <a16:creationId xmlns:a16="http://schemas.microsoft.com/office/drawing/2014/main" id="{831538A7-69DC-4AF9-A574-5C3A57A6BE4C}"/>
              </a:ext>
            </a:extLst>
          </p:cNvPr>
          <p:cNvSpPr>
            <a:spLocks xmlns:a="http://schemas.openxmlformats.org/drawingml/2006/main" noGrp="1"/>
          </p:cNvSpPr>
          <p:nvPr/>
        </p:nvSpPr>
        <p:spPr>
          <a:xfrm xmlns:a="http://schemas.openxmlformats.org/drawingml/2006/main">
            <a:off x="6821424" y="3968496"/>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0" name="Rounded Rectangle 49">
            <a:extLst xmlns:a="http://schemas.openxmlformats.org/drawingml/2006/main">
              <a:ext uri="{FF2B5EF4-FFF2-40B4-BE49-F238E27FC236}">
                <a16:creationId xmlns:a16="http://schemas.microsoft.com/office/drawing/2014/main" id="{81EB5A54-FD14-4E1F-B86A-AE9D8421E2B1}"/>
              </a:ext>
            </a:extLst>
          </p:cNvPr>
          <p:cNvSpPr>
            <a:spLocks xmlns:a="http://schemas.openxmlformats.org/drawingml/2006/main" noGrp="1"/>
          </p:cNvSpPr>
          <p:nvPr/>
        </p:nvSpPr>
        <p:spPr>
          <a:xfrm xmlns:a="http://schemas.openxmlformats.org/drawingml/2006/main">
            <a:off x="7443216" y="3968496"/>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1" name="Rounded Rectangle 50">
            <a:extLst xmlns:a="http://schemas.openxmlformats.org/drawingml/2006/main">
              <a:ext uri="{FF2B5EF4-FFF2-40B4-BE49-F238E27FC236}">
                <a16:creationId xmlns:a16="http://schemas.microsoft.com/office/drawing/2014/main" id="{99338C17-76B5-48E2-9753-9BA29BACB3D2}"/>
              </a:ext>
            </a:extLst>
          </p:cNvPr>
          <p:cNvSpPr>
            <a:spLocks xmlns:a="http://schemas.openxmlformats.org/drawingml/2006/main" noGrp="1"/>
          </p:cNvSpPr>
          <p:nvPr/>
        </p:nvSpPr>
        <p:spPr>
          <a:xfrm xmlns:a="http://schemas.openxmlformats.org/drawingml/2006/main">
            <a:off x="8065008" y="3968496"/>
            <a:ext cx="438912" cy="402336"/>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2" name="Rounded Rectangle 51">
            <a:extLst xmlns:a="http://schemas.openxmlformats.org/drawingml/2006/main">
              <a:ext uri="{FF2B5EF4-FFF2-40B4-BE49-F238E27FC236}">
                <a16:creationId xmlns:a16="http://schemas.microsoft.com/office/drawing/2014/main" id="{25AA3BAF-D5B8-434F-B95D-7D5D99F0ACCC}"/>
              </a:ext>
            </a:extLst>
          </p:cNvPr>
          <p:cNvSpPr>
            <a:spLocks xmlns:a="http://schemas.openxmlformats.org/drawingml/2006/main" noGrp="1"/>
          </p:cNvSpPr>
          <p:nvPr/>
        </p:nvSpPr>
        <p:spPr>
          <a:xfrm xmlns:a="http://schemas.openxmlformats.org/drawingml/2006/main">
            <a:off x="8686800"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3" name="Rounded Rectangle 52">
            <a:extLst xmlns:a="http://schemas.openxmlformats.org/drawingml/2006/main">
              <a:ext uri="{FF2B5EF4-FFF2-40B4-BE49-F238E27FC236}">
                <a16:creationId xmlns:a16="http://schemas.microsoft.com/office/drawing/2014/main" id="{8EB89BEA-0300-41CC-A095-9D558DE4DE35}"/>
              </a:ext>
            </a:extLst>
          </p:cNvPr>
          <p:cNvSpPr>
            <a:spLocks xmlns:a="http://schemas.openxmlformats.org/drawingml/2006/main" noGrp="1"/>
          </p:cNvSpPr>
          <p:nvPr/>
        </p:nvSpPr>
        <p:spPr>
          <a:xfrm xmlns:a="http://schemas.openxmlformats.org/drawingml/2006/main">
            <a:off x="9308592"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4" name="Rounded Rectangle 53">
            <a:extLst xmlns:a="http://schemas.openxmlformats.org/drawingml/2006/main">
              <a:ext uri="{FF2B5EF4-FFF2-40B4-BE49-F238E27FC236}">
                <a16:creationId xmlns:a16="http://schemas.microsoft.com/office/drawing/2014/main" id="{F3092E2C-3BBD-4ACB-BAD4-D740435F102C}"/>
              </a:ext>
            </a:extLst>
          </p:cNvPr>
          <p:cNvSpPr>
            <a:spLocks xmlns:a="http://schemas.openxmlformats.org/drawingml/2006/main" noGrp="1"/>
          </p:cNvSpPr>
          <p:nvPr/>
        </p:nvSpPr>
        <p:spPr>
          <a:xfrm xmlns:a="http://schemas.openxmlformats.org/drawingml/2006/main">
            <a:off x="9930384" y="3968496"/>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5" name="Rounded Rectangle 54">
            <a:extLst xmlns:a="http://schemas.openxmlformats.org/drawingml/2006/main">
              <a:ext uri="{FF2B5EF4-FFF2-40B4-BE49-F238E27FC236}">
                <a16:creationId xmlns:a16="http://schemas.microsoft.com/office/drawing/2014/main" id="{969964BF-E43E-4E8B-A78F-E8247221C9A8}"/>
              </a:ext>
            </a:extLst>
          </p:cNvPr>
          <p:cNvSpPr>
            <a:spLocks xmlns:a="http://schemas.openxmlformats.org/drawingml/2006/main" noGrp="1"/>
          </p:cNvSpPr>
          <p:nvPr/>
        </p:nvSpPr>
        <p:spPr>
          <a:xfrm xmlns:a="http://schemas.openxmlformats.org/drawingml/2006/main">
            <a:off x="5577840"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6" name="Rounded Rectangle 55">
            <a:extLst xmlns:a="http://schemas.openxmlformats.org/drawingml/2006/main">
              <a:ext uri="{FF2B5EF4-FFF2-40B4-BE49-F238E27FC236}">
                <a16:creationId xmlns:a16="http://schemas.microsoft.com/office/drawing/2014/main" id="{4E63F4BC-0168-4244-BBC0-9DD6B70DA8A4}"/>
              </a:ext>
            </a:extLst>
          </p:cNvPr>
          <p:cNvSpPr>
            <a:spLocks xmlns:a="http://schemas.openxmlformats.org/drawingml/2006/main" noGrp="1"/>
          </p:cNvSpPr>
          <p:nvPr/>
        </p:nvSpPr>
        <p:spPr>
          <a:xfrm xmlns:a="http://schemas.openxmlformats.org/drawingml/2006/main">
            <a:off x="6199631"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7" name="Rounded Rectangle 56">
            <a:extLst xmlns:a="http://schemas.openxmlformats.org/drawingml/2006/main">
              <a:ext uri="{FF2B5EF4-FFF2-40B4-BE49-F238E27FC236}">
                <a16:creationId xmlns:a16="http://schemas.microsoft.com/office/drawing/2014/main" id="{F84BDE4B-8757-42EA-8E1F-096EDDCC4685}"/>
              </a:ext>
            </a:extLst>
          </p:cNvPr>
          <p:cNvSpPr>
            <a:spLocks xmlns:a="http://schemas.openxmlformats.org/drawingml/2006/main" noGrp="1"/>
          </p:cNvSpPr>
          <p:nvPr/>
        </p:nvSpPr>
        <p:spPr>
          <a:xfrm xmlns:a="http://schemas.openxmlformats.org/drawingml/2006/main">
            <a:off x="6821424"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8" name="Rounded Rectangle 57">
            <a:extLst xmlns:a="http://schemas.openxmlformats.org/drawingml/2006/main">
              <a:ext uri="{FF2B5EF4-FFF2-40B4-BE49-F238E27FC236}">
                <a16:creationId xmlns:a16="http://schemas.microsoft.com/office/drawing/2014/main" id="{E45C4006-D5E1-46B2-BA22-702C4504066A}"/>
              </a:ext>
            </a:extLst>
          </p:cNvPr>
          <p:cNvSpPr>
            <a:spLocks xmlns:a="http://schemas.openxmlformats.org/drawingml/2006/main" noGrp="1"/>
          </p:cNvSpPr>
          <p:nvPr/>
        </p:nvSpPr>
        <p:spPr>
          <a:xfrm xmlns:a="http://schemas.openxmlformats.org/drawingml/2006/main">
            <a:off x="7443216"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9" name="Rounded Rectangle 58">
            <a:extLst xmlns:a="http://schemas.openxmlformats.org/drawingml/2006/main">
              <a:ext uri="{FF2B5EF4-FFF2-40B4-BE49-F238E27FC236}">
                <a16:creationId xmlns:a16="http://schemas.microsoft.com/office/drawing/2014/main" id="{719ED55B-EF69-4A5A-BA3A-CD349458B4D5}"/>
              </a:ext>
            </a:extLst>
          </p:cNvPr>
          <p:cNvSpPr>
            <a:spLocks xmlns:a="http://schemas.openxmlformats.org/drawingml/2006/main" noGrp="1"/>
          </p:cNvSpPr>
          <p:nvPr/>
        </p:nvSpPr>
        <p:spPr>
          <a:xfrm xmlns:a="http://schemas.openxmlformats.org/drawingml/2006/main">
            <a:off x="8065008"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60" name="Rounded Rectangle 59">
            <a:extLst xmlns:a="http://schemas.openxmlformats.org/drawingml/2006/main">
              <a:ext uri="{FF2B5EF4-FFF2-40B4-BE49-F238E27FC236}">
                <a16:creationId xmlns:a16="http://schemas.microsoft.com/office/drawing/2014/main" id="{D323B93E-8F1E-468E-9463-4895FEFE0466}"/>
              </a:ext>
            </a:extLst>
          </p:cNvPr>
          <p:cNvSpPr>
            <a:spLocks xmlns:a="http://schemas.openxmlformats.org/drawingml/2006/main" noGrp="1"/>
          </p:cNvSpPr>
          <p:nvPr/>
        </p:nvSpPr>
        <p:spPr>
          <a:xfrm xmlns:a="http://schemas.openxmlformats.org/drawingml/2006/main">
            <a:off x="8686800"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61" name="Rounded Rectangle 60">
            <a:extLst xmlns:a="http://schemas.openxmlformats.org/drawingml/2006/main">
              <a:ext uri="{FF2B5EF4-FFF2-40B4-BE49-F238E27FC236}">
                <a16:creationId xmlns:a16="http://schemas.microsoft.com/office/drawing/2014/main" id="{0B3DC179-1E6C-4915-9419-45BB2899D90D}"/>
              </a:ext>
            </a:extLst>
          </p:cNvPr>
          <p:cNvSpPr>
            <a:spLocks xmlns:a="http://schemas.openxmlformats.org/drawingml/2006/main" noGrp="1"/>
          </p:cNvSpPr>
          <p:nvPr/>
        </p:nvSpPr>
        <p:spPr>
          <a:xfrm xmlns:a="http://schemas.openxmlformats.org/drawingml/2006/main">
            <a:off x="9308592"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62" name="Rounded Rectangle 61">
            <a:extLst xmlns:a="http://schemas.openxmlformats.org/drawingml/2006/main">
              <a:ext uri="{FF2B5EF4-FFF2-40B4-BE49-F238E27FC236}">
                <a16:creationId xmlns:a16="http://schemas.microsoft.com/office/drawing/2014/main" id="{93749380-BC85-4BC0-BF5A-466E229AFE65}"/>
              </a:ext>
            </a:extLst>
          </p:cNvPr>
          <p:cNvSpPr>
            <a:spLocks xmlns:a="http://schemas.openxmlformats.org/drawingml/2006/main" noGrp="1"/>
          </p:cNvSpPr>
          <p:nvPr/>
        </p:nvSpPr>
        <p:spPr>
          <a:xfrm xmlns:a="http://schemas.openxmlformats.org/drawingml/2006/main">
            <a:off x="9930384" y="4535424"/>
            <a:ext cx="438912" cy="402336"/>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63" name="Rounded Rectangle 62">
            <a:extLst xmlns:a="http://schemas.openxmlformats.org/drawingml/2006/main">
              <a:ext uri="{FF2B5EF4-FFF2-40B4-BE49-F238E27FC236}">
                <a16:creationId xmlns:a16="http://schemas.microsoft.com/office/drawing/2014/main" id="{598F64E7-D128-476F-9991-F3608E70821F}"/>
              </a:ext>
            </a:extLst>
          </p:cNvPr>
          <p:cNvSpPr>
            <a:spLocks xmlns:a="http://schemas.openxmlformats.org/drawingml/2006/main" noGrp="1"/>
          </p:cNvSpPr>
          <p:nvPr/>
        </p:nvSpPr>
        <p:spPr>
          <a:xfrm xmlns:a="http://schemas.openxmlformats.org/drawingml/2006/main">
            <a:off x="5577840" y="5349240"/>
            <a:ext cx="201168" cy="20116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64" name="TextBox 63">
            <a:extLst xmlns:a="http://schemas.openxmlformats.org/drawingml/2006/main">
              <a:ext uri="{FF2B5EF4-FFF2-40B4-BE49-F238E27FC236}">
                <a16:creationId xmlns:a16="http://schemas.microsoft.com/office/drawing/2014/main" id="{8F58BA8A-C61C-4D76-96A9-58432F0B886F}"/>
              </a:ext>
            </a:extLst>
          </p:cNvPr>
          <p:cNvSpPr>
            <a:spLocks xmlns:a="http://schemas.openxmlformats.org/drawingml/2006/main" noGrp="1"/>
          </p:cNvSpPr>
          <p:nvPr/>
        </p:nvSpPr>
        <p:spPr>
          <a:xfrm xmlns:a="http://schemas.openxmlformats.org/drawingml/2006/main">
            <a:off x="5907024" y="5285232"/>
            <a:ext cx="9144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occupied</a:t>
            </a:r>
          </a:p>
        </p:txBody>
      </p:sp>
      <p:sp>
        <p:nvSpPr>
          <p:cNvPr id="65" name="Rounded Rectangle 64">
            <a:extLst xmlns:a="http://schemas.openxmlformats.org/drawingml/2006/main">
              <a:ext uri="{FF2B5EF4-FFF2-40B4-BE49-F238E27FC236}">
                <a16:creationId xmlns:a16="http://schemas.microsoft.com/office/drawing/2014/main" id="{1432625B-B75A-46BC-AC4E-CBD74ECC589C}"/>
              </a:ext>
            </a:extLst>
          </p:cNvPr>
          <p:cNvSpPr>
            <a:spLocks xmlns:a="http://schemas.openxmlformats.org/drawingml/2006/main" noGrp="1"/>
          </p:cNvSpPr>
          <p:nvPr/>
        </p:nvSpPr>
        <p:spPr>
          <a:xfrm xmlns:a="http://schemas.openxmlformats.org/drawingml/2006/main">
            <a:off x="7315200" y="5349240"/>
            <a:ext cx="201168" cy="201168"/>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66" name="TextBox 65">
            <a:extLst xmlns:a="http://schemas.openxmlformats.org/drawingml/2006/main">
              <a:ext uri="{FF2B5EF4-FFF2-40B4-BE49-F238E27FC236}">
                <a16:creationId xmlns:a16="http://schemas.microsoft.com/office/drawing/2014/main" id="{40F9C6E9-0870-49EE-A016-F3C48450FC5E}"/>
              </a:ext>
            </a:extLst>
          </p:cNvPr>
          <p:cNvSpPr>
            <a:spLocks xmlns:a="http://schemas.openxmlformats.org/drawingml/2006/main" noGrp="1"/>
          </p:cNvSpPr>
          <p:nvPr/>
        </p:nvSpPr>
        <p:spPr>
          <a:xfrm xmlns:a="http://schemas.openxmlformats.org/drawingml/2006/main">
            <a:off x="7644383" y="5285232"/>
            <a:ext cx="73152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free</a:t>
            </a:r>
          </a:p>
        </p:txBody>
      </p:sp>
      <p:sp>
        <p:nvSpPr>
          <p:cNvPr id="67" name="Deck progress 87/120">
            <a:extLst xmlns:a="http://schemas.openxmlformats.org/drawingml/2006/main">
              <a:ext uri="{FF2B5EF4-FFF2-40B4-BE49-F238E27FC236}">
                <a16:creationId xmlns:a16="http://schemas.microsoft.com/office/drawing/2014/main" id="{A5A23B85-5F4C-4311-B8D4-590D53CF21F5}"/>
              </a:ext>
            </a:extLst>
          </p:cNvPr>
          <p:cNvSpPr>
            <a:spLocks xmlns:a="http://schemas.openxmlformats.org/drawingml/2006/main" noGrp="1"/>
          </p:cNvSpPr>
          <p:nvPr/>
        </p:nvSpPr>
        <p:spPr>
          <a:xfrm xmlns:a="http://schemas.openxmlformats.org/drawingml/2006/main">
            <a:off x="530352" y="6473952"/>
            <a:ext cx="7566355"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68" name="Current page 87">
            <a:extLst xmlns:a="http://schemas.openxmlformats.org/drawingml/2006/main">
              <a:ext uri="{FF2B5EF4-FFF2-40B4-BE49-F238E27FC236}">
                <a16:creationId xmlns:a16="http://schemas.microsoft.com/office/drawing/2014/main" id="{1390AF9B-C0FC-4348-A0DA-7A27B33AC4F0}"/>
              </a:ext>
            </a:extLst>
          </p:cNvPr>
          <p:cNvSpPr>
            <a:spLocks xmlns:a="http://schemas.openxmlformats.org/drawingml/2006/main" noGrp="1"/>
          </p:cNvSpPr>
          <p:nvPr/>
        </p:nvSpPr>
        <p:spPr>
          <a:xfrm xmlns:a="http://schemas.openxmlformats.org/drawingml/2006/main">
            <a:off x="8063370"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052668782"/>
      </p:ext>
    </p:extLst>
  </p:cSld>
</p:sld>
</file>

<file path=ppt/slides/slide90.xml><?xml version="1.0" encoding="utf-8"?>
<p:sld xmlns:p="http://schemas.openxmlformats.org/presentationml/2006/main">
  <p:cSld>
    <p:bg>
      <p:bgPr>
        <a:solidFill xmlns:a="http://schemas.openxmlformats.org/drawingml/2006/main">
          <a:srgbClr val="071427"/>
        </a:solidFill>
      </p:bgPr>
    </p:bg>
    <p:spTree>
      <p:nvGrpSpPr>
        <p:cNvPr id="1" name=""/>
        <p:cNvGrpSpPr/>
        <p:nvPr/>
      </p:nvGrpSpPr>
      <p:grpSpPr>
        <a:xfrm xmlns:a="http://schemas.openxmlformats.org/drawingml/2006/main"/>
      </p:grpSpPr>
      <p:sp>
        <p:nvSpPr>
          <p:cNvPr id="31" name="">
            <a:extLst xmlns:a="http://schemas.openxmlformats.org/drawingml/2006/main">
              <a:ext uri="{FF2B5EF4-FFF2-40B4-BE49-F238E27FC236}">
                <a16:creationId xmlns:a16="http://schemas.microsoft.com/office/drawing/2014/main" id="{053FE50D-E50F-4E4C-B144-32918F01702E}"/>
              </a:ext>
            </a:extLst>
          </p:cNvPr>
          <p:cNvSpPr>
            <a:spLocks xmlns:a="http://schemas.openxmlformats.org/drawingml/2006/main" noGrp="1"/>
          </p:cNvSpPr>
          <p:nvPr/>
        </p:nvSpPr>
        <p:spPr>
          <a:xfrm xmlns:a="http://schemas.openxmlformats.org/drawingml/2006/main">
            <a:off x="523875" y="485775"/>
            <a:ext cx="476250" cy="66675"/>
          </a:xfrm>
          <a:prstGeom xmlns:a="http://schemas.openxmlformats.org/drawingml/2006/main" prst="rect">
            <a:avLst/>
          </a:prstGeom>
          <a:solidFill xmlns:a="http://schemas.openxmlformats.org/drawingml/2006/main">
            <a:srgbClr val="946BFF"/>
          </a:solidFill>
          <a:ln xmlns:a="http://schemas.openxmlformats.org/drawingml/2006/main" w="9525">
            <a:solidFill>
              <a:srgbClr val="946BFF"/>
            </a:solidFill>
            <a:prstDash val="solid"/>
          </a:ln>
        </p:spPr>
      </p:sp>
      <p:sp>
        <p:nvSpPr>
          <p:cNvPr id="2" name="">
            <a:extLst xmlns:a="http://schemas.openxmlformats.org/drawingml/2006/main">
              <a:ext uri="{FF2B5EF4-FFF2-40B4-BE49-F238E27FC236}">
                <a16:creationId xmlns:a16="http://schemas.microsoft.com/office/drawing/2014/main" id="{568DFDE1-6CEC-474E-A7AF-1EE44D618097}"/>
              </a:ext>
            </a:extLst>
          </p:cNvPr>
          <p:cNvSpPr>
            <a:spLocks xmlns:a="http://schemas.openxmlformats.org/drawingml/2006/main" noGrp="1"/>
          </p:cNvSpPr>
          <p:nvPr/>
        </p:nvSpPr>
        <p:spPr>
          <a:xfrm xmlns:a="http://schemas.openxmlformats.org/drawingml/2006/main">
            <a:off x="1133475" y="447675"/>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SCHEDULING + KV</a:t>
            </a:r>
          </a:p>
        </p:txBody>
      </p:sp>
      <p:sp>
        <p:nvSpPr>
          <p:cNvPr id="3" name="">
            <a:extLst xmlns:a="http://schemas.openxmlformats.org/drawingml/2006/main">
              <a:ext uri="{FF2B5EF4-FFF2-40B4-BE49-F238E27FC236}">
                <a16:creationId xmlns:a16="http://schemas.microsoft.com/office/drawing/2014/main" id="{8C35B003-C545-4549-9236-DA944CC387E2}"/>
              </a:ext>
            </a:extLst>
          </p:cNvPr>
          <p:cNvSpPr>
            <a:spLocks xmlns:a="http://schemas.openxmlformats.org/drawingml/2006/main" noGrp="1"/>
          </p:cNvSpPr>
          <p:nvPr/>
        </p:nvSpPr>
        <p:spPr>
          <a:xfrm xmlns:a="http://schemas.openxmlformats.org/drawingml/2006/main">
            <a:off x="523875" y="990600"/>
            <a:ext cx="10287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2625" b="1">
                <a:solidFill>
                  <a:srgbClr val="F7FAFC"/>
                </a:solidFill>
                <a:latin typeface="Avenir Next"/>
                <a:ea typeface="Avenir Next"/>
                <a:cs typeface="Avenir Next"/>
              </a:defRPr>
            </a:pPr>
            <a:r>
              <a:rPr sz="3000" b="1">
                <a:solidFill>
                  <a:srgbClr val="F7FAFC"/>
                </a:solidFill>
                <a:latin typeface="Avenir Next"/>
                <a:ea typeface="Avenir Next"/>
                <a:cs typeface="Avenir Next"/>
              </a:rPr>
              <a:t>Paged KV applies virtual-memory ideas to sequence state</a:t>
            </a:r>
          </a:p>
        </p:txBody>
      </p:sp>
      <p:sp>
        <p:nvSpPr>
          <p:cNvPr id="4" name="">
            <a:extLst xmlns:a="http://schemas.openxmlformats.org/drawingml/2006/main">
              <a:ext uri="{FF2B5EF4-FFF2-40B4-BE49-F238E27FC236}">
                <a16:creationId xmlns:a16="http://schemas.microsoft.com/office/drawing/2014/main" id="{450E5B7C-1AC0-4034-B9E7-188D3289BC83}"/>
              </a:ext>
            </a:extLst>
          </p:cNvPr>
          <p:cNvSpPr>
            <a:spLocks xmlns:a="http://schemas.openxmlformats.org/drawingml/2006/main" noGrp="1"/>
          </p:cNvSpPr>
          <p:nvPr/>
        </p:nvSpPr>
        <p:spPr>
          <a:xfrm xmlns:a="http://schemas.openxmlformats.org/drawingml/2006/main">
            <a:off x="523875" y="1581150"/>
            <a:ext cx="10096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500" b="0">
                <a:solidFill>
                  <a:srgbClr val="C6D3DA"/>
                </a:solidFill>
                <a:latin typeface="Avenir Next"/>
                <a:ea typeface="Avenir Next"/>
                <a:cs typeface="Avenir Next"/>
              </a:defRPr>
            </a:pPr>
            <a:r>
              <a:rPr sz="1550" b="0">
                <a:solidFill>
                  <a:srgbClr val="C6D3DA"/>
                </a:solidFill>
                <a:latin typeface="Avenir Next"/>
                <a:ea typeface="Avenir Next"/>
                <a:cs typeface="Avenir Next"/>
              </a:rPr>
              <a:t>Logical token order stays fixed while physical blocks can move.</a:t>
            </a:r>
          </a:p>
        </p:txBody>
      </p:sp>
      <p:sp>
        <p:nvSpPr>
          <p:cNvPr id="5" name="">
            <a:extLst xmlns:a="http://schemas.openxmlformats.org/drawingml/2006/main">
              <a:ext uri="{FF2B5EF4-FFF2-40B4-BE49-F238E27FC236}">
                <a16:creationId xmlns:a16="http://schemas.microsoft.com/office/drawing/2014/main" id="{E527E98B-0EF0-40D7-9B09-372FC3802704}"/>
              </a:ext>
            </a:extLst>
          </p:cNvPr>
          <p:cNvSpPr>
            <a:spLocks xmlns:a="http://schemas.openxmlformats.org/drawingml/2006/main" noGrp="1"/>
          </p:cNvSpPr>
          <p:nvPr/>
        </p:nvSpPr>
        <p:spPr>
          <a:xfrm xmlns:a="http://schemas.openxmlformats.org/drawingml/2006/main">
            <a:off x="523875" y="2381250"/>
            <a:ext cx="2581275" cy="2000250"/>
          </a:xfrm>
          <a:prstGeom xmlns:a="http://schemas.openxmlformats.org/drawingml/2006/main" prst="roundRect">
            <a:avLst>
              <a:gd name="adj" fmla="val 7619"/>
            </a:avLst>
          </a:prstGeom>
          <a:solidFill xmlns:a="http://schemas.openxmlformats.org/drawingml/2006/main">
            <a:srgbClr val="112B42"/>
          </a:solidFill>
          <a:ln xmlns:a="http://schemas.openxmlformats.org/drawingml/2006/main" w="9525">
            <a:solidFill>
              <a:srgbClr val="FFAA43"/>
            </a:solidFill>
            <a:prstDash val="solid"/>
          </a:ln>
        </p:spPr>
      </p:sp>
      <p:sp>
        <p:nvSpPr>
          <p:cNvPr id="6" name="">
            <a:extLst xmlns:a="http://schemas.openxmlformats.org/drawingml/2006/main">
              <a:ext uri="{FF2B5EF4-FFF2-40B4-BE49-F238E27FC236}">
                <a16:creationId xmlns:a16="http://schemas.microsoft.com/office/drawing/2014/main" id="{8C9101C2-03A2-4DB7-81C0-C807A3630B0C}"/>
              </a:ext>
            </a:extLst>
          </p:cNvPr>
          <p:cNvSpPr>
            <a:spLocks xmlns:a="http://schemas.openxmlformats.org/drawingml/2006/main" noGrp="1"/>
          </p:cNvSpPr>
          <p:nvPr/>
        </p:nvSpPr>
        <p:spPr>
          <a:xfrm xmlns:a="http://schemas.openxmlformats.org/drawingml/2006/main">
            <a:off x="752475" y="2628900"/>
            <a:ext cx="419100" cy="57150"/>
          </a:xfrm>
          <a:prstGeom xmlns:a="http://schemas.openxmlformats.org/drawingml/2006/main" prst="rect">
            <a:avLst/>
          </a:prstGeom>
          <a:solidFill xmlns:a="http://schemas.openxmlformats.org/drawingml/2006/main">
            <a:srgbClr val="43BEE8"/>
          </a:solidFill>
          <a:ln xmlns:a="http://schemas.openxmlformats.org/drawingml/2006/main" w="9525">
            <a:solidFill>
              <a:srgbClr val="43BEE8"/>
            </a:solidFill>
            <a:prstDash val="solid"/>
          </a:ln>
        </p:spPr>
      </p:sp>
      <p:sp>
        <p:nvSpPr>
          <p:cNvPr id="7" name="">
            <a:extLst xmlns:a="http://schemas.openxmlformats.org/drawingml/2006/main">
              <a:ext uri="{FF2B5EF4-FFF2-40B4-BE49-F238E27FC236}">
                <a16:creationId xmlns:a16="http://schemas.microsoft.com/office/drawing/2014/main" id="{068D360C-B849-4055-98A2-853E349784F0}"/>
              </a:ext>
            </a:extLst>
          </p:cNvPr>
          <p:cNvSpPr>
            <a:spLocks xmlns:a="http://schemas.openxmlformats.org/drawingml/2006/main" noGrp="1"/>
          </p:cNvSpPr>
          <p:nvPr/>
        </p:nvSpPr>
        <p:spPr>
          <a:xfrm xmlns:a="http://schemas.openxmlformats.org/drawingml/2006/main">
            <a:off x="752475" y="2876550"/>
            <a:ext cx="21240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200" b="1">
                <a:solidFill>
                  <a:srgbClr val="43BEE8"/>
                </a:solidFill>
                <a:latin typeface="Avenir Next"/>
                <a:ea typeface="Avenir Next"/>
                <a:cs typeface="Avenir Next"/>
              </a:defRPr>
            </a:pPr>
            <a:r>
              <a:rPr sz="1300" b="1">
                <a:solidFill>
                  <a:srgbClr val="43BEE8"/>
                </a:solidFill>
                <a:latin typeface="Avenir Next"/>
                <a:ea typeface="Avenir Next"/>
                <a:cs typeface="Avenir Next"/>
              </a:rPr>
              <a:t>LOGICAL VIEW</a:t>
            </a:r>
          </a:p>
        </p:txBody>
      </p:sp>
      <p:sp>
        <p:nvSpPr>
          <p:cNvPr id="8" name="">
            <a:extLst xmlns:a="http://schemas.openxmlformats.org/drawingml/2006/main">
              <a:ext uri="{FF2B5EF4-FFF2-40B4-BE49-F238E27FC236}">
                <a16:creationId xmlns:a16="http://schemas.microsoft.com/office/drawing/2014/main" id="{4D5BDF3B-D065-475C-874B-A20DFF40E3BC}"/>
              </a:ext>
            </a:extLst>
          </p:cNvPr>
          <p:cNvSpPr>
            <a:spLocks xmlns:a="http://schemas.openxmlformats.org/drawingml/2006/main" noGrp="1"/>
          </p:cNvSpPr>
          <p:nvPr/>
        </p:nvSpPr>
        <p:spPr>
          <a:xfrm xmlns:a="http://schemas.openxmlformats.org/drawingml/2006/main">
            <a:off x="752475" y="3276600"/>
            <a:ext cx="21240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650" b="1">
                <a:solidFill>
                  <a:srgbClr val="F7FAFC"/>
                </a:solidFill>
                <a:latin typeface="Avenir Next"/>
                <a:ea typeface="Avenir Next"/>
                <a:cs typeface="Avenir Next"/>
              </a:defRPr>
            </a:pPr>
            <a:r>
              <a:rPr sz="1650" b="1">
                <a:solidFill>
                  <a:srgbClr val="F7FAFC"/>
                </a:solidFill>
                <a:latin typeface="Avenir Next"/>
                <a:ea typeface="Avenir Next"/>
                <a:cs typeface="Avenir Next"/>
              </a:rPr>
              <a:t>Tokens stay ordered</a:t>
            </a:r>
          </a:p>
        </p:txBody>
      </p:sp>
      <p:sp>
        <p:nvSpPr>
          <p:cNvPr id="9" name="">
            <a:extLst xmlns:a="http://schemas.openxmlformats.org/drawingml/2006/main">
              <a:ext uri="{FF2B5EF4-FFF2-40B4-BE49-F238E27FC236}">
                <a16:creationId xmlns:a16="http://schemas.microsoft.com/office/drawing/2014/main" id="{9ABD8B95-DA6B-4437-950F-D6C2FCAF519F}"/>
              </a:ext>
            </a:extLst>
          </p:cNvPr>
          <p:cNvSpPr>
            <a:spLocks xmlns:a="http://schemas.openxmlformats.org/drawingml/2006/main" noGrp="1"/>
          </p:cNvSpPr>
          <p:nvPr/>
        </p:nvSpPr>
        <p:spPr>
          <a:xfrm xmlns:a="http://schemas.openxmlformats.org/drawingml/2006/main">
            <a:off x="752475" y="3867150"/>
            <a:ext cx="2124075"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0">
                <a:solidFill>
                  <a:srgbClr val="C6D3DA"/>
                </a:solidFill>
                <a:latin typeface="Avenir Next"/>
                <a:ea typeface="Avenir Next"/>
                <a:cs typeface="Avenir Next"/>
              </a:defRPr>
            </a:pPr>
            <a:r>
              <a:rPr sz="1300" b="0">
                <a:solidFill>
                  <a:srgbClr val="C6D3DA"/>
                </a:solidFill>
                <a:latin typeface="Avenir Next"/>
                <a:ea typeface="Avenir Next"/>
                <a:cs typeface="Avenir Next"/>
              </a:rPr>
              <a:t>The request sees one continuous sequence.</a:t>
            </a:r>
          </a:p>
        </p:txBody>
      </p:sp>
      <p:sp>
        <p:nvSpPr>
          <p:cNvPr id="10" name="">
            <a:extLst xmlns:a="http://schemas.openxmlformats.org/drawingml/2006/main">
              <a:ext uri="{FF2B5EF4-FFF2-40B4-BE49-F238E27FC236}">
                <a16:creationId xmlns:a16="http://schemas.microsoft.com/office/drawing/2014/main" id="{B303F718-2E34-457D-BA8E-43B58303D191}"/>
              </a:ext>
            </a:extLst>
          </p:cNvPr>
          <p:cNvSpPr>
            <a:spLocks xmlns:a="http://schemas.openxmlformats.org/drawingml/2006/main" noGrp="1"/>
          </p:cNvSpPr>
          <p:nvPr/>
        </p:nvSpPr>
        <p:spPr>
          <a:xfrm xmlns:a="http://schemas.openxmlformats.org/drawingml/2006/main">
            <a:off x="3276600" y="2381250"/>
            <a:ext cx="2581275" cy="2000250"/>
          </a:xfrm>
          <a:prstGeom xmlns:a="http://schemas.openxmlformats.org/drawingml/2006/main" prst="roundRect">
            <a:avLst>
              <a:gd name="adj" fmla="val 7619"/>
            </a:avLst>
          </a:prstGeom>
          <a:solidFill xmlns:a="http://schemas.openxmlformats.org/drawingml/2006/main">
            <a:srgbClr val="112B42"/>
          </a:solidFill>
          <a:ln xmlns:a="http://schemas.openxmlformats.org/drawingml/2006/main" w="9525">
            <a:solidFill>
              <a:srgbClr val="FFAA43"/>
            </a:solidFill>
            <a:prstDash val="solid"/>
          </a:ln>
        </p:spPr>
      </p:sp>
      <p:sp>
        <p:nvSpPr>
          <p:cNvPr id="11" name="">
            <a:extLst xmlns:a="http://schemas.openxmlformats.org/drawingml/2006/main">
              <a:ext uri="{FF2B5EF4-FFF2-40B4-BE49-F238E27FC236}">
                <a16:creationId xmlns:a16="http://schemas.microsoft.com/office/drawing/2014/main" id="{54286DD9-DF96-42B2-BAB7-A44DF2D8B9DB}"/>
              </a:ext>
            </a:extLst>
          </p:cNvPr>
          <p:cNvSpPr>
            <a:spLocks xmlns:a="http://schemas.openxmlformats.org/drawingml/2006/main" noGrp="1"/>
          </p:cNvSpPr>
          <p:nvPr/>
        </p:nvSpPr>
        <p:spPr>
          <a:xfrm xmlns:a="http://schemas.openxmlformats.org/drawingml/2006/main">
            <a:off x="3505200" y="2628900"/>
            <a:ext cx="419100" cy="57150"/>
          </a:xfrm>
          <a:prstGeom xmlns:a="http://schemas.openxmlformats.org/drawingml/2006/main" prst="rect">
            <a:avLst/>
          </a:prstGeom>
          <a:solidFill xmlns:a="http://schemas.openxmlformats.org/drawingml/2006/main">
            <a:srgbClr val="946BFF"/>
          </a:solidFill>
          <a:ln xmlns:a="http://schemas.openxmlformats.org/drawingml/2006/main" w="9525">
            <a:solidFill>
              <a:srgbClr val="946BFF"/>
            </a:solidFill>
            <a:prstDash val="solid"/>
          </a:ln>
        </p:spPr>
      </p:sp>
      <p:sp>
        <p:nvSpPr>
          <p:cNvPr id="12" name="">
            <a:extLst xmlns:a="http://schemas.openxmlformats.org/drawingml/2006/main">
              <a:ext uri="{FF2B5EF4-FFF2-40B4-BE49-F238E27FC236}">
                <a16:creationId xmlns:a16="http://schemas.microsoft.com/office/drawing/2014/main" id="{6007AED2-072D-41C0-AC0C-1BBD72E24C46}"/>
              </a:ext>
            </a:extLst>
          </p:cNvPr>
          <p:cNvSpPr>
            <a:spLocks xmlns:a="http://schemas.openxmlformats.org/drawingml/2006/main" noGrp="1"/>
          </p:cNvSpPr>
          <p:nvPr/>
        </p:nvSpPr>
        <p:spPr>
          <a:xfrm xmlns:a="http://schemas.openxmlformats.org/drawingml/2006/main">
            <a:off x="3505200" y="2876550"/>
            <a:ext cx="21240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200" b="1">
                <a:solidFill>
                  <a:srgbClr val="946BFF"/>
                </a:solidFill>
                <a:latin typeface="Avenir Next"/>
                <a:ea typeface="Avenir Next"/>
                <a:cs typeface="Avenir Next"/>
              </a:defRPr>
            </a:pPr>
            <a:r>
              <a:rPr sz="1300" b="1">
                <a:solidFill>
                  <a:srgbClr val="946BFF"/>
                </a:solidFill>
                <a:latin typeface="Avenir Next"/>
                <a:ea typeface="Avenir Next"/>
                <a:cs typeface="Avenir Next"/>
              </a:rPr>
              <a:t>PHYSICAL VIEW</a:t>
            </a:r>
          </a:p>
        </p:txBody>
      </p:sp>
      <p:sp>
        <p:nvSpPr>
          <p:cNvPr id="13" name="">
            <a:extLst xmlns:a="http://schemas.openxmlformats.org/drawingml/2006/main">
              <a:ext uri="{FF2B5EF4-FFF2-40B4-BE49-F238E27FC236}">
                <a16:creationId xmlns:a16="http://schemas.microsoft.com/office/drawing/2014/main" id="{962BC778-78BB-4205-AA33-94860C859898}"/>
              </a:ext>
            </a:extLst>
          </p:cNvPr>
          <p:cNvSpPr>
            <a:spLocks xmlns:a="http://schemas.openxmlformats.org/drawingml/2006/main" noGrp="1"/>
          </p:cNvSpPr>
          <p:nvPr/>
        </p:nvSpPr>
        <p:spPr>
          <a:xfrm xmlns:a="http://schemas.openxmlformats.org/drawingml/2006/main">
            <a:off x="3505200" y="3276600"/>
            <a:ext cx="21240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650" b="1">
                <a:solidFill>
                  <a:srgbClr val="F7FAFC"/>
                </a:solidFill>
                <a:latin typeface="Avenir Next"/>
                <a:ea typeface="Avenir Next"/>
                <a:cs typeface="Avenir Next"/>
              </a:defRPr>
            </a:pPr>
            <a:r>
              <a:rPr sz="1650" b="1">
                <a:solidFill>
                  <a:srgbClr val="F7FAFC"/>
                </a:solidFill>
                <a:latin typeface="Avenir Next"/>
                <a:ea typeface="Avenir Next"/>
                <a:cs typeface="Avenir Next"/>
              </a:rPr>
              <a:t>Blocks can scatter</a:t>
            </a:r>
          </a:p>
        </p:txBody>
      </p:sp>
      <p:sp>
        <p:nvSpPr>
          <p:cNvPr id="14" name="">
            <a:extLst xmlns:a="http://schemas.openxmlformats.org/drawingml/2006/main">
              <a:ext uri="{FF2B5EF4-FFF2-40B4-BE49-F238E27FC236}">
                <a16:creationId xmlns:a16="http://schemas.microsoft.com/office/drawing/2014/main" id="{AF2DBFF9-85BB-46C7-9412-2D355871D603}"/>
              </a:ext>
            </a:extLst>
          </p:cNvPr>
          <p:cNvSpPr>
            <a:spLocks xmlns:a="http://schemas.openxmlformats.org/drawingml/2006/main" noGrp="1"/>
          </p:cNvSpPr>
          <p:nvPr/>
        </p:nvSpPr>
        <p:spPr>
          <a:xfrm xmlns:a="http://schemas.openxmlformats.org/drawingml/2006/main">
            <a:off x="3505200" y="3867150"/>
            <a:ext cx="2124075"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0">
                <a:solidFill>
                  <a:srgbClr val="C6D3DA"/>
                </a:solidFill>
                <a:latin typeface="Avenir Next"/>
                <a:ea typeface="Avenir Next"/>
                <a:cs typeface="Avenir Next"/>
              </a:defRPr>
            </a:pPr>
            <a:r>
              <a:rPr sz="1300" b="0">
                <a:solidFill>
                  <a:srgbClr val="C6D3DA"/>
                </a:solidFill>
                <a:latin typeface="Avenir Next"/>
                <a:ea typeface="Avenir Next"/>
                <a:cs typeface="Avenir Next"/>
              </a:rPr>
              <a:t>The allocator uses whichever pages are free.</a:t>
            </a:r>
          </a:p>
        </p:txBody>
      </p:sp>
      <p:sp>
        <p:nvSpPr>
          <p:cNvPr id="15" name="">
            <a:extLst xmlns:a="http://schemas.openxmlformats.org/drawingml/2006/main">
              <a:ext uri="{FF2B5EF4-FFF2-40B4-BE49-F238E27FC236}">
                <a16:creationId xmlns:a16="http://schemas.microsoft.com/office/drawing/2014/main" id="{05CA6C0D-0494-42C6-903C-416955E565A3}"/>
              </a:ext>
            </a:extLst>
          </p:cNvPr>
          <p:cNvSpPr>
            <a:spLocks xmlns:a="http://schemas.openxmlformats.org/drawingml/2006/main" noGrp="1"/>
          </p:cNvSpPr>
          <p:nvPr/>
        </p:nvSpPr>
        <p:spPr>
          <a:xfrm xmlns:a="http://schemas.openxmlformats.org/drawingml/2006/main">
            <a:off x="6029325" y="2381250"/>
            <a:ext cx="2581275" cy="2000250"/>
          </a:xfrm>
          <a:prstGeom xmlns:a="http://schemas.openxmlformats.org/drawingml/2006/main" prst="roundRect">
            <a:avLst>
              <a:gd name="adj" fmla="val 7619"/>
            </a:avLst>
          </a:prstGeom>
          <a:solidFill xmlns:a="http://schemas.openxmlformats.org/drawingml/2006/main">
            <a:srgbClr val="112B42"/>
          </a:solidFill>
          <a:ln xmlns:a="http://schemas.openxmlformats.org/drawingml/2006/main" w="9525">
            <a:solidFill>
              <a:srgbClr val="FFAA43"/>
            </a:solidFill>
            <a:prstDash val="solid"/>
          </a:ln>
        </p:spPr>
      </p:sp>
      <p:sp>
        <p:nvSpPr>
          <p:cNvPr id="16" name="">
            <a:extLst xmlns:a="http://schemas.openxmlformats.org/drawingml/2006/main">
              <a:ext uri="{FF2B5EF4-FFF2-40B4-BE49-F238E27FC236}">
                <a16:creationId xmlns:a16="http://schemas.microsoft.com/office/drawing/2014/main" id="{940F478D-F5CC-4398-84FE-5485F6B5A461}"/>
              </a:ext>
            </a:extLst>
          </p:cNvPr>
          <p:cNvSpPr>
            <a:spLocks xmlns:a="http://schemas.openxmlformats.org/drawingml/2006/main" noGrp="1"/>
          </p:cNvSpPr>
          <p:nvPr/>
        </p:nvSpPr>
        <p:spPr>
          <a:xfrm xmlns:a="http://schemas.openxmlformats.org/drawingml/2006/main">
            <a:off x="6257925" y="2628900"/>
            <a:ext cx="419100" cy="57150"/>
          </a:xfrm>
          <a:prstGeom xmlns:a="http://schemas.openxmlformats.org/drawingml/2006/main" prst="rect">
            <a:avLst/>
          </a:prstGeom>
          <a:solidFill xmlns:a="http://schemas.openxmlformats.org/drawingml/2006/main">
            <a:srgbClr val="52C98E"/>
          </a:solidFill>
          <a:ln xmlns:a="http://schemas.openxmlformats.org/drawingml/2006/main" w="9525">
            <a:solidFill>
              <a:srgbClr val="52C98E"/>
            </a:solidFill>
            <a:prstDash val="solid"/>
          </a:ln>
        </p:spPr>
      </p:sp>
      <p:sp>
        <p:nvSpPr>
          <p:cNvPr id="17" name="">
            <a:extLst xmlns:a="http://schemas.openxmlformats.org/drawingml/2006/main">
              <a:ext uri="{FF2B5EF4-FFF2-40B4-BE49-F238E27FC236}">
                <a16:creationId xmlns:a16="http://schemas.microsoft.com/office/drawing/2014/main" id="{D58B4A29-F901-4B9B-BB5E-5F516F6772C8}"/>
              </a:ext>
            </a:extLst>
          </p:cNvPr>
          <p:cNvSpPr>
            <a:spLocks xmlns:a="http://schemas.openxmlformats.org/drawingml/2006/main" noGrp="1"/>
          </p:cNvSpPr>
          <p:nvPr/>
        </p:nvSpPr>
        <p:spPr>
          <a:xfrm xmlns:a="http://schemas.openxmlformats.org/drawingml/2006/main">
            <a:off x="6257925" y="2876550"/>
            <a:ext cx="21240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200" b="1">
                <a:solidFill>
                  <a:srgbClr val="52C98E"/>
                </a:solidFill>
                <a:latin typeface="Avenir Next"/>
                <a:ea typeface="Avenir Next"/>
                <a:cs typeface="Avenir Next"/>
              </a:defRPr>
            </a:pPr>
            <a:r>
              <a:rPr sz="1300" b="1">
                <a:solidFill>
                  <a:srgbClr val="52C98E"/>
                </a:solidFill>
                <a:latin typeface="Avenir Next"/>
                <a:ea typeface="Avenir Next"/>
                <a:cs typeface="Avenir Next"/>
              </a:rPr>
              <a:t>PAGE TABLE</a:t>
            </a:r>
          </a:p>
        </p:txBody>
      </p:sp>
      <p:sp>
        <p:nvSpPr>
          <p:cNvPr id="18" name="">
            <a:extLst xmlns:a="http://schemas.openxmlformats.org/drawingml/2006/main">
              <a:ext uri="{FF2B5EF4-FFF2-40B4-BE49-F238E27FC236}">
                <a16:creationId xmlns:a16="http://schemas.microsoft.com/office/drawing/2014/main" id="{4D78E279-EFC6-49B7-AB0D-FE8C263BE7EB}"/>
              </a:ext>
            </a:extLst>
          </p:cNvPr>
          <p:cNvSpPr>
            <a:spLocks xmlns:a="http://schemas.openxmlformats.org/drawingml/2006/main" noGrp="1"/>
          </p:cNvSpPr>
          <p:nvPr/>
        </p:nvSpPr>
        <p:spPr>
          <a:xfrm xmlns:a="http://schemas.openxmlformats.org/drawingml/2006/main">
            <a:off x="6257925" y="3276600"/>
            <a:ext cx="21240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650" b="1">
                <a:solidFill>
                  <a:srgbClr val="F7FAFC"/>
                </a:solidFill>
                <a:latin typeface="Avenir Next"/>
                <a:ea typeface="Avenir Next"/>
                <a:cs typeface="Avenir Next"/>
              </a:defRPr>
            </a:pPr>
            <a:r>
              <a:rPr sz="1650" b="1">
                <a:solidFill>
                  <a:srgbClr val="F7FAFC"/>
                </a:solidFill>
                <a:latin typeface="Avenir Next"/>
                <a:ea typeface="Avenir Next"/>
                <a:cs typeface="Avenir Next"/>
              </a:rPr>
              <a:t>A mapping reconnects them</a:t>
            </a:r>
          </a:p>
        </p:txBody>
      </p:sp>
      <p:sp>
        <p:nvSpPr>
          <p:cNvPr id="19" name="">
            <a:extLst xmlns:a="http://schemas.openxmlformats.org/drawingml/2006/main">
              <a:ext uri="{FF2B5EF4-FFF2-40B4-BE49-F238E27FC236}">
                <a16:creationId xmlns:a16="http://schemas.microsoft.com/office/drawing/2014/main" id="{17E092E7-760E-4A0D-9CDF-8A0A9CF27444}"/>
              </a:ext>
            </a:extLst>
          </p:cNvPr>
          <p:cNvSpPr>
            <a:spLocks xmlns:a="http://schemas.openxmlformats.org/drawingml/2006/main" noGrp="1"/>
          </p:cNvSpPr>
          <p:nvPr/>
        </p:nvSpPr>
        <p:spPr>
          <a:xfrm xmlns:a="http://schemas.openxmlformats.org/drawingml/2006/main">
            <a:off x="6257925" y="3867150"/>
            <a:ext cx="2124075"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0">
                <a:solidFill>
                  <a:srgbClr val="C6D3DA"/>
                </a:solidFill>
                <a:latin typeface="Avenir Next"/>
                <a:ea typeface="Avenir Next"/>
                <a:cs typeface="Avenir Next"/>
              </a:defRPr>
            </a:pPr>
            <a:r>
              <a:rPr sz="1300" b="0">
                <a:solidFill>
                  <a:srgbClr val="C6D3DA"/>
                </a:solidFill>
                <a:latin typeface="Avenir Next"/>
                <a:ea typeface="Avenir Next"/>
                <a:cs typeface="Avenir Next"/>
              </a:rPr>
              <a:t>The executor follows logical-to-physical links.</a:t>
            </a:r>
          </a:p>
        </p:txBody>
      </p:sp>
      <p:sp>
        <p:nvSpPr>
          <p:cNvPr id="20" name="">
            <a:extLst xmlns:a="http://schemas.openxmlformats.org/drawingml/2006/main">
              <a:ext uri="{FF2B5EF4-FFF2-40B4-BE49-F238E27FC236}">
                <a16:creationId xmlns:a16="http://schemas.microsoft.com/office/drawing/2014/main" id="{1ECB7D85-7A35-4FB0-BB9C-87E23C01A5C8}"/>
              </a:ext>
            </a:extLst>
          </p:cNvPr>
          <p:cNvSpPr>
            <a:spLocks xmlns:a="http://schemas.openxmlformats.org/drawingml/2006/main" noGrp="1"/>
          </p:cNvSpPr>
          <p:nvPr/>
        </p:nvSpPr>
        <p:spPr>
          <a:xfrm xmlns:a="http://schemas.openxmlformats.org/drawingml/2006/main">
            <a:off x="8782050" y="2381250"/>
            <a:ext cx="2581275" cy="2000250"/>
          </a:xfrm>
          <a:prstGeom xmlns:a="http://schemas.openxmlformats.org/drawingml/2006/main" prst="roundRect">
            <a:avLst>
              <a:gd name="adj" fmla="val 7619"/>
            </a:avLst>
          </a:prstGeom>
          <a:solidFill xmlns:a="http://schemas.openxmlformats.org/drawingml/2006/main">
            <a:srgbClr val="112B42"/>
          </a:solidFill>
          <a:ln xmlns:a="http://schemas.openxmlformats.org/drawingml/2006/main" w="9525">
            <a:solidFill>
              <a:srgbClr val="FFAA43"/>
            </a:solidFill>
            <a:prstDash val="solid"/>
          </a:ln>
        </p:spPr>
      </p:sp>
      <p:sp>
        <p:nvSpPr>
          <p:cNvPr id="21" name="">
            <a:extLst xmlns:a="http://schemas.openxmlformats.org/drawingml/2006/main">
              <a:ext uri="{FF2B5EF4-FFF2-40B4-BE49-F238E27FC236}">
                <a16:creationId xmlns:a16="http://schemas.microsoft.com/office/drawing/2014/main" id="{0351A2EC-0191-4563-86B4-4ED39BA1E45C}"/>
              </a:ext>
            </a:extLst>
          </p:cNvPr>
          <p:cNvSpPr>
            <a:spLocks xmlns:a="http://schemas.openxmlformats.org/drawingml/2006/main" noGrp="1"/>
          </p:cNvSpPr>
          <p:nvPr/>
        </p:nvSpPr>
        <p:spPr>
          <a:xfrm xmlns:a="http://schemas.openxmlformats.org/drawingml/2006/main">
            <a:off x="9010650" y="2628900"/>
            <a:ext cx="419100" cy="57150"/>
          </a:xfrm>
          <a:prstGeom xmlns:a="http://schemas.openxmlformats.org/drawingml/2006/main" prst="rect">
            <a:avLst/>
          </a:prstGeom>
          <a:solidFill xmlns:a="http://schemas.openxmlformats.org/drawingml/2006/main">
            <a:srgbClr val="FFAA43"/>
          </a:solidFill>
          <a:ln xmlns:a="http://schemas.openxmlformats.org/drawingml/2006/main" w="9525">
            <a:solidFill>
              <a:srgbClr val="FFAA43"/>
            </a:solidFill>
            <a:prstDash val="solid"/>
          </a:ln>
        </p:spPr>
      </p:sp>
      <p:sp>
        <p:nvSpPr>
          <p:cNvPr id="22" name="">
            <a:extLst xmlns:a="http://schemas.openxmlformats.org/drawingml/2006/main">
              <a:ext uri="{FF2B5EF4-FFF2-40B4-BE49-F238E27FC236}">
                <a16:creationId xmlns:a16="http://schemas.microsoft.com/office/drawing/2014/main" id="{5A631285-FFA2-4177-8E0F-875813E24070}"/>
              </a:ext>
            </a:extLst>
          </p:cNvPr>
          <p:cNvSpPr>
            <a:spLocks xmlns:a="http://schemas.openxmlformats.org/drawingml/2006/main" noGrp="1"/>
          </p:cNvSpPr>
          <p:nvPr/>
        </p:nvSpPr>
        <p:spPr>
          <a:xfrm xmlns:a="http://schemas.openxmlformats.org/drawingml/2006/main">
            <a:off x="9010650" y="2876550"/>
            <a:ext cx="21240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200" b="1">
                <a:solidFill>
                  <a:srgbClr val="FFAA43"/>
                </a:solidFill>
                <a:latin typeface="Avenir Next"/>
                <a:ea typeface="Avenir Next"/>
                <a:cs typeface="Avenir Next"/>
              </a:defRPr>
            </a:pPr>
            <a:r>
              <a:rPr sz="1300" b="1">
                <a:solidFill>
                  <a:srgbClr val="FFAA43"/>
                </a:solidFill>
                <a:latin typeface="Avenir Next"/>
                <a:ea typeface="Avenir Next"/>
                <a:cs typeface="Avenir Next"/>
              </a:rPr>
              <a:t>TRADE-OFF</a:t>
            </a:r>
          </a:p>
        </p:txBody>
      </p:sp>
      <p:sp>
        <p:nvSpPr>
          <p:cNvPr id="23" name="">
            <a:extLst xmlns:a="http://schemas.openxmlformats.org/drawingml/2006/main">
              <a:ext uri="{FF2B5EF4-FFF2-40B4-BE49-F238E27FC236}">
                <a16:creationId xmlns:a16="http://schemas.microsoft.com/office/drawing/2014/main" id="{E577C406-6B1E-479D-A672-2C23B2B65AD8}"/>
              </a:ext>
            </a:extLst>
          </p:cNvPr>
          <p:cNvSpPr>
            <a:spLocks xmlns:a="http://schemas.openxmlformats.org/drawingml/2006/main" noGrp="1"/>
          </p:cNvSpPr>
          <p:nvPr/>
        </p:nvSpPr>
        <p:spPr>
          <a:xfrm xmlns:a="http://schemas.openxmlformats.org/drawingml/2006/main">
            <a:off x="9010650" y="3276600"/>
            <a:ext cx="21240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650" b="1">
                <a:solidFill>
                  <a:srgbClr val="F7FAFC"/>
                </a:solidFill>
                <a:latin typeface="Avenir Next"/>
                <a:ea typeface="Avenir Next"/>
                <a:cs typeface="Avenir Next"/>
              </a:defRPr>
            </a:pPr>
            <a:r>
              <a:rPr sz="1650" b="1">
                <a:solidFill>
                  <a:srgbClr val="F7FAFC"/>
                </a:solidFill>
                <a:latin typeface="Avenir Next"/>
                <a:ea typeface="Avenir Next"/>
                <a:cs typeface="Avenir Next"/>
              </a:rPr>
              <a:t>Less fragmentation</a:t>
            </a:r>
          </a:p>
        </p:txBody>
      </p:sp>
      <p:sp>
        <p:nvSpPr>
          <p:cNvPr id="24" name="">
            <a:extLst xmlns:a="http://schemas.openxmlformats.org/drawingml/2006/main">
              <a:ext uri="{FF2B5EF4-FFF2-40B4-BE49-F238E27FC236}">
                <a16:creationId xmlns:a16="http://schemas.microsoft.com/office/drawing/2014/main" id="{C810FAE0-B7BF-41C7-8702-561B22C16BC2}"/>
              </a:ext>
            </a:extLst>
          </p:cNvPr>
          <p:cNvSpPr>
            <a:spLocks xmlns:a="http://schemas.openxmlformats.org/drawingml/2006/main" noGrp="1"/>
          </p:cNvSpPr>
          <p:nvPr/>
        </p:nvSpPr>
        <p:spPr>
          <a:xfrm xmlns:a="http://schemas.openxmlformats.org/drawingml/2006/main">
            <a:off x="9010650" y="3867150"/>
            <a:ext cx="2124075"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0">
                <a:solidFill>
                  <a:srgbClr val="C6D3DA"/>
                </a:solidFill>
                <a:latin typeface="Avenir Next"/>
                <a:ea typeface="Avenir Next"/>
                <a:cs typeface="Avenir Next"/>
              </a:defRPr>
            </a:pPr>
            <a:r>
              <a:rPr sz="1300" b="0">
                <a:solidFill>
                  <a:srgbClr val="C6D3DA"/>
                </a:solidFill>
                <a:latin typeface="Avenir Next"/>
                <a:ea typeface="Avenir Next"/>
                <a:cs typeface="Avenir Next"/>
              </a:rPr>
              <a:t>More flexibility requires mapping metadata.</a:t>
            </a:r>
          </a:p>
        </p:txBody>
      </p:sp>
      <p:sp>
        <p:nvSpPr>
          <p:cNvPr id="25" name="">
            <a:extLst xmlns:a="http://schemas.openxmlformats.org/drawingml/2006/main">
              <a:ext uri="{FF2B5EF4-FFF2-40B4-BE49-F238E27FC236}">
                <a16:creationId xmlns:a16="http://schemas.microsoft.com/office/drawing/2014/main" id="{4660C839-BA2E-43E5-9E2E-D4C4BE5D2F2F}"/>
              </a:ext>
            </a:extLst>
          </p:cNvPr>
          <p:cNvSpPr>
            <a:spLocks xmlns:a="http://schemas.openxmlformats.org/drawingml/2006/main" noGrp="1"/>
          </p:cNvSpPr>
          <p:nvPr/>
        </p:nvSpPr>
        <p:spPr>
          <a:xfrm xmlns:a="http://schemas.openxmlformats.org/drawingml/2006/main">
            <a:off x="523875" y="5010150"/>
            <a:ext cx="10715625" cy="590550"/>
          </a:xfrm>
          <a:prstGeom xmlns:a="http://schemas.openxmlformats.org/drawingml/2006/main" prst="roundRect">
            <a:avLst>
              <a:gd name="adj" fmla="val 19355"/>
            </a:avLst>
          </a:prstGeom>
          <a:solidFill xmlns:a="http://schemas.openxmlformats.org/drawingml/2006/main">
            <a:srgbClr val="112B42"/>
          </a:solidFill>
          <a:ln xmlns:a="http://schemas.openxmlformats.org/drawingml/2006/main" w="9525">
            <a:solidFill>
              <a:srgbClr val="FFAA43"/>
            </a:solidFill>
            <a:prstDash val="solid"/>
          </a:ln>
        </p:spPr>
      </p:sp>
      <p:sp>
        <p:nvSpPr>
          <p:cNvPr id="26" name="">
            <a:extLst xmlns:a="http://schemas.openxmlformats.org/drawingml/2006/main">
              <a:ext uri="{FF2B5EF4-FFF2-40B4-BE49-F238E27FC236}">
                <a16:creationId xmlns:a16="http://schemas.microsoft.com/office/drawing/2014/main" id="{660EDAFB-AB6D-4A04-BC9B-9A738A5B34CD}"/>
              </a:ext>
            </a:extLst>
          </p:cNvPr>
          <p:cNvSpPr>
            <a:spLocks xmlns:a="http://schemas.openxmlformats.org/drawingml/2006/main" noGrp="1"/>
          </p:cNvSpPr>
          <p:nvPr/>
        </p:nvSpPr>
        <p:spPr>
          <a:xfrm xmlns:a="http://schemas.openxmlformats.org/drawingml/2006/main">
            <a:off x="762000" y="5191125"/>
            <a:ext cx="1023937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ctr">
              <a:buNone/>
              <a:defRPr sz="1275" b="1">
                <a:solidFill>
                  <a:srgbClr val="F7FAFC"/>
                </a:solidFill>
                <a:latin typeface="Avenir Next"/>
                <a:ea typeface="Avenir Next"/>
                <a:cs typeface="Avenir Next"/>
              </a:defRPr>
            </a:pPr>
            <a:r>
              <a:rPr sz="1300" b="1">
                <a:solidFill>
                  <a:srgbClr val="F7FAFC"/>
                </a:solidFill>
                <a:latin typeface="Avenir Next"/>
                <a:ea typeface="Avenir Next"/>
                <a:cs typeface="Avenir Next"/>
              </a:rPr>
              <a:t>Paged KV changes placement, not the model’s logical sequence.</a:t>
            </a:r>
          </a:p>
        </p:txBody>
      </p:sp>
      <p:sp>
        <p:nvSpPr>
          <p:cNvPr id="27" name="">
            <a:extLst xmlns:a="http://schemas.openxmlformats.org/drawingml/2006/main">
              <a:ext uri="{FF2B5EF4-FFF2-40B4-BE49-F238E27FC236}">
                <a16:creationId xmlns:a16="http://schemas.microsoft.com/office/drawing/2014/main" id="{B925183F-19AA-4D57-BC1A-7DADCF9E7728}"/>
              </a:ext>
            </a:extLst>
          </p:cNvPr>
          <p:cNvSpPr>
            <a:spLocks xmlns:a="http://schemas.openxmlformats.org/drawingml/2006/main" noGrp="1"/>
          </p:cNvSpPr>
          <p:nvPr/>
        </p:nvSpPr>
        <p:spPr>
          <a:xfrm xmlns:a="http://schemas.openxmlformats.org/drawingml/2006/main">
            <a:off x="523875" y="6481763"/>
            <a:ext cx="10439400" cy="45720"/>
          </a:xfrm>
          <a:prstGeom xmlns:a="http://schemas.openxmlformats.org/drawingml/2006/main" prst="rect">
            <a:avLst/>
          </a:prstGeom>
          <a:solidFill xmlns:a="http://schemas.openxmlformats.org/drawingml/2006/main">
            <a:srgbClr val="36526C"/>
          </a:solidFill>
          <a:ln xmlns:a="http://schemas.openxmlformats.org/drawingml/2006/main" w="9525">
            <a:solidFill>
              <a:srgbClr val="36526C"/>
            </a:solidFill>
            <a:prstDash val="solid"/>
          </a:ln>
        </p:spPr>
      </p:sp>
      <p:sp>
        <p:nvSpPr>
          <p:cNvPr id="28" name="">
            <a:extLst xmlns:a="http://schemas.openxmlformats.org/drawingml/2006/main">
              <a:ext uri="{FF2B5EF4-FFF2-40B4-BE49-F238E27FC236}">
                <a16:creationId xmlns:a16="http://schemas.microsoft.com/office/drawing/2014/main" id="{FC4D70FC-8F8A-4180-8959-69551FD63E2A}"/>
              </a:ext>
            </a:extLst>
          </p:cNvPr>
          <p:cNvSpPr>
            <a:spLocks xmlns:a="http://schemas.openxmlformats.org/drawingml/2006/main" noGrp="1"/>
          </p:cNvSpPr>
          <p:nvPr/>
        </p:nvSpPr>
        <p:spPr>
          <a:xfrm xmlns:a="http://schemas.openxmlformats.org/drawingml/2006/main">
            <a:off x="523875" y="6481763"/>
            <a:ext cx="7576984" cy="45720"/>
          </a:xfrm>
          <a:prstGeom xmlns:a="http://schemas.openxmlformats.org/drawingml/2006/main" prst="rect">
            <a:avLst/>
          </a:prstGeom>
          <a:solidFill xmlns:a="http://schemas.openxmlformats.org/drawingml/2006/main">
            <a:srgbClr val="43BEE8"/>
          </a:solidFill>
          <a:ln xmlns:a="http://schemas.openxmlformats.org/drawingml/2006/main" w="9525">
            <a:solidFill>
              <a:srgbClr val="43BEE8"/>
            </a:solidFill>
            <a:prstDash val="solid"/>
          </a:ln>
        </p:spPr>
      </p:sp>
      <p:sp>
        <p:nvSpPr>
          <p:cNvPr id="29" name="">
            <a:extLst xmlns:a="http://schemas.openxmlformats.org/drawingml/2006/main">
              <a:ext uri="{FF2B5EF4-FFF2-40B4-BE49-F238E27FC236}">
                <a16:creationId xmlns:a16="http://schemas.microsoft.com/office/drawing/2014/main" id="{560E38D0-786D-4C5B-A023-B227F946AA98}"/>
              </a:ext>
            </a:extLst>
          </p:cNvPr>
          <p:cNvSpPr>
            <a:spLocks xmlns:a="http://schemas.openxmlformats.org/drawingml/2006/main" noGrp="1"/>
          </p:cNvSpPr>
          <p:nvPr/>
        </p:nvSpPr>
        <p:spPr>
          <a:xfrm xmlns:a="http://schemas.openxmlformats.org/drawingml/2006/main">
            <a:off x="8070379" y="6468428"/>
            <a:ext cx="60960" cy="60960"/>
          </a:xfrm>
          <a:prstGeom xmlns:a="http://schemas.openxmlformats.org/drawingml/2006/main" prst="ellipse">
            <a:avLst/>
          </a:prstGeom>
          <a:solidFill xmlns:a="http://schemas.openxmlformats.org/drawingml/2006/main">
            <a:srgbClr val="43BEE8"/>
          </a:solidFill>
          <a:ln xmlns:a="http://schemas.openxmlformats.org/drawingml/2006/main" w="9525">
            <a:solidFill>
              <a:srgbClr val="071427"/>
            </a:solidFill>
            <a:prstDash val="solid"/>
          </a:ln>
        </p:spPr>
      </p:sp>
      <p:sp>
        <p:nvSpPr>
          <p:cNvPr id="30" name="">
            <a:extLst xmlns:a="http://schemas.openxmlformats.org/drawingml/2006/main">
              <a:ext uri="{FF2B5EF4-FFF2-40B4-BE49-F238E27FC236}">
                <a16:creationId xmlns:a16="http://schemas.microsoft.com/office/drawing/2014/main" id="{234CFAC4-B032-4762-962F-4736DD8056DF}"/>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anchor="ctr"/>
          <a:lstStyle xmlns:a="http://schemas.openxmlformats.org/drawingml/2006/main"/>
          <a:p xmlns:a="http://schemas.openxmlformats.org/drawingml/2006/main">
            <a:pPr algn="r">
              <a:buNone/>
              <a:defRPr sz="900" b="0">
                <a:solidFill>
                  <a:srgbClr val="C6D3DA"/>
                </a:solidFill>
                <a:latin typeface="Avenir Next"/>
                <a:ea typeface="Avenir Next"/>
                <a:cs typeface="Avenir Next"/>
              </a:defRPr>
            </a:pPr>
            <a:r>
              <a:rPr sz="900" b="0">
                <a:solidFill>
                  <a:srgbClr val="C6D3DA"/>
                </a:solidFill>
                <a:latin typeface="Avenir Next"/>
                <a:ea typeface="Avenir Next"/>
                <a:cs typeface="Avenir Next"/>
              </a:rPr>
              <a:t>90/124</a:t>
            </a:r>
          </a:p>
        </p:txBody>
      </p:sp>
    </p:spTree>
    <p:extLst>
      <p:ext uri="{BB962C8B-B14F-4D97-AF65-F5344CB8AC3E}">
        <p14:creationId xmlns:p14="http://schemas.microsoft.com/office/powerpoint/2010/main" val="1060778083"/>
      </p:ext>
    </p:extLst>
  </p:cSld>
</p:sld>
</file>

<file path=ppt/slides/slide91.xml><?xml version="1.0" encoding="utf-8"?>
<p:sld xmlns:p="http://schemas.openxmlformats.org/presentationml/2006/main">
  <p:cSld>
    <p:bg>
      <p:bgPr>
        <a:solidFill xmlns:a="http://schemas.openxmlformats.org/drawingml/2006/main">
          <a:srgbClr val="071223"/>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AD69A378-7584-46E9-9DD0-79206FDF2705}"/>
              </a:ext>
            </a:extLst>
          </p:cNvPr>
          <p:cNvSpPr>
            <a:spLocks xmlns:a="http://schemas.openxmlformats.org/drawingml/2006/main" noGrp="1"/>
          </p:cNvSpPr>
          <p:nvPr/>
        </p:nvSpPr>
        <p:spPr>
          <a:xfrm xmlns:a="http://schemas.openxmlformats.org/drawingml/2006/main">
            <a:off x="419100" y="400050"/>
            <a:ext cx="11049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900" b="1" i="0">
                <a:solidFill>
                  <a:srgbClr val="F7FAFC"/>
                </a:solidFill>
              </a:defRPr>
            </a:pPr>
            <a:r>
              <a:rPr sz="3000" b="1" i="0">
                <a:solidFill>
                  <a:srgbClr val="F7FAFC"/>
                </a:solidFill>
              </a:rPr>
              <a:t>Working memory is split into fixed-size pages</a:t>
            </a:r>
          </a:p>
        </p:txBody>
      </p:sp>
      <p:sp>
        <p:nvSpPr>
          <p:cNvPr id="2" name="">
            <a:extLst xmlns:a="http://schemas.openxmlformats.org/drawingml/2006/main">
              <a:ext uri="{FF2B5EF4-FFF2-40B4-BE49-F238E27FC236}">
                <a16:creationId xmlns:a16="http://schemas.microsoft.com/office/drawing/2014/main" id="{00107890-2794-4B7F-B3FE-53D16760192C}"/>
              </a:ext>
            </a:extLst>
          </p:cNvPr>
          <p:cNvSpPr>
            <a:spLocks xmlns:a="http://schemas.openxmlformats.org/drawingml/2006/main" noGrp="1"/>
          </p:cNvSpPr>
          <p:nvPr/>
        </p:nvSpPr>
        <p:spPr>
          <a:xfrm xmlns:a="http://schemas.openxmlformats.org/drawingml/2006/main">
            <a:off x="0" y="895350"/>
            <a:ext cx="12192000" cy="19050"/>
          </a:xfrm>
          <a:prstGeom xmlns:a="http://schemas.openxmlformats.org/drawingml/2006/main" prst="rect">
            <a:avLst/>
          </a:prstGeom>
          <a:solidFill xmlns:a="http://schemas.openxmlformats.org/drawingml/2006/main">
            <a:srgbClr val="A9C0E3"/>
          </a:solidFill>
          <a:ln xmlns:a="http://schemas.openxmlformats.org/drawingml/2006/main" w="0">
            <a:solidFill>
              <a:srgbClr val="A9C0E3"/>
            </a:solidFill>
            <a:prstDash val="solid"/>
          </a:ln>
        </p:spPr>
        <p:txBody>
          <a:bodyPr xmlns:a="http://schemas.openxmlformats.org/drawingml/2006/main"/>
          <a:lstStyle xmlns:a="http://schemas.openxmlformats.org/drawingml/2006/main"/>
          <a:p xmlns:a="http://schemas.openxmlformats.org/drawingml/2006/main"/>
        </p:txBody>
      </p:sp>
      <p:sp>
        <p:nvSpPr>
          <p:cNvPr id="3" name="">
            <a:extLst xmlns:a="http://schemas.openxmlformats.org/drawingml/2006/main">
              <a:ext uri="{FF2B5EF4-FFF2-40B4-BE49-F238E27FC236}">
                <a16:creationId xmlns:a16="http://schemas.microsoft.com/office/drawing/2014/main" id="{C0197739-A2B3-4343-A49A-4876476DD4F4}"/>
              </a:ext>
            </a:extLst>
          </p:cNvPr>
          <p:cNvSpPr>
            <a:spLocks xmlns:a="http://schemas.openxmlformats.org/drawingml/2006/main" noGrp="1"/>
          </p:cNvSpPr>
          <p:nvPr/>
        </p:nvSpPr>
        <p:spPr>
          <a:xfrm xmlns:a="http://schemas.openxmlformats.org/drawingml/2006/main">
            <a:off x="0" y="895350"/>
            <a:ext cx="2095500" cy="28575"/>
          </a:xfrm>
          <a:prstGeom xmlns:a="http://schemas.openxmlformats.org/drawingml/2006/main" prst="rect">
            <a:avLst/>
          </a:prstGeom>
          <a:solidFill xmlns:a="http://schemas.openxmlformats.org/drawingml/2006/main">
            <a:srgbClr val="FFFFFF">
              <a:alpha val="70000"/>
            </a:srgbClr>
          </a:solidFill>
          <a:ln xmlns:a="http://schemas.openxmlformats.org/drawingml/2006/main" w="0">
            <a:solidFill>
              <a:srgbClr val="0B4AA2"/>
            </a:solidFill>
            <a:prstDash val="solid"/>
          </a:ln>
        </p:spPr>
        <p:txBody>
          <a:bodyPr xmlns:a="http://schemas.openxmlformats.org/drawingml/2006/main"/>
          <a:lstStyle xmlns:a="http://schemas.openxmlformats.org/drawingml/2006/main"/>
          <a:p xmlns:a="http://schemas.openxmlformats.org/drawingml/2006/main"/>
        </p:txBody>
      </p:sp>
      <p:sp>
        <p:nvSpPr>
          <p:cNvPr id="4" name="">
            <a:extLst xmlns:a="http://schemas.openxmlformats.org/drawingml/2006/main">
              <a:ext uri="{FF2B5EF4-FFF2-40B4-BE49-F238E27FC236}">
                <a16:creationId xmlns:a16="http://schemas.microsoft.com/office/drawing/2014/main" id="{50D81869-3F6F-4F1F-8A25-DD0BD4F9872B}"/>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91/124</a:t>
            </a:r>
          </a:p>
        </p:txBody>
      </p:sp>
      <p:sp>
        <p:nvSpPr>
          <p:cNvPr id="5" name="">
            <a:extLst xmlns:a="http://schemas.openxmlformats.org/drawingml/2006/main">
              <a:ext uri="{FF2B5EF4-FFF2-40B4-BE49-F238E27FC236}">
                <a16:creationId xmlns:a16="http://schemas.microsoft.com/office/drawing/2014/main" id="{732C0D7C-43A9-4D8B-971D-526C7B655492}"/>
              </a:ext>
            </a:extLst>
          </p:cNvPr>
          <p:cNvSpPr>
            <a:spLocks xmlns:a="http://schemas.openxmlformats.org/drawingml/2006/main" noGrp="1"/>
          </p:cNvSpPr>
          <p:nvPr/>
        </p:nvSpPr>
        <p:spPr>
          <a:xfrm xmlns:a="http://schemas.openxmlformats.org/drawingml/2006/main">
            <a:off x="590550" y="1809750"/>
            <a:ext cx="2505075" cy="1428750"/>
          </a:xfrm>
          <a:prstGeom xmlns:a="http://schemas.openxmlformats.org/drawingml/2006/main" prst="roundRect">
            <a:avLst>
              <a:gd name="adj" fmla="val 5333"/>
            </a:avLst>
          </a:prstGeom>
          <a:solidFill xmlns:a="http://schemas.openxmlformats.org/drawingml/2006/main">
            <a:srgbClr val="0B4AA2"/>
          </a:solidFill>
          <a:ln xmlns:a="http://schemas.openxmlformats.org/drawingml/2006/main" w="14288">
            <a:solidFill>
              <a:srgbClr val="0B4AA2"/>
            </a:solidFill>
            <a:prstDash val="solid"/>
          </a:ln>
        </p:spPr>
        <p:txBody>
          <a:bodyPr xmlns:a="http://schemas.openxmlformats.org/drawingml/2006/main" anchor="ctr"/>
          <a:lstStyle xmlns:a="http://schemas.openxmlformats.org/drawingml/2006/main"/>
          <a:p xmlns:a="http://schemas.openxmlformats.org/drawingml/2006/main">
            <a:pPr algn="ctr">
              <a:buNone/>
              <a:defRPr sz="3150" b="1" i="0">
                <a:solidFill>
                  <a:srgbClr val="FFFFFF"/>
                </a:solidFill>
              </a:defRPr>
            </a:pPr>
            <a:r>
              <a:rPr sz="3150" b="1" i="0">
                <a:solidFill>
                  <a:srgbClr val="FFFFFF"/>
                </a:solidFill>
              </a:rPr>
              <a:t>40</a:t>
            </a:r>
          </a:p>
        </p:txBody>
      </p:sp>
      <p:sp>
        <p:nvSpPr>
          <p:cNvPr id="6" name="">
            <a:extLst xmlns:a="http://schemas.openxmlformats.org/drawingml/2006/main">
              <a:ext uri="{FF2B5EF4-FFF2-40B4-BE49-F238E27FC236}">
                <a16:creationId xmlns:a16="http://schemas.microsoft.com/office/drawing/2014/main" id="{9F5830E4-A235-40CA-99CC-FACD3AB80C80}"/>
              </a:ext>
            </a:extLst>
          </p:cNvPr>
          <p:cNvSpPr>
            <a:spLocks xmlns:a="http://schemas.openxmlformats.org/drawingml/2006/main" noGrp="1"/>
          </p:cNvSpPr>
          <p:nvPr/>
        </p:nvSpPr>
        <p:spPr>
          <a:xfrm xmlns:a="http://schemas.openxmlformats.org/drawingml/2006/main">
            <a:off x="590550" y="3381375"/>
            <a:ext cx="2505075"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800" b="1" i="0">
                <a:solidFill>
                  <a:srgbClr val="111827"/>
                </a:solidFill>
              </a:defRPr>
            </a:pPr>
            <a:r>
              <a:rPr sz="1800" b="1" i="0">
                <a:solidFill>
                  <a:srgbClr val="FFFFFF"/>
                </a:solidFill>
              </a:rPr>
              <a:t>tokens</a:t>
            </a:r>
          </a:p>
        </p:txBody>
      </p:sp>
      <p:sp>
        <p:nvSpPr>
          <p:cNvPr id="14" name="">
            <a:extLst xmlns:a="http://schemas.openxmlformats.org/drawingml/2006/main">
              <a:ext uri="{FF2B5EF4-FFF2-40B4-BE49-F238E27FC236}">
                <a16:creationId xmlns:a16="http://schemas.microsoft.com/office/drawing/2014/main" id="{B902A9FC-E989-4B31-856D-AEBD80C8EC54}"/>
              </a:ext>
            </a:extLst>
          </p:cNvPr>
          <p:cNvSpPr>
            <a:spLocks xmlns:a="http://schemas.openxmlformats.org/drawingml/2006/main" noGrp="1"/>
          </p:cNvSpPr>
          <p:nvPr/>
        </p:nvSpPr>
        <p:spPr>
          <a:xfrm xmlns:a="http://schemas.openxmlformats.org/drawingml/2006/main">
            <a:off x="530352" y="6199632"/>
            <a:ext cx="109728" cy="109728"/>
          </a:xfrm>
          <a:prstGeom xmlns:a="http://schemas.openxmlformats.org/drawingml/2006/main" prst="roundRect">
            <a:avLst>
              <a:gd name="adj" fmla="val 16000"/>
            </a:avLst>
          </a:prstGeom>
          <a:solidFill xmlns:a="http://schemas.openxmlformats.org/drawingml/2006/main">
            <a:srgbClr val="43BEE8"/>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p:txBody>
      </p:sp>
      <p:sp>
        <p:nvSpPr>
          <p:cNvPr id="15" name="">
            <a:extLst xmlns:a="http://schemas.openxmlformats.org/drawingml/2006/main">
              <a:ext uri="{FF2B5EF4-FFF2-40B4-BE49-F238E27FC236}">
                <a16:creationId xmlns:a16="http://schemas.microsoft.com/office/drawing/2014/main" id="{B0AB20DB-5ECC-4109-B6AC-7E18F69DB5C4}"/>
              </a:ext>
            </a:extLst>
          </p:cNvPr>
          <p:cNvSpPr>
            <a:spLocks xmlns:a="http://schemas.openxmlformats.org/drawingml/2006/main" noGrp="1"/>
          </p:cNvSpPr>
          <p:nvPr/>
        </p:nvSpPr>
        <p:spPr>
          <a:xfrm xmlns:a="http://schemas.openxmlformats.org/drawingml/2006/main">
            <a:off x="786384" y="5684520"/>
            <a:ext cx="3886200" cy="29260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00" b="1" i="0">
                <a:solidFill>
                  <a:srgbClr val="D7E4EB"/>
                </a:solidFill>
              </a:defRPr>
            </a:pPr>
            <a:r>
              <a:rPr sz="1300" b="1" i="0">
                <a:solidFill>
                  <a:srgbClr val="D7E4EB"/>
                </a:solidFill>
              </a:rPr>
              <a:t>RUNNING EXAMPLE</a:t>
            </a:r>
          </a:p>
        </p:txBody>
      </p:sp>
      <p:sp>
        <p:nvSpPr>
          <p:cNvPr id="16" name="">
            <a:extLst xmlns:a="http://schemas.openxmlformats.org/drawingml/2006/main">
              <a:ext uri="{FF2B5EF4-FFF2-40B4-BE49-F238E27FC236}">
                <a16:creationId xmlns:a16="http://schemas.microsoft.com/office/drawing/2014/main" id="{112C6172-54A8-42F9-84F3-3A95702F880B}"/>
              </a:ext>
            </a:extLst>
          </p:cNvPr>
          <p:cNvSpPr>
            <a:spLocks xmlns:a="http://schemas.openxmlformats.org/drawingml/2006/main" noGrp="1"/>
          </p:cNvSpPr>
          <p:nvPr/>
        </p:nvSpPr>
        <p:spPr>
          <a:xfrm xmlns:a="http://schemas.openxmlformats.org/drawingml/2006/main">
            <a:off x="786384" y="5986272"/>
            <a:ext cx="9921240" cy="3108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300" b="1" i="0">
                <a:solidFill>
                  <a:srgbClr val="D7E4EB"/>
                </a:solidFill>
              </a:defRPr>
            </a:pPr>
            <a:r>
              <a:rPr sz="1300" b="1" i="0">
                <a:solidFill>
                  <a:srgbClr val="D7E4EB"/>
                </a:solidFill>
              </a:rPr>
              <a:t>The same rounding applies as the cat request grows token by token.</a:t>
            </a:r>
          </a:p>
        </p:txBody>
      </p:sp>
      <p:sp>
        <p:nvSpPr>
          <p:cNvPr id="17" name="">
            <a:extLst xmlns:a="http://schemas.openxmlformats.org/drawingml/2006/main">
              <a:ext uri="{FF2B5EF4-FFF2-40B4-BE49-F238E27FC236}">
                <a16:creationId xmlns:a16="http://schemas.microsoft.com/office/drawing/2014/main" id="{29487D91-2BA7-4D89-9B5E-D91E60EE787F}"/>
              </a:ext>
            </a:extLst>
          </p:cNvPr>
          <p:cNvSpPr>
            <a:spLocks xmlns:a="http://schemas.openxmlformats.org/drawingml/2006/main" noGrp="1"/>
          </p:cNvSpPr>
          <p:nvPr/>
        </p:nvSpPr>
        <p:spPr>
          <a:xfrm xmlns:a="http://schemas.openxmlformats.org/drawingml/2006/main">
            <a:off x="10934700" y="6400800"/>
            <a:ext cx="9239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1350" b="0" i="0">
                <a:solidFill>
                  <a:srgbClr val="5B667A"/>
                </a:solidFill>
              </a:defRPr>
            </a:pPr>
            <a:r>
              <a:rPr sz="1350" b="0" i="0">
                <a:solidFill>
                  <a:srgbClr val="FFFFFF"/>
                </a:solidFill>
              </a:rPr>
              <a:t/>
            </a:r>
          </a:p>
        </p:txBody>
      </p:sp>
      <p:pic>
        <p:nvPicPr>
          <p:cNvPr id="50" name=""/>
          <p:cNvPicPr>
            <a:picLocks xmlns:a="http://schemas.openxmlformats.org/drawingml/2006/main" noChangeAspect="1"/>
          </p:cNvPicPr>
          <p:nvPr/>
        </p:nvPicPr>
        <p:blipFill>
          <a:blip xmlns:r="http://schemas.openxmlformats.org/officeDocument/2006/relationships" xmlns:a="http://schemas.openxmlformats.org/drawingml/2006/main" r:embed="R90458015f49641fc"/>
          <a:srcRect xmlns:a="http://schemas.openxmlformats.org/drawingml/2006/main" l="9979" t="0" r="9979" b="0"/>
          <a:stretch xmlns:a="http://schemas.openxmlformats.org/drawingml/2006/main">
            <a:fillRect l="0" t="0" r="0" b="0"/>
          </a:stretch>
        </p:blipFill>
        <p:spPr>
          <a:xfrm xmlns:a="http://schemas.openxmlformats.org/drawingml/2006/main">
            <a:off x="5476875" y="1190625"/>
            <a:ext cx="6096000" cy="4286250"/>
          </a:xfrm>
          <a:prstGeom xmlns:a="http://schemas.openxmlformats.org/drawingml/2006/main" prst="roundRect">
            <a:avLst>
              <a:gd name="adj" fmla="val 3556"/>
            </a:avLst>
          </a:prstGeom>
        </p:spPr>
      </p:pic>
      <p:sp>
        <p:nvSpPr>
          <p:cNvPr id="20" name="Deck progress track">
            <a:extLst xmlns:a="http://schemas.openxmlformats.org/drawingml/2006/main">
              <a:ext uri="{FF2B5EF4-FFF2-40B4-BE49-F238E27FC236}">
                <a16:creationId xmlns:a16="http://schemas.microsoft.com/office/drawing/2014/main" id="{A832E25D-8767-40C1-A75A-45DF66BA1FF3}"/>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p>
      <p:sp>
        <p:nvSpPr>
          <p:cNvPr id="21" name="Deck progress 88/120">
            <a:extLst xmlns:a="http://schemas.openxmlformats.org/drawingml/2006/main">
              <a:ext uri="{FF2B5EF4-FFF2-40B4-BE49-F238E27FC236}">
                <a16:creationId xmlns:a16="http://schemas.microsoft.com/office/drawing/2014/main" id="{2CA13986-C0A7-445D-B0B8-19C84129053A}"/>
              </a:ext>
            </a:extLst>
          </p:cNvPr>
          <p:cNvSpPr>
            <a:spLocks xmlns:a="http://schemas.openxmlformats.org/drawingml/2006/main" noGrp="1"/>
          </p:cNvSpPr>
          <p:nvPr/>
        </p:nvSpPr>
        <p:spPr>
          <a:xfrm xmlns:a="http://schemas.openxmlformats.org/drawingml/2006/main">
            <a:off x="530352" y="6473952"/>
            <a:ext cx="7653325"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2" name="Current page 88">
            <a:extLst xmlns:a="http://schemas.openxmlformats.org/drawingml/2006/main">
              <a:ext uri="{FF2B5EF4-FFF2-40B4-BE49-F238E27FC236}">
                <a16:creationId xmlns:a16="http://schemas.microsoft.com/office/drawing/2014/main" id="{5075708E-B743-476E-A752-C57B0E4B1DD4}"/>
              </a:ext>
            </a:extLst>
          </p:cNvPr>
          <p:cNvSpPr>
            <a:spLocks xmlns:a="http://schemas.openxmlformats.org/drawingml/2006/main" noGrp="1"/>
          </p:cNvSpPr>
          <p:nvPr/>
        </p:nvSpPr>
        <p:spPr>
          <a:xfrm xmlns:a="http://schemas.openxmlformats.org/drawingml/2006/main">
            <a:off x="8150339"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24" name="Process label 88">
            <a:extLst xmlns:a="http://schemas.openxmlformats.org/drawingml/2006/main">
              <a:ext uri="{FF2B5EF4-FFF2-40B4-BE49-F238E27FC236}">
                <a16:creationId xmlns:a16="http://schemas.microsoft.com/office/drawing/2014/main" id="{BE8DD111-C96A-4FFE-9752-67A4E12AB4CC}"/>
              </a:ext>
            </a:extLst>
          </p:cNvPr>
          <p:cNvSpPr>
            <a:spLocks xmlns:a="http://schemas.openxmlformats.org/drawingml/2006/main" noGrp="1"/>
          </p:cNvSpPr>
          <p:nvPr/>
        </p:nvSpPr>
        <p:spPr>
          <a:xfrm xmlns:a="http://schemas.openxmlformats.org/drawingml/2006/main">
            <a:off x="10332720" y="365760"/>
            <a:ext cx="132588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1/4</a:t>
            </a:r>
          </a:p>
        </p:txBody>
      </p:sp>
      <p:sp>
        <p:nvSpPr>
          <p:cNvPr id="25" name="Process bar 88-1">
            <a:extLst xmlns:a="http://schemas.openxmlformats.org/drawingml/2006/main">
              <a:ext uri="{FF2B5EF4-FFF2-40B4-BE49-F238E27FC236}">
                <a16:creationId xmlns:a16="http://schemas.microsoft.com/office/drawing/2014/main" id="{AC8CC822-6859-461F-9B57-16A9A0585EC5}"/>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26" name="Process bar 88-2">
            <a:extLst xmlns:a="http://schemas.openxmlformats.org/drawingml/2006/main">
              <a:ext uri="{FF2B5EF4-FFF2-40B4-BE49-F238E27FC236}">
                <a16:creationId xmlns:a16="http://schemas.microsoft.com/office/drawing/2014/main" id="{E8194611-7F3B-4EB5-965E-55F2B8D0D5A9}"/>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27" name="Process bar 88-3">
            <a:extLst xmlns:a="http://schemas.openxmlformats.org/drawingml/2006/main">
              <a:ext uri="{FF2B5EF4-FFF2-40B4-BE49-F238E27FC236}">
                <a16:creationId xmlns:a16="http://schemas.microsoft.com/office/drawing/2014/main" id="{31990B39-2A11-46A8-95AF-99654AAD55ED}"/>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28" name="Process bar 88-4">
            <a:extLst xmlns:a="http://schemas.openxmlformats.org/drawingml/2006/main">
              <a:ext uri="{FF2B5EF4-FFF2-40B4-BE49-F238E27FC236}">
                <a16:creationId xmlns:a16="http://schemas.microsoft.com/office/drawing/2014/main" id="{D06A5318-2C15-42F2-9B57-16CEAB2A268B}"/>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0" name="Process bar 88-1">
            <a:extLst xmlns:a="http://schemas.openxmlformats.org/drawingml/2006/main">
              <a:ext uri="{FF2B5EF4-FFF2-40B4-BE49-F238E27FC236}">
                <a16:creationId xmlns:a16="http://schemas.microsoft.com/office/drawing/2014/main" id="{37860B57-F6C2-45E5-B35C-41095C9468C2}"/>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31" name="Process bar 88-2">
            <a:extLst xmlns:a="http://schemas.openxmlformats.org/drawingml/2006/main">
              <a:ext uri="{FF2B5EF4-FFF2-40B4-BE49-F238E27FC236}">
                <a16:creationId xmlns:a16="http://schemas.microsoft.com/office/drawing/2014/main" id="{DE700C1D-082B-4ECC-B29D-88CCB784C59C}"/>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2" name="Process bar 88-3">
            <a:extLst xmlns:a="http://schemas.openxmlformats.org/drawingml/2006/main">
              <a:ext uri="{FF2B5EF4-FFF2-40B4-BE49-F238E27FC236}">
                <a16:creationId xmlns:a16="http://schemas.microsoft.com/office/drawing/2014/main" id="{2BFA012B-6BAB-474F-A9A7-50A8C7AC5836}"/>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3" name="Process bar 88-4">
            <a:extLst xmlns:a="http://schemas.openxmlformats.org/drawingml/2006/main">
              <a:ext uri="{FF2B5EF4-FFF2-40B4-BE49-F238E27FC236}">
                <a16:creationId xmlns:a16="http://schemas.microsoft.com/office/drawing/2014/main" id="{CB4B2DAC-0018-4E9A-85CD-DB7CBFA31C67}"/>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5" name="Process bar 88-1">
            <a:extLst xmlns:a="http://schemas.openxmlformats.org/drawingml/2006/main">
              <a:ext uri="{FF2B5EF4-FFF2-40B4-BE49-F238E27FC236}">
                <a16:creationId xmlns:a16="http://schemas.microsoft.com/office/drawing/2014/main" id="{F670E854-50F6-430C-B65C-B712ABF184B3}"/>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36" name="Process bar 88-2">
            <a:extLst xmlns:a="http://schemas.openxmlformats.org/drawingml/2006/main">
              <a:ext uri="{FF2B5EF4-FFF2-40B4-BE49-F238E27FC236}">
                <a16:creationId xmlns:a16="http://schemas.microsoft.com/office/drawing/2014/main" id="{942713B2-00D4-4D2A-8EA7-A867E624BA38}"/>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7" name="Process bar 88-3">
            <a:extLst xmlns:a="http://schemas.openxmlformats.org/drawingml/2006/main">
              <a:ext uri="{FF2B5EF4-FFF2-40B4-BE49-F238E27FC236}">
                <a16:creationId xmlns:a16="http://schemas.microsoft.com/office/drawing/2014/main" id="{603E2337-68D7-4B68-ABD9-4E77899A10B3}"/>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8" name="Process bar 88-4">
            <a:extLst xmlns:a="http://schemas.openxmlformats.org/drawingml/2006/main">
              <a:ext uri="{FF2B5EF4-FFF2-40B4-BE49-F238E27FC236}">
                <a16:creationId xmlns:a16="http://schemas.microsoft.com/office/drawing/2014/main" id="{447DAF8F-16DA-4FAE-BF12-655AE9024C61}"/>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Tree>
    <p:extLst>
      <p:ext uri="{BB962C8B-B14F-4D97-AF65-F5344CB8AC3E}">
        <p14:creationId xmlns:p14="http://schemas.microsoft.com/office/powerpoint/2010/main" val="1433554528"/>
      </p:ext>
    </p:extLst>
  </p:cSld>
</p:sld>
</file>

<file path=ppt/slides/slide92.xml><?xml version="1.0" encoding="utf-8"?>
<p:sld xmlns:p="http://schemas.openxmlformats.org/presentationml/2006/main">
  <p:cSld>
    <p:bg>
      <p:bgPr>
        <a:solidFill xmlns:a="http://schemas.openxmlformats.org/drawingml/2006/main">
          <a:srgbClr val="F3E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61028CC2-C089-47F4-9D8A-D32F86428C05}"/>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4A670AA5-8A31-4F16-A94E-5FF69B85C5EA}"/>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45EAB037-087E-448C-8FD2-1E07F46C0BEA}"/>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DC5FBD0E-88E8-4372-96F3-3AE491D505C4}"/>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Working memory is split into fixed-size pages</a:t>
            </a:r>
          </a:p>
        </p:txBody>
      </p:sp>
      <p:sp>
        <p:nvSpPr>
          <p:cNvPr id="6" name="TextBox 5">
            <a:extLst xmlns:a="http://schemas.openxmlformats.org/drawingml/2006/main">
              <a:ext uri="{FF2B5EF4-FFF2-40B4-BE49-F238E27FC236}">
                <a16:creationId xmlns:a16="http://schemas.microsoft.com/office/drawing/2014/main" id="{926631D9-6F0E-485B-9D76-9528C1D3ABBC}"/>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2/4</a:t>
            </a:r>
          </a:p>
        </p:txBody>
      </p:sp>
      <p:sp>
        <p:nvSpPr>
          <p:cNvPr id="7" name="Rectangle 6">
            <a:extLst xmlns:a="http://schemas.openxmlformats.org/drawingml/2006/main">
              <a:ext uri="{FF2B5EF4-FFF2-40B4-BE49-F238E27FC236}">
                <a16:creationId xmlns:a16="http://schemas.microsoft.com/office/drawing/2014/main" id="{C7997008-EFE0-4834-AEC6-31B5F35816DD}"/>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1A73410B-5889-4F00-8CA9-AFF88FACC7D2}"/>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86221856-A7BA-4A02-B4BA-13DDD96FB49D}"/>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4054885D-B378-4519-A519-2A3A1B4A5D7F}"/>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0184FF76-BAA1-4234-A7E5-ECF656587496}"/>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715093E6-9E4D-4C05-99AC-40D5B1038CB6}"/>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92/124</a:t>
            </a:r>
          </a:p>
        </p:txBody>
      </p:sp>
      <p:sp>
        <p:nvSpPr>
          <p:cNvPr id="13" name="TextBox 12">
            <a:extLst xmlns:a="http://schemas.openxmlformats.org/drawingml/2006/main">
              <a:ext uri="{FF2B5EF4-FFF2-40B4-BE49-F238E27FC236}">
                <a16:creationId xmlns:a16="http://schemas.microsoft.com/office/drawing/2014/main" id="{E939697C-31DC-447D-928B-6AE5EBF38E7A}"/>
              </a:ext>
            </a:extLst>
          </p:cNvPr>
          <p:cNvSpPr>
            <a:spLocks xmlns:a="http://schemas.openxmlformats.org/drawingml/2006/main" noGrp="1"/>
          </p:cNvSpPr>
          <p:nvPr/>
        </p:nvSpPr>
        <p:spPr>
          <a:xfrm xmlns:a="http://schemas.openxmlformats.org/drawingml/2006/main">
            <a:off x="5532120" y="1773936"/>
            <a:ext cx="21031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LOGICAL TOKENS</a:t>
            </a:r>
          </a:p>
        </p:txBody>
      </p:sp>
      <p:sp>
        <p:nvSpPr>
          <p:cNvPr id="14" name="Rounded Rectangle 13">
            <a:extLst xmlns:a="http://schemas.openxmlformats.org/drawingml/2006/main">
              <a:ext uri="{FF2B5EF4-FFF2-40B4-BE49-F238E27FC236}">
                <a16:creationId xmlns:a16="http://schemas.microsoft.com/office/drawing/2014/main" id="{282E18AD-F315-4D80-89A7-2C1A0D2366F4}"/>
              </a:ext>
            </a:extLst>
          </p:cNvPr>
          <p:cNvSpPr>
            <a:spLocks xmlns:a="http://schemas.openxmlformats.org/drawingml/2006/main" noGrp="1"/>
          </p:cNvSpPr>
          <p:nvPr/>
        </p:nvSpPr>
        <p:spPr>
          <a:xfrm xmlns:a="http://schemas.openxmlformats.org/drawingml/2006/main">
            <a:off x="5532120"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7C7CE5E8-F452-4AEC-980E-406D0B24AD33}"/>
              </a:ext>
            </a:extLst>
          </p:cNvPr>
          <p:cNvSpPr>
            <a:spLocks xmlns:a="http://schemas.openxmlformats.org/drawingml/2006/main" noGrp="1"/>
          </p:cNvSpPr>
          <p:nvPr/>
        </p:nvSpPr>
        <p:spPr>
          <a:xfrm xmlns:a="http://schemas.openxmlformats.org/drawingml/2006/main">
            <a:off x="5532120"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0</a:t>
            </a:r>
          </a:p>
        </p:txBody>
      </p:sp>
      <p:sp>
        <p:nvSpPr>
          <p:cNvPr id="16" name="Rounded Rectangle 15">
            <a:extLst xmlns:a="http://schemas.openxmlformats.org/drawingml/2006/main">
              <a:ext uri="{FF2B5EF4-FFF2-40B4-BE49-F238E27FC236}">
                <a16:creationId xmlns:a16="http://schemas.microsoft.com/office/drawing/2014/main" id="{109A82CA-32B1-463D-8F2C-2CEA76E14DF6}"/>
              </a:ext>
            </a:extLst>
          </p:cNvPr>
          <p:cNvSpPr>
            <a:spLocks xmlns:a="http://schemas.openxmlformats.org/drawingml/2006/main" noGrp="1"/>
          </p:cNvSpPr>
          <p:nvPr/>
        </p:nvSpPr>
        <p:spPr>
          <a:xfrm xmlns:a="http://schemas.openxmlformats.org/drawingml/2006/main">
            <a:off x="6190488"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2F223958-BB11-4723-A607-35F26AB31F30}"/>
              </a:ext>
            </a:extLst>
          </p:cNvPr>
          <p:cNvSpPr>
            <a:spLocks xmlns:a="http://schemas.openxmlformats.org/drawingml/2006/main" noGrp="1"/>
          </p:cNvSpPr>
          <p:nvPr/>
        </p:nvSpPr>
        <p:spPr>
          <a:xfrm xmlns:a="http://schemas.openxmlformats.org/drawingml/2006/main">
            <a:off x="6190488"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1</a:t>
            </a:r>
          </a:p>
        </p:txBody>
      </p:sp>
      <p:sp>
        <p:nvSpPr>
          <p:cNvPr id="18" name="Rounded Rectangle 17">
            <a:extLst xmlns:a="http://schemas.openxmlformats.org/drawingml/2006/main">
              <a:ext uri="{FF2B5EF4-FFF2-40B4-BE49-F238E27FC236}">
                <a16:creationId xmlns:a16="http://schemas.microsoft.com/office/drawing/2014/main" id="{B1EA1729-5849-43F1-A0D0-54D97C910A56}"/>
              </a:ext>
            </a:extLst>
          </p:cNvPr>
          <p:cNvSpPr>
            <a:spLocks xmlns:a="http://schemas.openxmlformats.org/drawingml/2006/main" noGrp="1"/>
          </p:cNvSpPr>
          <p:nvPr/>
        </p:nvSpPr>
        <p:spPr>
          <a:xfrm xmlns:a="http://schemas.openxmlformats.org/drawingml/2006/main">
            <a:off x="6848856"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D0B55E5A-15AE-427A-8A34-0DE24071E86B}"/>
              </a:ext>
            </a:extLst>
          </p:cNvPr>
          <p:cNvSpPr>
            <a:spLocks xmlns:a="http://schemas.openxmlformats.org/drawingml/2006/main" noGrp="1"/>
          </p:cNvSpPr>
          <p:nvPr/>
        </p:nvSpPr>
        <p:spPr>
          <a:xfrm xmlns:a="http://schemas.openxmlformats.org/drawingml/2006/main">
            <a:off x="6848856"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2</a:t>
            </a:r>
          </a:p>
        </p:txBody>
      </p:sp>
      <p:sp>
        <p:nvSpPr>
          <p:cNvPr id="20" name="Rounded Rectangle 19">
            <a:extLst xmlns:a="http://schemas.openxmlformats.org/drawingml/2006/main">
              <a:ext uri="{FF2B5EF4-FFF2-40B4-BE49-F238E27FC236}">
                <a16:creationId xmlns:a16="http://schemas.microsoft.com/office/drawing/2014/main" id="{99BDA532-DDCA-4089-B956-4A7FA761866B}"/>
              </a:ext>
            </a:extLst>
          </p:cNvPr>
          <p:cNvSpPr>
            <a:spLocks xmlns:a="http://schemas.openxmlformats.org/drawingml/2006/main" noGrp="1"/>
          </p:cNvSpPr>
          <p:nvPr/>
        </p:nvSpPr>
        <p:spPr>
          <a:xfrm xmlns:a="http://schemas.openxmlformats.org/drawingml/2006/main">
            <a:off x="7507224"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8EF2FE1D-F030-4B65-8110-A5BAD6AA9A5F}"/>
              </a:ext>
            </a:extLst>
          </p:cNvPr>
          <p:cNvSpPr>
            <a:spLocks xmlns:a="http://schemas.openxmlformats.org/drawingml/2006/main" noGrp="1"/>
          </p:cNvSpPr>
          <p:nvPr/>
        </p:nvSpPr>
        <p:spPr>
          <a:xfrm xmlns:a="http://schemas.openxmlformats.org/drawingml/2006/main">
            <a:off x="7507224"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3</a:t>
            </a:r>
          </a:p>
        </p:txBody>
      </p:sp>
      <p:sp>
        <p:nvSpPr>
          <p:cNvPr id="22" name="Rounded Rectangle 21">
            <a:extLst xmlns:a="http://schemas.openxmlformats.org/drawingml/2006/main">
              <a:ext uri="{FF2B5EF4-FFF2-40B4-BE49-F238E27FC236}">
                <a16:creationId xmlns:a16="http://schemas.microsoft.com/office/drawing/2014/main" id="{4306274F-CFC4-413E-8BB9-06B506B4EF5E}"/>
              </a:ext>
            </a:extLst>
          </p:cNvPr>
          <p:cNvSpPr>
            <a:spLocks xmlns:a="http://schemas.openxmlformats.org/drawingml/2006/main" noGrp="1"/>
          </p:cNvSpPr>
          <p:nvPr/>
        </p:nvSpPr>
        <p:spPr>
          <a:xfrm xmlns:a="http://schemas.openxmlformats.org/drawingml/2006/main">
            <a:off x="8165592"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TextBox 22">
            <a:extLst xmlns:a="http://schemas.openxmlformats.org/drawingml/2006/main">
              <a:ext uri="{FF2B5EF4-FFF2-40B4-BE49-F238E27FC236}">
                <a16:creationId xmlns:a16="http://schemas.microsoft.com/office/drawing/2014/main" id="{FBD70007-194A-4DAB-9E33-D19DCEB8CF6B}"/>
              </a:ext>
            </a:extLst>
          </p:cNvPr>
          <p:cNvSpPr>
            <a:spLocks xmlns:a="http://schemas.openxmlformats.org/drawingml/2006/main" noGrp="1"/>
          </p:cNvSpPr>
          <p:nvPr/>
        </p:nvSpPr>
        <p:spPr>
          <a:xfrm xmlns:a="http://schemas.openxmlformats.org/drawingml/2006/main">
            <a:off x="8165592"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4</a:t>
            </a:r>
          </a:p>
        </p:txBody>
      </p:sp>
      <p:sp>
        <p:nvSpPr>
          <p:cNvPr id="24" name="Rounded Rectangle 23">
            <a:extLst xmlns:a="http://schemas.openxmlformats.org/drawingml/2006/main">
              <a:ext uri="{FF2B5EF4-FFF2-40B4-BE49-F238E27FC236}">
                <a16:creationId xmlns:a16="http://schemas.microsoft.com/office/drawing/2014/main" id="{96C6F666-6FD7-40DB-A8C1-46452CF79791}"/>
              </a:ext>
            </a:extLst>
          </p:cNvPr>
          <p:cNvSpPr>
            <a:spLocks xmlns:a="http://schemas.openxmlformats.org/drawingml/2006/main" noGrp="1"/>
          </p:cNvSpPr>
          <p:nvPr/>
        </p:nvSpPr>
        <p:spPr>
          <a:xfrm xmlns:a="http://schemas.openxmlformats.org/drawingml/2006/main">
            <a:off x="8823959"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72F0F71B-38B2-4097-9BC8-4EA86150F5D1}"/>
              </a:ext>
            </a:extLst>
          </p:cNvPr>
          <p:cNvSpPr>
            <a:spLocks xmlns:a="http://schemas.openxmlformats.org/drawingml/2006/main" noGrp="1"/>
          </p:cNvSpPr>
          <p:nvPr/>
        </p:nvSpPr>
        <p:spPr>
          <a:xfrm xmlns:a="http://schemas.openxmlformats.org/drawingml/2006/main">
            <a:off x="8823959"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5</a:t>
            </a:r>
          </a:p>
        </p:txBody>
      </p:sp>
      <p:sp>
        <p:nvSpPr>
          <p:cNvPr id="26" name="TextBox 25">
            <a:extLst xmlns:a="http://schemas.openxmlformats.org/drawingml/2006/main">
              <a:ext uri="{FF2B5EF4-FFF2-40B4-BE49-F238E27FC236}">
                <a16:creationId xmlns:a16="http://schemas.microsoft.com/office/drawing/2014/main" id="{DE63A79A-F67A-49E8-9559-6D2980B03DD3}"/>
              </a:ext>
            </a:extLst>
          </p:cNvPr>
          <p:cNvSpPr>
            <a:spLocks xmlns:a="http://schemas.openxmlformats.org/drawingml/2006/main" noGrp="1"/>
          </p:cNvSpPr>
          <p:nvPr/>
        </p:nvSpPr>
        <p:spPr>
          <a:xfrm xmlns:a="http://schemas.openxmlformats.org/drawingml/2006/main">
            <a:off x="6812280" y="2999232"/>
            <a:ext cx="15544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FA643"/>
                </a:solidFill>
                <a:latin typeface="Avenir Next"/>
                <a:ea typeface="Avenir Next"/>
                <a:cs typeface="Avenir Next"/>
              </a:defRPr>
            </a:pPr>
            <a:r>
              <a:rPr>
                <a:solidFill>
                  <a:srgbClr val="D7E4EB"/>
                </a:solidFill>
              </a:rPr>
              <a:t>PAGE TABLE</a:t>
            </a:r>
          </a:p>
        </p:txBody>
      </p:sp>
      <p:sp>
        <p:nvSpPr>
          <p:cNvPr id="27" name="Connector 26">
            <a:extLst xmlns:a="http://schemas.openxmlformats.org/drawingml/2006/main">
              <a:ext uri="{FF2B5EF4-FFF2-40B4-BE49-F238E27FC236}">
                <a16:creationId xmlns:a16="http://schemas.microsoft.com/office/drawing/2014/main" id="{2EC7D377-6ECA-48C1-B1E3-0E05FF4C61EA}"/>
              </a:ext>
            </a:extLst>
          </p:cNvPr>
          <p:cNvSpPr>
            <a:spLocks xmlns:a="http://schemas.openxmlformats.org/drawingml/2006/main" noGrp="1"/>
          </p:cNvSpPr>
          <p:nvPr/>
        </p:nvSpPr>
        <p:spPr>
          <a:xfrm xmlns:a="http://schemas.openxmlformats.org/drawingml/2006/main">
            <a:off x="5760720" y="2679192"/>
            <a:ext cx="2423159" cy="1362456"/>
          </a:xfrm>
          <a:prstGeom xmlns:a="http://schemas.openxmlformats.org/drawingml/2006/main" prst="line">
            <a:avLst/>
          </a:prstGeom>
          <a:ln xmlns:a="http://schemas.openxmlformats.org/drawingml/2006/main" w="25400">
            <a:solidFill>
              <a:srgbClr val="FFA643"/>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8" name="Connector 27">
            <a:extLst xmlns:a="http://schemas.openxmlformats.org/drawingml/2006/main">
              <a:ext uri="{FF2B5EF4-FFF2-40B4-BE49-F238E27FC236}">
                <a16:creationId xmlns:a16="http://schemas.microsoft.com/office/drawing/2014/main" id="{80CD3439-6967-4315-83FB-BFC7FB434146}"/>
              </a:ext>
            </a:extLst>
          </p:cNvPr>
          <p:cNvSpPr>
            <a:spLocks xmlns:a="http://schemas.openxmlformats.org/drawingml/2006/main" noGrp="1"/>
          </p:cNvSpPr>
          <p:nvPr/>
        </p:nvSpPr>
        <p:spPr>
          <a:xfrm xmlns:a="http://schemas.openxmlformats.org/drawingml/2006/main">
            <a:off x="7077456" y="2679192"/>
            <a:ext cx="2615184" cy="1362456"/>
          </a:xfrm>
          <a:prstGeom xmlns:a="http://schemas.openxmlformats.org/drawingml/2006/main" prst="line">
            <a:avLst/>
          </a:prstGeom>
          <a:ln xmlns:a="http://schemas.openxmlformats.org/drawingml/2006/main" w="25400">
            <a:solidFill>
              <a:srgbClr val="FFA643"/>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9" name="TextBox 28">
            <a:extLst xmlns:a="http://schemas.openxmlformats.org/drawingml/2006/main">
              <a:ext uri="{FF2B5EF4-FFF2-40B4-BE49-F238E27FC236}">
                <a16:creationId xmlns:a16="http://schemas.microsoft.com/office/drawing/2014/main" id="{13465339-C4F5-46CE-ADE2-C55226CD2E0A}"/>
              </a:ext>
            </a:extLst>
          </p:cNvPr>
          <p:cNvSpPr>
            <a:spLocks xmlns:a="http://schemas.openxmlformats.org/drawingml/2006/main" noGrp="1"/>
          </p:cNvSpPr>
          <p:nvPr/>
        </p:nvSpPr>
        <p:spPr>
          <a:xfrm xmlns:a="http://schemas.openxmlformats.org/drawingml/2006/main">
            <a:off x="5532120" y="3822191"/>
            <a:ext cx="2286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PHYSICAL BLOCKS</a:t>
            </a:r>
          </a:p>
        </p:txBody>
      </p:sp>
      <p:sp>
        <p:nvSpPr>
          <p:cNvPr id="30" name="Rounded Rectangle 29">
            <a:extLst xmlns:a="http://schemas.openxmlformats.org/drawingml/2006/main">
              <a:ext uri="{FF2B5EF4-FFF2-40B4-BE49-F238E27FC236}">
                <a16:creationId xmlns:a16="http://schemas.microsoft.com/office/drawing/2014/main" id="{3ABE774A-E77B-4535-B3A4-0C5132802D38}"/>
              </a:ext>
            </a:extLst>
          </p:cNvPr>
          <p:cNvSpPr>
            <a:spLocks xmlns:a="http://schemas.openxmlformats.org/drawingml/2006/main" noGrp="1"/>
          </p:cNvSpPr>
          <p:nvPr/>
        </p:nvSpPr>
        <p:spPr>
          <a:xfrm xmlns:a="http://schemas.openxmlformats.org/drawingml/2006/main">
            <a:off x="5532120"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Rounded Rectangle 30">
            <a:extLst xmlns:a="http://schemas.openxmlformats.org/drawingml/2006/main">
              <a:ext uri="{FF2B5EF4-FFF2-40B4-BE49-F238E27FC236}">
                <a16:creationId xmlns:a16="http://schemas.microsoft.com/office/drawing/2014/main" id="{BB9F9964-47BC-4F83-9664-FBAFAC51C5EE}"/>
              </a:ext>
            </a:extLst>
          </p:cNvPr>
          <p:cNvSpPr>
            <a:spLocks xmlns:a="http://schemas.openxmlformats.org/drawingml/2006/main" noGrp="1"/>
          </p:cNvSpPr>
          <p:nvPr/>
        </p:nvSpPr>
        <p:spPr>
          <a:xfrm xmlns:a="http://schemas.openxmlformats.org/drawingml/2006/main">
            <a:off x="6190488"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Rounded Rectangle 31">
            <a:extLst xmlns:a="http://schemas.openxmlformats.org/drawingml/2006/main">
              <a:ext uri="{FF2B5EF4-FFF2-40B4-BE49-F238E27FC236}">
                <a16:creationId xmlns:a16="http://schemas.microsoft.com/office/drawing/2014/main" id="{815F81BC-A87F-4BF7-85F8-EDA9D09EFDA6}"/>
              </a:ext>
            </a:extLst>
          </p:cNvPr>
          <p:cNvSpPr>
            <a:spLocks xmlns:a="http://schemas.openxmlformats.org/drawingml/2006/main" noGrp="1"/>
          </p:cNvSpPr>
          <p:nvPr/>
        </p:nvSpPr>
        <p:spPr>
          <a:xfrm xmlns:a="http://schemas.openxmlformats.org/drawingml/2006/main">
            <a:off x="6848856"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Rounded Rectangle 32">
            <a:extLst xmlns:a="http://schemas.openxmlformats.org/drawingml/2006/main">
              <a:ext uri="{FF2B5EF4-FFF2-40B4-BE49-F238E27FC236}">
                <a16:creationId xmlns:a16="http://schemas.microsoft.com/office/drawing/2014/main" id="{691B2B6A-3839-49E9-84AB-84C253C996F1}"/>
              </a:ext>
            </a:extLst>
          </p:cNvPr>
          <p:cNvSpPr>
            <a:spLocks xmlns:a="http://schemas.openxmlformats.org/drawingml/2006/main" noGrp="1"/>
          </p:cNvSpPr>
          <p:nvPr/>
        </p:nvSpPr>
        <p:spPr>
          <a:xfrm xmlns:a="http://schemas.openxmlformats.org/drawingml/2006/main">
            <a:off x="7507224"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Rounded Rectangle 33">
            <a:extLst xmlns:a="http://schemas.openxmlformats.org/drawingml/2006/main">
              <a:ext uri="{FF2B5EF4-FFF2-40B4-BE49-F238E27FC236}">
                <a16:creationId xmlns:a16="http://schemas.microsoft.com/office/drawing/2014/main" id="{3D832A2A-EED7-4C43-93AE-6C3030B658BE}"/>
              </a:ext>
            </a:extLst>
          </p:cNvPr>
          <p:cNvSpPr>
            <a:spLocks xmlns:a="http://schemas.openxmlformats.org/drawingml/2006/main" noGrp="1"/>
          </p:cNvSpPr>
          <p:nvPr/>
        </p:nvSpPr>
        <p:spPr>
          <a:xfrm xmlns:a="http://schemas.openxmlformats.org/drawingml/2006/main">
            <a:off x="8165592"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Rounded Rectangle 34">
            <a:extLst xmlns:a="http://schemas.openxmlformats.org/drawingml/2006/main">
              <a:ext uri="{FF2B5EF4-FFF2-40B4-BE49-F238E27FC236}">
                <a16:creationId xmlns:a16="http://schemas.microsoft.com/office/drawing/2014/main" id="{B6D040F0-C3BF-4903-AD0B-55B40C5E797B}"/>
              </a:ext>
            </a:extLst>
          </p:cNvPr>
          <p:cNvSpPr>
            <a:spLocks xmlns:a="http://schemas.openxmlformats.org/drawingml/2006/main" noGrp="1"/>
          </p:cNvSpPr>
          <p:nvPr/>
        </p:nvSpPr>
        <p:spPr>
          <a:xfrm xmlns:a="http://schemas.openxmlformats.org/drawingml/2006/main">
            <a:off x="8823959"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6" name="Rounded Rectangle 35">
            <a:extLst xmlns:a="http://schemas.openxmlformats.org/drawingml/2006/main">
              <a:ext uri="{FF2B5EF4-FFF2-40B4-BE49-F238E27FC236}">
                <a16:creationId xmlns:a16="http://schemas.microsoft.com/office/drawing/2014/main" id="{55E6AE30-9FA4-45FD-8BD1-BBD272BEE5F9}"/>
              </a:ext>
            </a:extLst>
          </p:cNvPr>
          <p:cNvSpPr>
            <a:spLocks xmlns:a="http://schemas.openxmlformats.org/drawingml/2006/main" noGrp="1"/>
          </p:cNvSpPr>
          <p:nvPr/>
        </p:nvSpPr>
        <p:spPr>
          <a:xfrm xmlns:a="http://schemas.openxmlformats.org/drawingml/2006/main">
            <a:off x="9482328"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7" name="Rounded Rectangle 36">
            <a:extLst xmlns:a="http://schemas.openxmlformats.org/drawingml/2006/main">
              <a:ext uri="{FF2B5EF4-FFF2-40B4-BE49-F238E27FC236}">
                <a16:creationId xmlns:a16="http://schemas.microsoft.com/office/drawing/2014/main" id="{E32A5557-0D0F-4335-8F39-8A9FEFACDAE2}"/>
              </a:ext>
            </a:extLst>
          </p:cNvPr>
          <p:cNvSpPr>
            <a:spLocks xmlns:a="http://schemas.openxmlformats.org/drawingml/2006/main" noGrp="1"/>
          </p:cNvSpPr>
          <p:nvPr/>
        </p:nvSpPr>
        <p:spPr>
          <a:xfrm xmlns:a="http://schemas.openxmlformats.org/drawingml/2006/main">
            <a:off x="10140696"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8" name="TextBox 37">
            <a:extLst xmlns:a="http://schemas.openxmlformats.org/drawingml/2006/main">
              <a:ext uri="{FF2B5EF4-FFF2-40B4-BE49-F238E27FC236}">
                <a16:creationId xmlns:a16="http://schemas.microsoft.com/office/drawing/2014/main" id="{561FF0C1-479E-4F4A-90DB-0FAEA092829A}"/>
              </a:ext>
            </a:extLst>
          </p:cNvPr>
          <p:cNvSpPr>
            <a:spLocks xmlns:a="http://schemas.openxmlformats.org/drawingml/2006/main" noGrp="1"/>
          </p:cNvSpPr>
          <p:nvPr/>
        </p:nvSpPr>
        <p:spPr>
          <a:xfrm xmlns:a="http://schemas.openxmlformats.org/drawingml/2006/main">
            <a:off x="5532120" y="5230368"/>
            <a:ext cx="553212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Logical order survives even when physical blocks are non-contiguous.</a:t>
            </a:r>
          </a:p>
        </p:txBody>
      </p:sp>
      <p:sp>
        <p:nvSpPr>
          <p:cNvPr id="39" name="Deck progress 89/120">
            <a:extLst xmlns:a="http://schemas.openxmlformats.org/drawingml/2006/main">
              <a:ext uri="{FF2B5EF4-FFF2-40B4-BE49-F238E27FC236}">
                <a16:creationId xmlns:a16="http://schemas.microsoft.com/office/drawing/2014/main" id="{CD382F89-41E4-4438-8B81-30EB0AF57020}"/>
              </a:ext>
            </a:extLst>
          </p:cNvPr>
          <p:cNvSpPr>
            <a:spLocks xmlns:a="http://schemas.openxmlformats.org/drawingml/2006/main" noGrp="1"/>
          </p:cNvSpPr>
          <p:nvPr/>
        </p:nvSpPr>
        <p:spPr>
          <a:xfrm xmlns:a="http://schemas.openxmlformats.org/drawingml/2006/main">
            <a:off x="530352" y="6473952"/>
            <a:ext cx="7740294"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40" name="Current page 89">
            <a:extLst xmlns:a="http://schemas.openxmlformats.org/drawingml/2006/main">
              <a:ext uri="{FF2B5EF4-FFF2-40B4-BE49-F238E27FC236}">
                <a16:creationId xmlns:a16="http://schemas.microsoft.com/office/drawing/2014/main" id="{EB58C95C-105D-4189-9A3D-C7AF37E5B34F}"/>
              </a:ext>
            </a:extLst>
          </p:cNvPr>
          <p:cNvSpPr>
            <a:spLocks xmlns:a="http://schemas.openxmlformats.org/drawingml/2006/main" noGrp="1"/>
          </p:cNvSpPr>
          <p:nvPr/>
        </p:nvSpPr>
        <p:spPr>
          <a:xfrm xmlns:a="http://schemas.openxmlformats.org/drawingml/2006/main">
            <a:off x="8237309"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433554528"/>
      </p:ext>
    </p:extLst>
  </p:cSld>
</p:sld>
</file>

<file path=ppt/slides/slide93.xml><?xml version="1.0" encoding="utf-8"?>
<p:sld xmlns:p="http://schemas.openxmlformats.org/presentationml/2006/main">
  <p:cSld>
    <p:bg>
      <p:bgPr>
        <a:solidFill xmlns:a="http://schemas.openxmlformats.org/drawingml/2006/main">
          <a:srgbClr val="F3E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F68EA441-2814-41EF-B393-ED2C140A98FE}"/>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59D06FE4-A4DD-4EA1-9471-C8F0E4E55DD8}"/>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1782AF45-53D7-4D9C-99A5-3B9FEE33624A}"/>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77F01939-8310-42AB-9289-CADA5E8CBA06}"/>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Working memory is split into fixed-size pages</a:t>
            </a:r>
          </a:p>
        </p:txBody>
      </p:sp>
      <p:sp>
        <p:nvSpPr>
          <p:cNvPr id="6" name="TextBox 5">
            <a:extLst xmlns:a="http://schemas.openxmlformats.org/drawingml/2006/main">
              <a:ext uri="{FF2B5EF4-FFF2-40B4-BE49-F238E27FC236}">
                <a16:creationId xmlns:a16="http://schemas.microsoft.com/office/drawing/2014/main" id="{A639D282-D152-450C-9495-7E019284B2FA}"/>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3/4</a:t>
            </a:r>
          </a:p>
        </p:txBody>
      </p:sp>
      <p:sp>
        <p:nvSpPr>
          <p:cNvPr id="7" name="Rectangle 6">
            <a:extLst xmlns:a="http://schemas.openxmlformats.org/drawingml/2006/main">
              <a:ext uri="{FF2B5EF4-FFF2-40B4-BE49-F238E27FC236}">
                <a16:creationId xmlns:a16="http://schemas.microsoft.com/office/drawing/2014/main" id="{C8B1ADFF-BE93-4953-9409-95D0D9D9DA64}"/>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B20A948A-DA2F-44F1-82E9-F814E8E021DE}"/>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BDABA80A-7A06-4CEE-A06E-C60770C4AB49}"/>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B0F79044-DDBB-46A8-B8F5-D81BB2ECFA19}"/>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00950313-CBA7-4AC1-A9AF-137D55F36DD4}"/>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AF90591F-49D0-4791-88B0-C020EAEBB070}"/>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93/124</a:t>
            </a:r>
          </a:p>
        </p:txBody>
      </p:sp>
      <p:sp>
        <p:nvSpPr>
          <p:cNvPr id="13" name="Oval 12">
            <a:extLst xmlns:a="http://schemas.openxmlformats.org/drawingml/2006/main">
              <a:ext uri="{FF2B5EF4-FFF2-40B4-BE49-F238E27FC236}">
                <a16:creationId xmlns:a16="http://schemas.microsoft.com/office/drawing/2014/main" id="{A58A9E51-D58F-47AE-91FA-5D95B11A7D8E}"/>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557E9B1E-6FB2-4B35-AE03-9139EA72A35F}"/>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KEY DEFINITION • Paging trades small internal waste for flexible non-contiguous allocation.</a:t>
            </a:r>
          </a:p>
        </p:txBody>
      </p:sp>
      <p:sp>
        <p:nvSpPr>
          <p:cNvPr id="15" name="TextBox 14">
            <a:extLst xmlns:a="http://schemas.openxmlformats.org/drawingml/2006/main">
              <a:ext uri="{FF2B5EF4-FFF2-40B4-BE49-F238E27FC236}">
                <a16:creationId xmlns:a16="http://schemas.microsoft.com/office/drawing/2014/main" id="{9E33A4A2-51D3-4A05-A1A1-2930AB858584}"/>
              </a:ext>
            </a:extLst>
          </p:cNvPr>
          <p:cNvSpPr>
            <a:spLocks xmlns:a="http://schemas.openxmlformats.org/drawingml/2006/main" noGrp="1"/>
          </p:cNvSpPr>
          <p:nvPr/>
        </p:nvSpPr>
        <p:spPr>
          <a:xfrm xmlns:a="http://schemas.openxmlformats.org/drawingml/2006/main">
            <a:off x="5532120" y="1773936"/>
            <a:ext cx="21031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LOGICAL TOKENS</a:t>
            </a:r>
          </a:p>
        </p:txBody>
      </p:sp>
      <p:sp>
        <p:nvSpPr>
          <p:cNvPr id="16" name="Rounded Rectangle 15">
            <a:extLst xmlns:a="http://schemas.openxmlformats.org/drawingml/2006/main">
              <a:ext uri="{FF2B5EF4-FFF2-40B4-BE49-F238E27FC236}">
                <a16:creationId xmlns:a16="http://schemas.microsoft.com/office/drawing/2014/main" id="{AE97DB92-B471-4144-85DB-B1C81E0FFE6B}"/>
              </a:ext>
            </a:extLst>
          </p:cNvPr>
          <p:cNvSpPr>
            <a:spLocks xmlns:a="http://schemas.openxmlformats.org/drawingml/2006/main" noGrp="1"/>
          </p:cNvSpPr>
          <p:nvPr/>
        </p:nvSpPr>
        <p:spPr>
          <a:xfrm xmlns:a="http://schemas.openxmlformats.org/drawingml/2006/main">
            <a:off x="5532120"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0B617F4C-4AF5-4C2A-8002-E59BE87345A5}"/>
              </a:ext>
            </a:extLst>
          </p:cNvPr>
          <p:cNvSpPr>
            <a:spLocks xmlns:a="http://schemas.openxmlformats.org/drawingml/2006/main" noGrp="1"/>
          </p:cNvSpPr>
          <p:nvPr/>
        </p:nvSpPr>
        <p:spPr>
          <a:xfrm xmlns:a="http://schemas.openxmlformats.org/drawingml/2006/main">
            <a:off x="5532120"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0</a:t>
            </a:r>
          </a:p>
        </p:txBody>
      </p:sp>
      <p:sp>
        <p:nvSpPr>
          <p:cNvPr id="18" name="Rounded Rectangle 17">
            <a:extLst xmlns:a="http://schemas.openxmlformats.org/drawingml/2006/main">
              <a:ext uri="{FF2B5EF4-FFF2-40B4-BE49-F238E27FC236}">
                <a16:creationId xmlns:a16="http://schemas.microsoft.com/office/drawing/2014/main" id="{6D4B49A0-660E-4FAE-BB78-94184136057B}"/>
              </a:ext>
            </a:extLst>
          </p:cNvPr>
          <p:cNvSpPr>
            <a:spLocks xmlns:a="http://schemas.openxmlformats.org/drawingml/2006/main" noGrp="1"/>
          </p:cNvSpPr>
          <p:nvPr/>
        </p:nvSpPr>
        <p:spPr>
          <a:xfrm xmlns:a="http://schemas.openxmlformats.org/drawingml/2006/main">
            <a:off x="6190488"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B80F1EFC-7B2A-484E-B971-5F80E12682F7}"/>
              </a:ext>
            </a:extLst>
          </p:cNvPr>
          <p:cNvSpPr>
            <a:spLocks xmlns:a="http://schemas.openxmlformats.org/drawingml/2006/main" noGrp="1"/>
          </p:cNvSpPr>
          <p:nvPr/>
        </p:nvSpPr>
        <p:spPr>
          <a:xfrm xmlns:a="http://schemas.openxmlformats.org/drawingml/2006/main">
            <a:off x="6190488"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1</a:t>
            </a:r>
          </a:p>
        </p:txBody>
      </p:sp>
      <p:sp>
        <p:nvSpPr>
          <p:cNvPr id="20" name="Rounded Rectangle 19">
            <a:extLst xmlns:a="http://schemas.openxmlformats.org/drawingml/2006/main">
              <a:ext uri="{FF2B5EF4-FFF2-40B4-BE49-F238E27FC236}">
                <a16:creationId xmlns:a16="http://schemas.microsoft.com/office/drawing/2014/main" id="{A3095B84-0D1E-41BB-AD55-74D93A16D736}"/>
              </a:ext>
            </a:extLst>
          </p:cNvPr>
          <p:cNvSpPr>
            <a:spLocks xmlns:a="http://schemas.openxmlformats.org/drawingml/2006/main" noGrp="1"/>
          </p:cNvSpPr>
          <p:nvPr/>
        </p:nvSpPr>
        <p:spPr>
          <a:xfrm xmlns:a="http://schemas.openxmlformats.org/drawingml/2006/main">
            <a:off x="6848856"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5BB82994-0672-499A-95E5-E93A2927F2AE}"/>
              </a:ext>
            </a:extLst>
          </p:cNvPr>
          <p:cNvSpPr>
            <a:spLocks xmlns:a="http://schemas.openxmlformats.org/drawingml/2006/main" noGrp="1"/>
          </p:cNvSpPr>
          <p:nvPr/>
        </p:nvSpPr>
        <p:spPr>
          <a:xfrm xmlns:a="http://schemas.openxmlformats.org/drawingml/2006/main">
            <a:off x="6848856"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2</a:t>
            </a:r>
          </a:p>
        </p:txBody>
      </p:sp>
      <p:sp>
        <p:nvSpPr>
          <p:cNvPr id="22" name="Rounded Rectangle 21">
            <a:extLst xmlns:a="http://schemas.openxmlformats.org/drawingml/2006/main">
              <a:ext uri="{FF2B5EF4-FFF2-40B4-BE49-F238E27FC236}">
                <a16:creationId xmlns:a16="http://schemas.microsoft.com/office/drawing/2014/main" id="{8DD3D23B-C1D8-48D0-9424-FC43921F1103}"/>
              </a:ext>
            </a:extLst>
          </p:cNvPr>
          <p:cNvSpPr>
            <a:spLocks xmlns:a="http://schemas.openxmlformats.org/drawingml/2006/main" noGrp="1"/>
          </p:cNvSpPr>
          <p:nvPr/>
        </p:nvSpPr>
        <p:spPr>
          <a:xfrm xmlns:a="http://schemas.openxmlformats.org/drawingml/2006/main">
            <a:off x="7507224"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TextBox 22">
            <a:extLst xmlns:a="http://schemas.openxmlformats.org/drawingml/2006/main">
              <a:ext uri="{FF2B5EF4-FFF2-40B4-BE49-F238E27FC236}">
                <a16:creationId xmlns:a16="http://schemas.microsoft.com/office/drawing/2014/main" id="{A4765C6E-9E8A-4E75-AAF5-2604B61D0F2A}"/>
              </a:ext>
            </a:extLst>
          </p:cNvPr>
          <p:cNvSpPr>
            <a:spLocks xmlns:a="http://schemas.openxmlformats.org/drawingml/2006/main" noGrp="1"/>
          </p:cNvSpPr>
          <p:nvPr/>
        </p:nvSpPr>
        <p:spPr>
          <a:xfrm xmlns:a="http://schemas.openxmlformats.org/drawingml/2006/main">
            <a:off x="7507224"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3</a:t>
            </a:r>
          </a:p>
        </p:txBody>
      </p:sp>
      <p:sp>
        <p:nvSpPr>
          <p:cNvPr id="24" name="Rounded Rectangle 23">
            <a:extLst xmlns:a="http://schemas.openxmlformats.org/drawingml/2006/main">
              <a:ext uri="{FF2B5EF4-FFF2-40B4-BE49-F238E27FC236}">
                <a16:creationId xmlns:a16="http://schemas.microsoft.com/office/drawing/2014/main" id="{DD6A14E7-A329-4B21-ADB9-B4D96D7D3957}"/>
              </a:ext>
            </a:extLst>
          </p:cNvPr>
          <p:cNvSpPr>
            <a:spLocks xmlns:a="http://schemas.openxmlformats.org/drawingml/2006/main" noGrp="1"/>
          </p:cNvSpPr>
          <p:nvPr/>
        </p:nvSpPr>
        <p:spPr>
          <a:xfrm xmlns:a="http://schemas.openxmlformats.org/drawingml/2006/main">
            <a:off x="8165592"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6983AF34-5575-42A6-95EB-E1E4F09BE917}"/>
              </a:ext>
            </a:extLst>
          </p:cNvPr>
          <p:cNvSpPr>
            <a:spLocks xmlns:a="http://schemas.openxmlformats.org/drawingml/2006/main" noGrp="1"/>
          </p:cNvSpPr>
          <p:nvPr/>
        </p:nvSpPr>
        <p:spPr>
          <a:xfrm xmlns:a="http://schemas.openxmlformats.org/drawingml/2006/main">
            <a:off x="8165592"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4</a:t>
            </a:r>
          </a:p>
        </p:txBody>
      </p:sp>
      <p:sp>
        <p:nvSpPr>
          <p:cNvPr id="26" name="Rounded Rectangle 25">
            <a:extLst xmlns:a="http://schemas.openxmlformats.org/drawingml/2006/main">
              <a:ext uri="{FF2B5EF4-FFF2-40B4-BE49-F238E27FC236}">
                <a16:creationId xmlns:a16="http://schemas.microsoft.com/office/drawing/2014/main" id="{1D095C66-85E0-4BE9-9343-FE3FA5102ACA}"/>
              </a:ext>
            </a:extLst>
          </p:cNvPr>
          <p:cNvSpPr>
            <a:spLocks xmlns:a="http://schemas.openxmlformats.org/drawingml/2006/main" noGrp="1"/>
          </p:cNvSpPr>
          <p:nvPr/>
        </p:nvSpPr>
        <p:spPr>
          <a:xfrm xmlns:a="http://schemas.openxmlformats.org/drawingml/2006/main">
            <a:off x="8823959"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TextBox 26">
            <a:extLst xmlns:a="http://schemas.openxmlformats.org/drawingml/2006/main">
              <a:ext uri="{FF2B5EF4-FFF2-40B4-BE49-F238E27FC236}">
                <a16:creationId xmlns:a16="http://schemas.microsoft.com/office/drawing/2014/main" id="{80D12156-A674-4DD9-82C3-C833686CAA4B}"/>
              </a:ext>
            </a:extLst>
          </p:cNvPr>
          <p:cNvSpPr>
            <a:spLocks xmlns:a="http://schemas.openxmlformats.org/drawingml/2006/main" noGrp="1"/>
          </p:cNvSpPr>
          <p:nvPr/>
        </p:nvSpPr>
        <p:spPr>
          <a:xfrm xmlns:a="http://schemas.openxmlformats.org/drawingml/2006/main">
            <a:off x="8823959"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5</a:t>
            </a:r>
          </a:p>
        </p:txBody>
      </p:sp>
      <p:sp>
        <p:nvSpPr>
          <p:cNvPr id="28" name="TextBox 27">
            <a:extLst xmlns:a="http://schemas.openxmlformats.org/drawingml/2006/main">
              <a:ext uri="{FF2B5EF4-FFF2-40B4-BE49-F238E27FC236}">
                <a16:creationId xmlns:a16="http://schemas.microsoft.com/office/drawing/2014/main" id="{B21C4C15-5B9C-4861-97A0-8B07063FDB9C}"/>
              </a:ext>
            </a:extLst>
          </p:cNvPr>
          <p:cNvSpPr>
            <a:spLocks xmlns:a="http://schemas.openxmlformats.org/drawingml/2006/main" noGrp="1"/>
          </p:cNvSpPr>
          <p:nvPr/>
        </p:nvSpPr>
        <p:spPr>
          <a:xfrm xmlns:a="http://schemas.openxmlformats.org/drawingml/2006/main">
            <a:off x="6812280" y="2999232"/>
            <a:ext cx="15544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FA643"/>
                </a:solidFill>
                <a:latin typeface="Avenir Next"/>
                <a:ea typeface="Avenir Next"/>
                <a:cs typeface="Avenir Next"/>
              </a:defRPr>
            </a:pPr>
            <a:r>
              <a:rPr>
                <a:solidFill>
                  <a:srgbClr val="D7E4EB"/>
                </a:solidFill>
              </a:rPr>
              <a:t>PAGE TABLE</a:t>
            </a:r>
          </a:p>
        </p:txBody>
      </p:sp>
      <p:sp>
        <p:nvSpPr>
          <p:cNvPr id="29" name="Connector 28">
            <a:extLst xmlns:a="http://schemas.openxmlformats.org/drawingml/2006/main">
              <a:ext uri="{FF2B5EF4-FFF2-40B4-BE49-F238E27FC236}">
                <a16:creationId xmlns:a16="http://schemas.microsoft.com/office/drawing/2014/main" id="{89EBE7CB-3B03-471C-9A49-8BB0EF85B831}"/>
              </a:ext>
            </a:extLst>
          </p:cNvPr>
          <p:cNvSpPr>
            <a:spLocks xmlns:a="http://schemas.openxmlformats.org/drawingml/2006/main" noGrp="1"/>
          </p:cNvSpPr>
          <p:nvPr/>
        </p:nvSpPr>
        <p:spPr>
          <a:xfrm xmlns:a="http://schemas.openxmlformats.org/drawingml/2006/main">
            <a:off x="5760720" y="2679192"/>
            <a:ext cx="2423159" cy="1362456"/>
          </a:xfrm>
          <a:prstGeom xmlns:a="http://schemas.openxmlformats.org/drawingml/2006/main" prst="line">
            <a:avLst/>
          </a:prstGeom>
          <a:ln xmlns:a="http://schemas.openxmlformats.org/drawingml/2006/main" w="25400">
            <a:solidFill>
              <a:srgbClr val="FFA643"/>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0" name="Connector 29">
            <a:extLst xmlns:a="http://schemas.openxmlformats.org/drawingml/2006/main">
              <a:ext uri="{FF2B5EF4-FFF2-40B4-BE49-F238E27FC236}">
                <a16:creationId xmlns:a16="http://schemas.microsoft.com/office/drawing/2014/main" id="{B573322D-BF91-42C9-917A-DA1C5E56BE40}"/>
              </a:ext>
            </a:extLst>
          </p:cNvPr>
          <p:cNvSpPr>
            <a:spLocks xmlns:a="http://schemas.openxmlformats.org/drawingml/2006/main" noGrp="1"/>
          </p:cNvSpPr>
          <p:nvPr/>
        </p:nvSpPr>
        <p:spPr>
          <a:xfrm xmlns:a="http://schemas.openxmlformats.org/drawingml/2006/main">
            <a:off x="7077456" y="2679192"/>
            <a:ext cx="2615184" cy="1362456"/>
          </a:xfrm>
          <a:prstGeom xmlns:a="http://schemas.openxmlformats.org/drawingml/2006/main" prst="line">
            <a:avLst/>
          </a:prstGeom>
          <a:ln xmlns:a="http://schemas.openxmlformats.org/drawingml/2006/main" w="25400">
            <a:solidFill>
              <a:srgbClr val="FFA643"/>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1" name="Connector 30">
            <a:extLst xmlns:a="http://schemas.openxmlformats.org/drawingml/2006/main">
              <a:ext uri="{FF2B5EF4-FFF2-40B4-BE49-F238E27FC236}">
                <a16:creationId xmlns:a16="http://schemas.microsoft.com/office/drawing/2014/main" id="{298F65B3-2C32-4AC5-A3E6-35E3330CAD8F}"/>
              </a:ext>
            </a:extLst>
          </p:cNvPr>
          <p:cNvSpPr>
            <a:spLocks xmlns:a="http://schemas.openxmlformats.org/drawingml/2006/main" noGrp="1"/>
          </p:cNvSpPr>
          <p:nvPr/>
        </p:nvSpPr>
        <p:spPr>
          <a:xfrm xmlns:a="http://schemas.openxmlformats.org/drawingml/2006/main" flipH="1">
            <a:off x="7680960" y="2679192"/>
            <a:ext cx="713232" cy="1362456"/>
          </a:xfrm>
          <a:prstGeom xmlns:a="http://schemas.openxmlformats.org/drawingml/2006/main" prst="line">
            <a:avLst/>
          </a:prstGeom>
          <a:ln xmlns:a="http://schemas.openxmlformats.org/drawingml/2006/main" w="25400">
            <a:solidFill>
              <a:srgbClr val="FFA643"/>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2" name="TextBox 31">
            <a:extLst xmlns:a="http://schemas.openxmlformats.org/drawingml/2006/main">
              <a:ext uri="{FF2B5EF4-FFF2-40B4-BE49-F238E27FC236}">
                <a16:creationId xmlns:a16="http://schemas.microsoft.com/office/drawing/2014/main" id="{7019A2B5-40E6-4A14-A8FB-212159A9D00F}"/>
              </a:ext>
            </a:extLst>
          </p:cNvPr>
          <p:cNvSpPr>
            <a:spLocks xmlns:a="http://schemas.openxmlformats.org/drawingml/2006/main" noGrp="1"/>
          </p:cNvSpPr>
          <p:nvPr/>
        </p:nvSpPr>
        <p:spPr>
          <a:xfrm xmlns:a="http://schemas.openxmlformats.org/drawingml/2006/main">
            <a:off x="5532120" y="3822191"/>
            <a:ext cx="2286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PHYSICAL BLOCKS</a:t>
            </a:r>
          </a:p>
        </p:txBody>
      </p:sp>
      <p:sp>
        <p:nvSpPr>
          <p:cNvPr id="33" name="Rounded Rectangle 32">
            <a:extLst xmlns:a="http://schemas.openxmlformats.org/drawingml/2006/main">
              <a:ext uri="{FF2B5EF4-FFF2-40B4-BE49-F238E27FC236}">
                <a16:creationId xmlns:a16="http://schemas.microsoft.com/office/drawing/2014/main" id="{7A421DE5-AA24-4826-A8D5-12D3F54F2473}"/>
              </a:ext>
            </a:extLst>
          </p:cNvPr>
          <p:cNvSpPr>
            <a:spLocks xmlns:a="http://schemas.openxmlformats.org/drawingml/2006/main" noGrp="1"/>
          </p:cNvSpPr>
          <p:nvPr/>
        </p:nvSpPr>
        <p:spPr>
          <a:xfrm xmlns:a="http://schemas.openxmlformats.org/drawingml/2006/main">
            <a:off x="5532120"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Rounded Rectangle 33">
            <a:extLst xmlns:a="http://schemas.openxmlformats.org/drawingml/2006/main">
              <a:ext uri="{FF2B5EF4-FFF2-40B4-BE49-F238E27FC236}">
                <a16:creationId xmlns:a16="http://schemas.microsoft.com/office/drawing/2014/main" id="{A8BF7B00-A216-45A8-BBDE-A3CB73391163}"/>
              </a:ext>
            </a:extLst>
          </p:cNvPr>
          <p:cNvSpPr>
            <a:spLocks xmlns:a="http://schemas.openxmlformats.org/drawingml/2006/main" noGrp="1"/>
          </p:cNvSpPr>
          <p:nvPr/>
        </p:nvSpPr>
        <p:spPr>
          <a:xfrm xmlns:a="http://schemas.openxmlformats.org/drawingml/2006/main">
            <a:off x="6190488"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Rounded Rectangle 34">
            <a:extLst xmlns:a="http://schemas.openxmlformats.org/drawingml/2006/main">
              <a:ext uri="{FF2B5EF4-FFF2-40B4-BE49-F238E27FC236}">
                <a16:creationId xmlns:a16="http://schemas.microsoft.com/office/drawing/2014/main" id="{EB1626AC-46BA-4A14-AF68-577037AE7863}"/>
              </a:ext>
            </a:extLst>
          </p:cNvPr>
          <p:cNvSpPr>
            <a:spLocks xmlns:a="http://schemas.openxmlformats.org/drawingml/2006/main" noGrp="1"/>
          </p:cNvSpPr>
          <p:nvPr/>
        </p:nvSpPr>
        <p:spPr>
          <a:xfrm xmlns:a="http://schemas.openxmlformats.org/drawingml/2006/main">
            <a:off x="6848856"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6" name="Rounded Rectangle 35">
            <a:extLst xmlns:a="http://schemas.openxmlformats.org/drawingml/2006/main">
              <a:ext uri="{FF2B5EF4-FFF2-40B4-BE49-F238E27FC236}">
                <a16:creationId xmlns:a16="http://schemas.microsoft.com/office/drawing/2014/main" id="{993B5651-DAC9-4ACC-B1E7-D45DEB5E283D}"/>
              </a:ext>
            </a:extLst>
          </p:cNvPr>
          <p:cNvSpPr>
            <a:spLocks xmlns:a="http://schemas.openxmlformats.org/drawingml/2006/main" noGrp="1"/>
          </p:cNvSpPr>
          <p:nvPr/>
        </p:nvSpPr>
        <p:spPr>
          <a:xfrm xmlns:a="http://schemas.openxmlformats.org/drawingml/2006/main">
            <a:off x="7507224"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7" name="Rounded Rectangle 36">
            <a:extLst xmlns:a="http://schemas.openxmlformats.org/drawingml/2006/main">
              <a:ext uri="{FF2B5EF4-FFF2-40B4-BE49-F238E27FC236}">
                <a16:creationId xmlns:a16="http://schemas.microsoft.com/office/drawing/2014/main" id="{74364CCE-14BF-46F6-99E2-814B56A2C9E2}"/>
              </a:ext>
            </a:extLst>
          </p:cNvPr>
          <p:cNvSpPr>
            <a:spLocks xmlns:a="http://schemas.openxmlformats.org/drawingml/2006/main" noGrp="1"/>
          </p:cNvSpPr>
          <p:nvPr/>
        </p:nvSpPr>
        <p:spPr>
          <a:xfrm xmlns:a="http://schemas.openxmlformats.org/drawingml/2006/main">
            <a:off x="8165592"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8" name="Rounded Rectangle 37">
            <a:extLst xmlns:a="http://schemas.openxmlformats.org/drawingml/2006/main">
              <a:ext uri="{FF2B5EF4-FFF2-40B4-BE49-F238E27FC236}">
                <a16:creationId xmlns:a16="http://schemas.microsoft.com/office/drawing/2014/main" id="{FCE10FF7-C5F3-43D0-BA8E-7A6F28989632}"/>
              </a:ext>
            </a:extLst>
          </p:cNvPr>
          <p:cNvSpPr>
            <a:spLocks xmlns:a="http://schemas.openxmlformats.org/drawingml/2006/main" noGrp="1"/>
          </p:cNvSpPr>
          <p:nvPr/>
        </p:nvSpPr>
        <p:spPr>
          <a:xfrm xmlns:a="http://schemas.openxmlformats.org/drawingml/2006/main">
            <a:off x="8823959"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9" name="Rounded Rectangle 38">
            <a:extLst xmlns:a="http://schemas.openxmlformats.org/drawingml/2006/main">
              <a:ext uri="{FF2B5EF4-FFF2-40B4-BE49-F238E27FC236}">
                <a16:creationId xmlns:a16="http://schemas.microsoft.com/office/drawing/2014/main" id="{9171AACE-DFCF-4CBE-8B7F-A1690608764B}"/>
              </a:ext>
            </a:extLst>
          </p:cNvPr>
          <p:cNvSpPr>
            <a:spLocks xmlns:a="http://schemas.openxmlformats.org/drawingml/2006/main" noGrp="1"/>
          </p:cNvSpPr>
          <p:nvPr/>
        </p:nvSpPr>
        <p:spPr>
          <a:xfrm xmlns:a="http://schemas.openxmlformats.org/drawingml/2006/main">
            <a:off x="9482328"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0" name="Rounded Rectangle 39">
            <a:extLst xmlns:a="http://schemas.openxmlformats.org/drawingml/2006/main">
              <a:ext uri="{FF2B5EF4-FFF2-40B4-BE49-F238E27FC236}">
                <a16:creationId xmlns:a16="http://schemas.microsoft.com/office/drawing/2014/main" id="{A68C19F3-37A4-4D92-8919-D498A208E238}"/>
              </a:ext>
            </a:extLst>
          </p:cNvPr>
          <p:cNvSpPr>
            <a:spLocks xmlns:a="http://schemas.openxmlformats.org/drawingml/2006/main" noGrp="1"/>
          </p:cNvSpPr>
          <p:nvPr/>
        </p:nvSpPr>
        <p:spPr>
          <a:xfrm xmlns:a="http://schemas.openxmlformats.org/drawingml/2006/main">
            <a:off x="10140696"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1" name="TextBox 40">
            <a:extLst xmlns:a="http://schemas.openxmlformats.org/drawingml/2006/main">
              <a:ext uri="{FF2B5EF4-FFF2-40B4-BE49-F238E27FC236}">
                <a16:creationId xmlns:a16="http://schemas.microsoft.com/office/drawing/2014/main" id="{E535235C-1217-4D48-8334-D17D5DBF7C18}"/>
              </a:ext>
            </a:extLst>
          </p:cNvPr>
          <p:cNvSpPr>
            <a:spLocks xmlns:a="http://schemas.openxmlformats.org/drawingml/2006/main" noGrp="1"/>
          </p:cNvSpPr>
          <p:nvPr/>
        </p:nvSpPr>
        <p:spPr>
          <a:xfrm xmlns:a="http://schemas.openxmlformats.org/drawingml/2006/main">
            <a:off x="5532120" y="5230368"/>
            <a:ext cx="553212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Logical order survives even when physical blocks are non-contiguous.</a:t>
            </a:r>
          </a:p>
        </p:txBody>
      </p:sp>
      <p:sp>
        <p:nvSpPr>
          <p:cNvPr id="42" name="Deck progress 90/120">
            <a:extLst xmlns:a="http://schemas.openxmlformats.org/drawingml/2006/main">
              <a:ext uri="{FF2B5EF4-FFF2-40B4-BE49-F238E27FC236}">
                <a16:creationId xmlns:a16="http://schemas.microsoft.com/office/drawing/2014/main" id="{F71EBF55-BC90-4534-8D30-B567DD8548D9}"/>
              </a:ext>
            </a:extLst>
          </p:cNvPr>
          <p:cNvSpPr>
            <a:spLocks xmlns:a="http://schemas.openxmlformats.org/drawingml/2006/main" noGrp="1"/>
          </p:cNvSpPr>
          <p:nvPr/>
        </p:nvSpPr>
        <p:spPr>
          <a:xfrm xmlns:a="http://schemas.openxmlformats.org/drawingml/2006/main">
            <a:off x="530352" y="6473952"/>
            <a:ext cx="7827264"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43" name="Current page 90">
            <a:extLst xmlns:a="http://schemas.openxmlformats.org/drawingml/2006/main">
              <a:ext uri="{FF2B5EF4-FFF2-40B4-BE49-F238E27FC236}">
                <a16:creationId xmlns:a16="http://schemas.microsoft.com/office/drawing/2014/main" id="{27588E69-9458-44B8-B73C-6E652C0C8C1F}"/>
              </a:ext>
            </a:extLst>
          </p:cNvPr>
          <p:cNvSpPr>
            <a:spLocks xmlns:a="http://schemas.openxmlformats.org/drawingml/2006/main" noGrp="1"/>
          </p:cNvSpPr>
          <p:nvPr/>
        </p:nvSpPr>
        <p:spPr>
          <a:xfrm xmlns:a="http://schemas.openxmlformats.org/drawingml/2006/main">
            <a:off x="8324279"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433554528"/>
      </p:ext>
    </p:extLst>
  </p:cSld>
</p:sld>
</file>

<file path=ppt/slides/slide9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F71ACAA4-79A2-4756-9AD5-B8B4D387997D}"/>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86B49DF9-E5B3-458C-98AC-B9BC625148EB}"/>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5A82F3B5-B8F2-4C97-B596-71D00D4B0E9F}"/>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FEB78E01-1104-4FFB-A333-CE478BD5371D}"/>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Working memory is split into fixed-size pages</a:t>
            </a:r>
          </a:p>
        </p:txBody>
      </p:sp>
      <p:sp>
        <p:nvSpPr>
          <p:cNvPr id="6" name="TextBox 5">
            <a:extLst xmlns:a="http://schemas.openxmlformats.org/drawingml/2006/main">
              <a:ext uri="{FF2B5EF4-FFF2-40B4-BE49-F238E27FC236}">
                <a16:creationId xmlns:a16="http://schemas.microsoft.com/office/drawing/2014/main" id="{30385323-D262-4BB1-A0A8-AE0D53D36DEA}"/>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4/4</a:t>
            </a:r>
          </a:p>
        </p:txBody>
      </p:sp>
      <p:sp>
        <p:nvSpPr>
          <p:cNvPr id="7" name="Rectangle 6">
            <a:extLst xmlns:a="http://schemas.openxmlformats.org/drawingml/2006/main">
              <a:ext uri="{FF2B5EF4-FFF2-40B4-BE49-F238E27FC236}">
                <a16:creationId xmlns:a16="http://schemas.microsoft.com/office/drawing/2014/main" id="{6120E89A-F44B-4A75-BF80-F5FAF73F97F1}"/>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12230318-1E35-4437-9ACC-BA7CDA9276A3}"/>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98CD24A7-B907-4CDE-995C-2FCFED36AC14}"/>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C7C641D7-B079-4172-A669-B03B04B5E58A}"/>
              </a:ext>
            </a:extLst>
          </p:cNvPr>
          <p:cNvSpPr>
            <a:spLocks xmlns:a="http://schemas.openxmlformats.org/drawingml/2006/main" noGrp="1"/>
          </p:cNvSpPr>
          <p:nvPr/>
        </p:nvSpPr>
        <p:spPr>
          <a:xfrm xmlns:a="http://schemas.openxmlformats.org/drawingml/2006/main">
            <a:off x="11503152"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32FBF714-BA96-42E8-A361-7C21018D844A}"/>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5469F90E-C20C-43F7-BD7E-94A49E37C6DC}"/>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94/124</a:t>
            </a:r>
          </a:p>
        </p:txBody>
      </p:sp>
      <p:sp>
        <p:nvSpPr>
          <p:cNvPr id="13" name="Oval 12">
            <a:extLst xmlns:a="http://schemas.openxmlformats.org/drawingml/2006/main">
              <a:ext uri="{FF2B5EF4-FFF2-40B4-BE49-F238E27FC236}">
                <a16:creationId xmlns:a16="http://schemas.microsoft.com/office/drawing/2014/main" id="{8FD88BA3-70A3-4CEF-8ADA-049D83ABB656}"/>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1D9555AA-7CC3-4602-BCED-51C53D86F9C0}"/>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KEY DEFINITION • Paging trades small internal waste for flexible non-contiguous allocation.</a:t>
            </a:r>
          </a:p>
        </p:txBody>
      </p:sp>
      <p:sp>
        <p:nvSpPr>
          <p:cNvPr id="15" name="TextBox 14">
            <a:extLst xmlns:a="http://schemas.openxmlformats.org/drawingml/2006/main">
              <a:ext uri="{FF2B5EF4-FFF2-40B4-BE49-F238E27FC236}">
                <a16:creationId xmlns:a16="http://schemas.microsoft.com/office/drawing/2014/main" id="{1781673D-A51D-4803-BA07-D3BCA9289F46}"/>
              </a:ext>
            </a:extLst>
          </p:cNvPr>
          <p:cNvSpPr>
            <a:spLocks xmlns:a="http://schemas.openxmlformats.org/drawingml/2006/main" noGrp="1"/>
          </p:cNvSpPr>
          <p:nvPr/>
        </p:nvSpPr>
        <p:spPr>
          <a:xfrm xmlns:a="http://schemas.openxmlformats.org/drawingml/2006/main">
            <a:off x="5532120" y="1773936"/>
            <a:ext cx="21031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LOGICAL TOKENS</a:t>
            </a:r>
          </a:p>
        </p:txBody>
      </p:sp>
      <p:sp>
        <p:nvSpPr>
          <p:cNvPr id="16" name="Rounded Rectangle 15">
            <a:extLst xmlns:a="http://schemas.openxmlformats.org/drawingml/2006/main">
              <a:ext uri="{FF2B5EF4-FFF2-40B4-BE49-F238E27FC236}">
                <a16:creationId xmlns:a16="http://schemas.microsoft.com/office/drawing/2014/main" id="{E0B9349A-AE9D-4181-A940-752F42F54B43}"/>
              </a:ext>
            </a:extLst>
          </p:cNvPr>
          <p:cNvSpPr>
            <a:spLocks xmlns:a="http://schemas.openxmlformats.org/drawingml/2006/main" noGrp="1"/>
          </p:cNvSpPr>
          <p:nvPr/>
        </p:nvSpPr>
        <p:spPr>
          <a:xfrm xmlns:a="http://schemas.openxmlformats.org/drawingml/2006/main">
            <a:off x="5532120"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2907040B-99EC-428B-9628-75D3AFD4561E}"/>
              </a:ext>
            </a:extLst>
          </p:cNvPr>
          <p:cNvSpPr>
            <a:spLocks xmlns:a="http://schemas.openxmlformats.org/drawingml/2006/main" noGrp="1"/>
          </p:cNvSpPr>
          <p:nvPr/>
        </p:nvSpPr>
        <p:spPr>
          <a:xfrm xmlns:a="http://schemas.openxmlformats.org/drawingml/2006/main">
            <a:off x="5532120"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0</a:t>
            </a:r>
          </a:p>
        </p:txBody>
      </p:sp>
      <p:sp>
        <p:nvSpPr>
          <p:cNvPr id="18" name="Rounded Rectangle 17">
            <a:extLst xmlns:a="http://schemas.openxmlformats.org/drawingml/2006/main">
              <a:ext uri="{FF2B5EF4-FFF2-40B4-BE49-F238E27FC236}">
                <a16:creationId xmlns:a16="http://schemas.microsoft.com/office/drawing/2014/main" id="{DD2D5AFA-1B04-4C39-B2D4-EA0B0F66CAC2}"/>
              </a:ext>
            </a:extLst>
          </p:cNvPr>
          <p:cNvSpPr>
            <a:spLocks xmlns:a="http://schemas.openxmlformats.org/drawingml/2006/main" noGrp="1"/>
          </p:cNvSpPr>
          <p:nvPr/>
        </p:nvSpPr>
        <p:spPr>
          <a:xfrm xmlns:a="http://schemas.openxmlformats.org/drawingml/2006/main">
            <a:off x="6190488"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674E5A58-C75A-4DAA-B860-0EBE2295D609}"/>
              </a:ext>
            </a:extLst>
          </p:cNvPr>
          <p:cNvSpPr>
            <a:spLocks xmlns:a="http://schemas.openxmlformats.org/drawingml/2006/main" noGrp="1"/>
          </p:cNvSpPr>
          <p:nvPr/>
        </p:nvSpPr>
        <p:spPr>
          <a:xfrm xmlns:a="http://schemas.openxmlformats.org/drawingml/2006/main">
            <a:off x="6190488"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1</a:t>
            </a:r>
          </a:p>
        </p:txBody>
      </p:sp>
      <p:sp>
        <p:nvSpPr>
          <p:cNvPr id="20" name="Rounded Rectangle 19">
            <a:extLst xmlns:a="http://schemas.openxmlformats.org/drawingml/2006/main">
              <a:ext uri="{FF2B5EF4-FFF2-40B4-BE49-F238E27FC236}">
                <a16:creationId xmlns:a16="http://schemas.microsoft.com/office/drawing/2014/main" id="{DE00FFC1-3B06-4BC7-AFF2-F538D33F2DA6}"/>
              </a:ext>
            </a:extLst>
          </p:cNvPr>
          <p:cNvSpPr>
            <a:spLocks xmlns:a="http://schemas.openxmlformats.org/drawingml/2006/main" noGrp="1"/>
          </p:cNvSpPr>
          <p:nvPr/>
        </p:nvSpPr>
        <p:spPr>
          <a:xfrm xmlns:a="http://schemas.openxmlformats.org/drawingml/2006/main">
            <a:off x="6848856"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2C4E1775-7692-477E-AEF9-E62A204155B0}"/>
              </a:ext>
            </a:extLst>
          </p:cNvPr>
          <p:cNvSpPr>
            <a:spLocks xmlns:a="http://schemas.openxmlformats.org/drawingml/2006/main" noGrp="1"/>
          </p:cNvSpPr>
          <p:nvPr/>
        </p:nvSpPr>
        <p:spPr>
          <a:xfrm xmlns:a="http://schemas.openxmlformats.org/drawingml/2006/main">
            <a:off x="6848856"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2</a:t>
            </a:r>
          </a:p>
        </p:txBody>
      </p:sp>
      <p:sp>
        <p:nvSpPr>
          <p:cNvPr id="22" name="Rounded Rectangle 21">
            <a:extLst xmlns:a="http://schemas.openxmlformats.org/drawingml/2006/main">
              <a:ext uri="{FF2B5EF4-FFF2-40B4-BE49-F238E27FC236}">
                <a16:creationId xmlns:a16="http://schemas.microsoft.com/office/drawing/2014/main" id="{C0179857-FB91-4CFD-9B1F-C3251333D16D}"/>
              </a:ext>
            </a:extLst>
          </p:cNvPr>
          <p:cNvSpPr>
            <a:spLocks xmlns:a="http://schemas.openxmlformats.org/drawingml/2006/main" noGrp="1"/>
          </p:cNvSpPr>
          <p:nvPr/>
        </p:nvSpPr>
        <p:spPr>
          <a:xfrm xmlns:a="http://schemas.openxmlformats.org/drawingml/2006/main">
            <a:off x="7507224"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TextBox 22">
            <a:extLst xmlns:a="http://schemas.openxmlformats.org/drawingml/2006/main">
              <a:ext uri="{FF2B5EF4-FFF2-40B4-BE49-F238E27FC236}">
                <a16:creationId xmlns:a16="http://schemas.microsoft.com/office/drawing/2014/main" id="{6BB5E204-1CD2-458F-8320-1C42FA8A1AA0}"/>
              </a:ext>
            </a:extLst>
          </p:cNvPr>
          <p:cNvSpPr>
            <a:spLocks xmlns:a="http://schemas.openxmlformats.org/drawingml/2006/main" noGrp="1"/>
          </p:cNvSpPr>
          <p:nvPr/>
        </p:nvSpPr>
        <p:spPr>
          <a:xfrm xmlns:a="http://schemas.openxmlformats.org/drawingml/2006/main">
            <a:off x="7507224"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3</a:t>
            </a:r>
          </a:p>
        </p:txBody>
      </p:sp>
      <p:sp>
        <p:nvSpPr>
          <p:cNvPr id="24" name="Rounded Rectangle 23">
            <a:extLst xmlns:a="http://schemas.openxmlformats.org/drawingml/2006/main">
              <a:ext uri="{FF2B5EF4-FFF2-40B4-BE49-F238E27FC236}">
                <a16:creationId xmlns:a16="http://schemas.microsoft.com/office/drawing/2014/main" id="{B7C35F6E-8C87-400A-A3C0-CD7F01C62201}"/>
              </a:ext>
            </a:extLst>
          </p:cNvPr>
          <p:cNvSpPr>
            <a:spLocks xmlns:a="http://schemas.openxmlformats.org/drawingml/2006/main" noGrp="1"/>
          </p:cNvSpPr>
          <p:nvPr/>
        </p:nvSpPr>
        <p:spPr>
          <a:xfrm xmlns:a="http://schemas.openxmlformats.org/drawingml/2006/main">
            <a:off x="8165592"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14C44CB6-D8D1-4A9A-B9D7-96FD5A2C7186}"/>
              </a:ext>
            </a:extLst>
          </p:cNvPr>
          <p:cNvSpPr>
            <a:spLocks xmlns:a="http://schemas.openxmlformats.org/drawingml/2006/main" noGrp="1"/>
          </p:cNvSpPr>
          <p:nvPr/>
        </p:nvSpPr>
        <p:spPr>
          <a:xfrm xmlns:a="http://schemas.openxmlformats.org/drawingml/2006/main">
            <a:off x="8165592"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4</a:t>
            </a:r>
          </a:p>
        </p:txBody>
      </p:sp>
      <p:sp>
        <p:nvSpPr>
          <p:cNvPr id="26" name="Rounded Rectangle 25">
            <a:extLst xmlns:a="http://schemas.openxmlformats.org/drawingml/2006/main">
              <a:ext uri="{FF2B5EF4-FFF2-40B4-BE49-F238E27FC236}">
                <a16:creationId xmlns:a16="http://schemas.microsoft.com/office/drawing/2014/main" id="{8A00851F-2C82-4599-9D5B-AAAD3D5167CB}"/>
              </a:ext>
            </a:extLst>
          </p:cNvPr>
          <p:cNvSpPr>
            <a:spLocks xmlns:a="http://schemas.openxmlformats.org/drawingml/2006/main" noGrp="1"/>
          </p:cNvSpPr>
          <p:nvPr/>
        </p:nvSpPr>
        <p:spPr>
          <a:xfrm xmlns:a="http://schemas.openxmlformats.org/drawingml/2006/main">
            <a:off x="8823959"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TextBox 26">
            <a:extLst xmlns:a="http://schemas.openxmlformats.org/drawingml/2006/main">
              <a:ext uri="{FF2B5EF4-FFF2-40B4-BE49-F238E27FC236}">
                <a16:creationId xmlns:a16="http://schemas.microsoft.com/office/drawing/2014/main" id="{BE9408BE-C8A5-4E50-A514-7E3ED52BE025}"/>
              </a:ext>
            </a:extLst>
          </p:cNvPr>
          <p:cNvSpPr>
            <a:spLocks xmlns:a="http://schemas.openxmlformats.org/drawingml/2006/main" noGrp="1"/>
          </p:cNvSpPr>
          <p:nvPr/>
        </p:nvSpPr>
        <p:spPr>
          <a:xfrm xmlns:a="http://schemas.openxmlformats.org/drawingml/2006/main">
            <a:off x="8823959"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5</a:t>
            </a:r>
          </a:p>
        </p:txBody>
      </p:sp>
      <p:sp>
        <p:nvSpPr>
          <p:cNvPr id="28" name="TextBox 27">
            <a:extLst xmlns:a="http://schemas.openxmlformats.org/drawingml/2006/main">
              <a:ext uri="{FF2B5EF4-FFF2-40B4-BE49-F238E27FC236}">
                <a16:creationId xmlns:a16="http://schemas.microsoft.com/office/drawing/2014/main" id="{72668CAF-F422-44DB-B5E1-FBECD1A798E2}"/>
              </a:ext>
            </a:extLst>
          </p:cNvPr>
          <p:cNvSpPr>
            <a:spLocks xmlns:a="http://schemas.openxmlformats.org/drawingml/2006/main" noGrp="1"/>
          </p:cNvSpPr>
          <p:nvPr/>
        </p:nvSpPr>
        <p:spPr>
          <a:xfrm xmlns:a="http://schemas.openxmlformats.org/drawingml/2006/main">
            <a:off x="6812280" y="2999232"/>
            <a:ext cx="15544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FA643"/>
                </a:solidFill>
                <a:latin typeface="Avenir Next"/>
                <a:ea typeface="Avenir Next"/>
                <a:cs typeface="Avenir Next"/>
              </a:defRPr>
            </a:pPr>
            <a:r>
              <a:rPr>
                <a:solidFill>
                  <a:srgbClr val="D7E4EB"/>
                </a:solidFill>
              </a:rPr>
              <a:t>PAGE TABLE</a:t>
            </a:r>
          </a:p>
        </p:txBody>
      </p:sp>
      <p:sp>
        <p:nvSpPr>
          <p:cNvPr id="29" name="Connector 28">
            <a:extLst xmlns:a="http://schemas.openxmlformats.org/drawingml/2006/main">
              <a:ext uri="{FF2B5EF4-FFF2-40B4-BE49-F238E27FC236}">
                <a16:creationId xmlns:a16="http://schemas.microsoft.com/office/drawing/2014/main" id="{94971729-2E7A-4FCA-843C-757C15822C11}"/>
              </a:ext>
            </a:extLst>
          </p:cNvPr>
          <p:cNvSpPr>
            <a:spLocks xmlns:a="http://schemas.openxmlformats.org/drawingml/2006/main" noGrp="1"/>
          </p:cNvSpPr>
          <p:nvPr/>
        </p:nvSpPr>
        <p:spPr>
          <a:xfrm xmlns:a="http://schemas.openxmlformats.org/drawingml/2006/main">
            <a:off x="5760720" y="2679192"/>
            <a:ext cx="2423159" cy="1362456"/>
          </a:xfrm>
          <a:prstGeom xmlns:a="http://schemas.openxmlformats.org/drawingml/2006/main" prst="line">
            <a:avLst/>
          </a:prstGeom>
          <a:ln xmlns:a="http://schemas.openxmlformats.org/drawingml/2006/main" w="25400">
            <a:solidFill>
              <a:srgbClr val="FFA643"/>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0" name="Connector 29">
            <a:extLst xmlns:a="http://schemas.openxmlformats.org/drawingml/2006/main">
              <a:ext uri="{FF2B5EF4-FFF2-40B4-BE49-F238E27FC236}">
                <a16:creationId xmlns:a16="http://schemas.microsoft.com/office/drawing/2014/main" id="{B893E62F-D8E1-47D3-96E8-8F5DB8F4A525}"/>
              </a:ext>
            </a:extLst>
          </p:cNvPr>
          <p:cNvSpPr>
            <a:spLocks xmlns:a="http://schemas.openxmlformats.org/drawingml/2006/main" noGrp="1"/>
          </p:cNvSpPr>
          <p:nvPr/>
        </p:nvSpPr>
        <p:spPr>
          <a:xfrm xmlns:a="http://schemas.openxmlformats.org/drawingml/2006/main">
            <a:off x="7077456" y="2679192"/>
            <a:ext cx="2615184" cy="1362456"/>
          </a:xfrm>
          <a:prstGeom xmlns:a="http://schemas.openxmlformats.org/drawingml/2006/main" prst="line">
            <a:avLst/>
          </a:prstGeom>
          <a:ln xmlns:a="http://schemas.openxmlformats.org/drawingml/2006/main" w="25400">
            <a:solidFill>
              <a:srgbClr val="FFA643"/>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1" name="Connector 30">
            <a:extLst xmlns:a="http://schemas.openxmlformats.org/drawingml/2006/main">
              <a:ext uri="{FF2B5EF4-FFF2-40B4-BE49-F238E27FC236}">
                <a16:creationId xmlns:a16="http://schemas.microsoft.com/office/drawing/2014/main" id="{25D676A9-0B53-43B2-93DF-D0BFEA12A4AC}"/>
              </a:ext>
            </a:extLst>
          </p:cNvPr>
          <p:cNvSpPr>
            <a:spLocks xmlns:a="http://schemas.openxmlformats.org/drawingml/2006/main" noGrp="1"/>
          </p:cNvSpPr>
          <p:nvPr/>
        </p:nvSpPr>
        <p:spPr>
          <a:xfrm xmlns:a="http://schemas.openxmlformats.org/drawingml/2006/main" flipH="1">
            <a:off x="7680960" y="2679192"/>
            <a:ext cx="713232" cy="1362456"/>
          </a:xfrm>
          <a:prstGeom xmlns:a="http://schemas.openxmlformats.org/drawingml/2006/main" prst="line">
            <a:avLst/>
          </a:prstGeom>
          <a:ln xmlns:a="http://schemas.openxmlformats.org/drawingml/2006/main" w="25400">
            <a:solidFill>
              <a:srgbClr val="FFA643"/>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2" name="TextBox 31">
            <a:extLst xmlns:a="http://schemas.openxmlformats.org/drawingml/2006/main">
              <a:ext uri="{FF2B5EF4-FFF2-40B4-BE49-F238E27FC236}">
                <a16:creationId xmlns:a16="http://schemas.microsoft.com/office/drawing/2014/main" id="{5B885004-33DE-4638-BADB-8ACB946B7F1E}"/>
              </a:ext>
            </a:extLst>
          </p:cNvPr>
          <p:cNvSpPr>
            <a:spLocks xmlns:a="http://schemas.openxmlformats.org/drawingml/2006/main" noGrp="1"/>
          </p:cNvSpPr>
          <p:nvPr/>
        </p:nvSpPr>
        <p:spPr>
          <a:xfrm xmlns:a="http://schemas.openxmlformats.org/drawingml/2006/main">
            <a:off x="5532120" y="3822191"/>
            <a:ext cx="2286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PHYSICAL BLOCKS</a:t>
            </a:r>
          </a:p>
        </p:txBody>
      </p:sp>
      <p:sp>
        <p:nvSpPr>
          <p:cNvPr id="33" name="Rounded Rectangle 32">
            <a:extLst xmlns:a="http://schemas.openxmlformats.org/drawingml/2006/main">
              <a:ext uri="{FF2B5EF4-FFF2-40B4-BE49-F238E27FC236}">
                <a16:creationId xmlns:a16="http://schemas.microsoft.com/office/drawing/2014/main" id="{F2F28DCD-81EF-490F-BD83-4E4848E65A60}"/>
              </a:ext>
            </a:extLst>
          </p:cNvPr>
          <p:cNvSpPr>
            <a:spLocks xmlns:a="http://schemas.openxmlformats.org/drawingml/2006/main" noGrp="1"/>
          </p:cNvSpPr>
          <p:nvPr/>
        </p:nvSpPr>
        <p:spPr>
          <a:xfrm xmlns:a="http://schemas.openxmlformats.org/drawingml/2006/main">
            <a:off x="5532120"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Rounded Rectangle 33">
            <a:extLst xmlns:a="http://schemas.openxmlformats.org/drawingml/2006/main">
              <a:ext uri="{FF2B5EF4-FFF2-40B4-BE49-F238E27FC236}">
                <a16:creationId xmlns:a16="http://schemas.microsoft.com/office/drawing/2014/main" id="{1898BB09-9A64-48A3-9D58-BDA08FB2AC0C}"/>
              </a:ext>
            </a:extLst>
          </p:cNvPr>
          <p:cNvSpPr>
            <a:spLocks xmlns:a="http://schemas.openxmlformats.org/drawingml/2006/main" noGrp="1"/>
          </p:cNvSpPr>
          <p:nvPr/>
        </p:nvSpPr>
        <p:spPr>
          <a:xfrm xmlns:a="http://schemas.openxmlformats.org/drawingml/2006/main">
            <a:off x="6190488"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Rounded Rectangle 34">
            <a:extLst xmlns:a="http://schemas.openxmlformats.org/drawingml/2006/main">
              <a:ext uri="{FF2B5EF4-FFF2-40B4-BE49-F238E27FC236}">
                <a16:creationId xmlns:a16="http://schemas.microsoft.com/office/drawing/2014/main" id="{92C6E23A-D849-4E2D-96C3-9F03F5E2CB57}"/>
              </a:ext>
            </a:extLst>
          </p:cNvPr>
          <p:cNvSpPr>
            <a:spLocks xmlns:a="http://schemas.openxmlformats.org/drawingml/2006/main" noGrp="1"/>
          </p:cNvSpPr>
          <p:nvPr/>
        </p:nvSpPr>
        <p:spPr>
          <a:xfrm xmlns:a="http://schemas.openxmlformats.org/drawingml/2006/main">
            <a:off x="6848856"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6" name="Rounded Rectangle 35">
            <a:extLst xmlns:a="http://schemas.openxmlformats.org/drawingml/2006/main">
              <a:ext uri="{FF2B5EF4-FFF2-40B4-BE49-F238E27FC236}">
                <a16:creationId xmlns:a16="http://schemas.microsoft.com/office/drawing/2014/main" id="{5031915F-8669-47D5-AF80-51A1784E55E6}"/>
              </a:ext>
            </a:extLst>
          </p:cNvPr>
          <p:cNvSpPr>
            <a:spLocks xmlns:a="http://schemas.openxmlformats.org/drawingml/2006/main" noGrp="1"/>
          </p:cNvSpPr>
          <p:nvPr/>
        </p:nvSpPr>
        <p:spPr>
          <a:xfrm xmlns:a="http://schemas.openxmlformats.org/drawingml/2006/main">
            <a:off x="7507224"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7" name="Rounded Rectangle 36">
            <a:extLst xmlns:a="http://schemas.openxmlformats.org/drawingml/2006/main">
              <a:ext uri="{FF2B5EF4-FFF2-40B4-BE49-F238E27FC236}">
                <a16:creationId xmlns:a16="http://schemas.microsoft.com/office/drawing/2014/main" id="{7D1A6587-BDAB-49EC-9A4C-F5C0F03C5030}"/>
              </a:ext>
            </a:extLst>
          </p:cNvPr>
          <p:cNvSpPr>
            <a:spLocks xmlns:a="http://schemas.openxmlformats.org/drawingml/2006/main" noGrp="1"/>
          </p:cNvSpPr>
          <p:nvPr/>
        </p:nvSpPr>
        <p:spPr>
          <a:xfrm xmlns:a="http://schemas.openxmlformats.org/drawingml/2006/main">
            <a:off x="8165592"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8" name="Rounded Rectangle 37">
            <a:extLst xmlns:a="http://schemas.openxmlformats.org/drawingml/2006/main">
              <a:ext uri="{FF2B5EF4-FFF2-40B4-BE49-F238E27FC236}">
                <a16:creationId xmlns:a16="http://schemas.microsoft.com/office/drawing/2014/main" id="{81671289-D2C6-444D-921F-7C002460B494}"/>
              </a:ext>
            </a:extLst>
          </p:cNvPr>
          <p:cNvSpPr>
            <a:spLocks xmlns:a="http://schemas.openxmlformats.org/drawingml/2006/main" noGrp="1"/>
          </p:cNvSpPr>
          <p:nvPr/>
        </p:nvSpPr>
        <p:spPr>
          <a:xfrm xmlns:a="http://schemas.openxmlformats.org/drawingml/2006/main">
            <a:off x="8823959"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9" name="Rounded Rectangle 38">
            <a:extLst xmlns:a="http://schemas.openxmlformats.org/drawingml/2006/main">
              <a:ext uri="{FF2B5EF4-FFF2-40B4-BE49-F238E27FC236}">
                <a16:creationId xmlns:a16="http://schemas.microsoft.com/office/drawing/2014/main" id="{BA67E1D1-1A40-4EB3-8037-D72EF0285A26}"/>
              </a:ext>
            </a:extLst>
          </p:cNvPr>
          <p:cNvSpPr>
            <a:spLocks xmlns:a="http://schemas.openxmlformats.org/drawingml/2006/main" noGrp="1"/>
          </p:cNvSpPr>
          <p:nvPr/>
        </p:nvSpPr>
        <p:spPr>
          <a:xfrm xmlns:a="http://schemas.openxmlformats.org/drawingml/2006/main">
            <a:off x="9482328"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0" name="Rounded Rectangle 39">
            <a:extLst xmlns:a="http://schemas.openxmlformats.org/drawingml/2006/main">
              <a:ext uri="{FF2B5EF4-FFF2-40B4-BE49-F238E27FC236}">
                <a16:creationId xmlns:a16="http://schemas.microsoft.com/office/drawing/2014/main" id="{A2D11BD7-41F4-4995-9EF4-7E9A30DA92B9}"/>
              </a:ext>
            </a:extLst>
          </p:cNvPr>
          <p:cNvSpPr>
            <a:spLocks xmlns:a="http://schemas.openxmlformats.org/drawingml/2006/main" noGrp="1"/>
          </p:cNvSpPr>
          <p:nvPr/>
        </p:nvSpPr>
        <p:spPr>
          <a:xfrm xmlns:a="http://schemas.openxmlformats.org/drawingml/2006/main">
            <a:off x="10140696"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1" name="TextBox 40">
            <a:extLst xmlns:a="http://schemas.openxmlformats.org/drawingml/2006/main">
              <a:ext uri="{FF2B5EF4-FFF2-40B4-BE49-F238E27FC236}">
                <a16:creationId xmlns:a16="http://schemas.microsoft.com/office/drawing/2014/main" id="{A56F2631-E72B-4F4C-957B-A4D7B27D13E0}"/>
              </a:ext>
            </a:extLst>
          </p:cNvPr>
          <p:cNvSpPr>
            <a:spLocks xmlns:a="http://schemas.openxmlformats.org/drawingml/2006/main" noGrp="1"/>
          </p:cNvSpPr>
          <p:nvPr/>
        </p:nvSpPr>
        <p:spPr>
          <a:xfrm xmlns:a="http://schemas.openxmlformats.org/drawingml/2006/main">
            <a:off x="5532120" y="5230368"/>
            <a:ext cx="553212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Logical order and physical placement are separate.</a:t>
            </a:r>
          </a:p>
        </p:txBody>
      </p:sp>
      <p:sp>
        <p:nvSpPr>
          <p:cNvPr id="42" name="Deck progress 91/120">
            <a:extLst xmlns:a="http://schemas.openxmlformats.org/drawingml/2006/main">
              <a:ext uri="{FF2B5EF4-FFF2-40B4-BE49-F238E27FC236}">
                <a16:creationId xmlns:a16="http://schemas.microsoft.com/office/drawing/2014/main" id="{82DF3001-C1A7-4FC5-B800-1C09CC1D7578}"/>
              </a:ext>
            </a:extLst>
          </p:cNvPr>
          <p:cNvSpPr>
            <a:spLocks xmlns:a="http://schemas.openxmlformats.org/drawingml/2006/main" noGrp="1"/>
          </p:cNvSpPr>
          <p:nvPr/>
        </p:nvSpPr>
        <p:spPr>
          <a:xfrm xmlns:a="http://schemas.openxmlformats.org/drawingml/2006/main">
            <a:off x="530352" y="6473952"/>
            <a:ext cx="7914234"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43" name="Current page 91">
            <a:extLst xmlns:a="http://schemas.openxmlformats.org/drawingml/2006/main">
              <a:ext uri="{FF2B5EF4-FFF2-40B4-BE49-F238E27FC236}">
                <a16:creationId xmlns:a16="http://schemas.microsoft.com/office/drawing/2014/main" id="{4EC7C015-7628-470F-8B26-A956780D9A9A}"/>
              </a:ext>
            </a:extLst>
          </p:cNvPr>
          <p:cNvSpPr>
            <a:spLocks xmlns:a="http://schemas.openxmlformats.org/drawingml/2006/main" noGrp="1"/>
          </p:cNvSpPr>
          <p:nvPr/>
        </p:nvSpPr>
        <p:spPr>
          <a:xfrm xmlns:a="http://schemas.openxmlformats.org/drawingml/2006/main">
            <a:off x="8411248"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433554528"/>
      </p:ext>
    </p:extLst>
  </p:cSld>
</p:sld>
</file>

<file path=ppt/slides/slide9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0CFE11A2-C743-4ECA-8AB5-3D5A113A5B19}"/>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CF550868-0CCB-437A-A5DD-9F23063D06D2}"/>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7B638F91-B26B-4416-BC98-A93444688D0C}"/>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EA1EEEA9-BDCA-4F41-808C-8472F2C249E2}"/>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Progress and memory location are different things</a:t>
            </a:r>
          </a:p>
        </p:txBody>
      </p:sp>
      <p:sp>
        <p:nvSpPr>
          <p:cNvPr id="6" name="Rectangle 5">
            <a:extLst xmlns:a="http://schemas.openxmlformats.org/drawingml/2006/main">
              <a:ext uri="{FF2B5EF4-FFF2-40B4-BE49-F238E27FC236}">
                <a16:creationId xmlns:a16="http://schemas.microsoft.com/office/drawing/2014/main" id="{485F9CBA-A8E8-401B-A78A-2BF060F0F422}"/>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92C33B93-CCC8-45DD-9DCF-54118253DF8B}"/>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95/124</a:t>
            </a:r>
          </a:p>
        </p:txBody>
      </p:sp>
      <p:sp>
        <p:nvSpPr>
          <p:cNvPr id="8" name="Oval 7">
            <a:extLst xmlns:a="http://schemas.openxmlformats.org/drawingml/2006/main">
              <a:ext uri="{FF2B5EF4-FFF2-40B4-BE49-F238E27FC236}">
                <a16:creationId xmlns:a16="http://schemas.microsoft.com/office/drawing/2014/main" id="{0ED48D69-BDEB-444A-ADBF-27F245011694}"/>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C44ACAA8-DC02-43ED-B28E-7B692912AE50}"/>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May move after a request is paused</a:t>
            </a:r>
          </a:p>
        </p:txBody>
      </p:sp>
      <p:sp>
        <p:nvSpPr>
          <p:cNvPr id="10" name="TextBox 9">
            <a:extLst xmlns:a="http://schemas.openxmlformats.org/drawingml/2006/main">
              <a:ext uri="{FF2B5EF4-FFF2-40B4-BE49-F238E27FC236}">
                <a16:creationId xmlns:a16="http://schemas.microsoft.com/office/drawing/2014/main" id="{948895AD-30F3-4C16-BB8C-05A89BB08031}"/>
              </a:ext>
            </a:extLst>
          </p:cNvPr>
          <p:cNvSpPr>
            <a:spLocks xmlns:a="http://schemas.openxmlformats.org/drawingml/2006/main" noGrp="1"/>
          </p:cNvSpPr>
          <p:nvPr/>
        </p:nvSpPr>
        <p:spPr>
          <a:xfrm xmlns:a="http://schemas.openxmlformats.org/drawingml/2006/main">
            <a:off x="5532120" y="1773936"/>
            <a:ext cx="21031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LOGICAL TOKENS</a:t>
            </a:r>
          </a:p>
        </p:txBody>
      </p:sp>
      <p:sp>
        <p:nvSpPr>
          <p:cNvPr id="11" name="Rounded Rectangle 10">
            <a:extLst xmlns:a="http://schemas.openxmlformats.org/drawingml/2006/main">
              <a:ext uri="{FF2B5EF4-FFF2-40B4-BE49-F238E27FC236}">
                <a16:creationId xmlns:a16="http://schemas.microsoft.com/office/drawing/2014/main" id="{5B53F538-A953-4390-BFB6-AF92294CE467}"/>
              </a:ext>
            </a:extLst>
          </p:cNvPr>
          <p:cNvSpPr>
            <a:spLocks xmlns:a="http://schemas.openxmlformats.org/drawingml/2006/main" noGrp="1"/>
          </p:cNvSpPr>
          <p:nvPr/>
        </p:nvSpPr>
        <p:spPr>
          <a:xfrm xmlns:a="http://schemas.openxmlformats.org/drawingml/2006/main">
            <a:off x="5532120"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F11D6562-2E72-4804-8BED-BD0BA7B58966}"/>
              </a:ext>
            </a:extLst>
          </p:cNvPr>
          <p:cNvSpPr>
            <a:spLocks xmlns:a="http://schemas.openxmlformats.org/drawingml/2006/main" noGrp="1"/>
          </p:cNvSpPr>
          <p:nvPr/>
        </p:nvSpPr>
        <p:spPr>
          <a:xfrm xmlns:a="http://schemas.openxmlformats.org/drawingml/2006/main">
            <a:off x="5532120"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0</a:t>
            </a:r>
          </a:p>
        </p:txBody>
      </p:sp>
      <p:sp>
        <p:nvSpPr>
          <p:cNvPr id="13" name="Rounded Rectangle 12">
            <a:extLst xmlns:a="http://schemas.openxmlformats.org/drawingml/2006/main">
              <a:ext uri="{FF2B5EF4-FFF2-40B4-BE49-F238E27FC236}">
                <a16:creationId xmlns:a16="http://schemas.microsoft.com/office/drawing/2014/main" id="{A2FA14E6-E61D-4B4E-AD18-1A3A716B4EDA}"/>
              </a:ext>
            </a:extLst>
          </p:cNvPr>
          <p:cNvSpPr>
            <a:spLocks xmlns:a="http://schemas.openxmlformats.org/drawingml/2006/main" noGrp="1"/>
          </p:cNvSpPr>
          <p:nvPr/>
        </p:nvSpPr>
        <p:spPr>
          <a:xfrm xmlns:a="http://schemas.openxmlformats.org/drawingml/2006/main">
            <a:off x="6190488"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024DACAC-56D1-4AF9-B132-A5080943D816}"/>
              </a:ext>
            </a:extLst>
          </p:cNvPr>
          <p:cNvSpPr>
            <a:spLocks xmlns:a="http://schemas.openxmlformats.org/drawingml/2006/main" noGrp="1"/>
          </p:cNvSpPr>
          <p:nvPr/>
        </p:nvSpPr>
        <p:spPr>
          <a:xfrm xmlns:a="http://schemas.openxmlformats.org/drawingml/2006/main">
            <a:off x="6190488"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1</a:t>
            </a:r>
          </a:p>
        </p:txBody>
      </p:sp>
      <p:sp>
        <p:nvSpPr>
          <p:cNvPr id="15" name="Rounded Rectangle 14">
            <a:extLst xmlns:a="http://schemas.openxmlformats.org/drawingml/2006/main">
              <a:ext uri="{FF2B5EF4-FFF2-40B4-BE49-F238E27FC236}">
                <a16:creationId xmlns:a16="http://schemas.microsoft.com/office/drawing/2014/main" id="{05BEFDA7-64DF-4052-9373-75369655D018}"/>
              </a:ext>
            </a:extLst>
          </p:cNvPr>
          <p:cNvSpPr>
            <a:spLocks xmlns:a="http://schemas.openxmlformats.org/drawingml/2006/main" noGrp="1"/>
          </p:cNvSpPr>
          <p:nvPr/>
        </p:nvSpPr>
        <p:spPr>
          <a:xfrm xmlns:a="http://schemas.openxmlformats.org/drawingml/2006/main">
            <a:off x="6848856"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A3B6C8BE-2D1B-49C9-8424-E6B6096241B6}"/>
              </a:ext>
            </a:extLst>
          </p:cNvPr>
          <p:cNvSpPr>
            <a:spLocks xmlns:a="http://schemas.openxmlformats.org/drawingml/2006/main" noGrp="1"/>
          </p:cNvSpPr>
          <p:nvPr/>
        </p:nvSpPr>
        <p:spPr>
          <a:xfrm xmlns:a="http://schemas.openxmlformats.org/drawingml/2006/main">
            <a:off x="6848856"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2</a:t>
            </a:r>
          </a:p>
        </p:txBody>
      </p:sp>
      <p:sp>
        <p:nvSpPr>
          <p:cNvPr id="17" name="Rounded Rectangle 16">
            <a:extLst xmlns:a="http://schemas.openxmlformats.org/drawingml/2006/main">
              <a:ext uri="{FF2B5EF4-FFF2-40B4-BE49-F238E27FC236}">
                <a16:creationId xmlns:a16="http://schemas.microsoft.com/office/drawing/2014/main" id="{5B860CCB-3EFE-4585-A3B6-1BB2893F05BD}"/>
              </a:ext>
            </a:extLst>
          </p:cNvPr>
          <p:cNvSpPr>
            <a:spLocks xmlns:a="http://schemas.openxmlformats.org/drawingml/2006/main" noGrp="1"/>
          </p:cNvSpPr>
          <p:nvPr/>
        </p:nvSpPr>
        <p:spPr>
          <a:xfrm xmlns:a="http://schemas.openxmlformats.org/drawingml/2006/main">
            <a:off x="7507224"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TextBox 17">
            <a:extLst xmlns:a="http://schemas.openxmlformats.org/drawingml/2006/main">
              <a:ext uri="{FF2B5EF4-FFF2-40B4-BE49-F238E27FC236}">
                <a16:creationId xmlns:a16="http://schemas.microsoft.com/office/drawing/2014/main" id="{2565193C-F342-4FE2-A387-419A6D1AC258}"/>
              </a:ext>
            </a:extLst>
          </p:cNvPr>
          <p:cNvSpPr>
            <a:spLocks xmlns:a="http://schemas.openxmlformats.org/drawingml/2006/main" noGrp="1"/>
          </p:cNvSpPr>
          <p:nvPr/>
        </p:nvSpPr>
        <p:spPr>
          <a:xfrm xmlns:a="http://schemas.openxmlformats.org/drawingml/2006/main">
            <a:off x="7507224"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3</a:t>
            </a:r>
          </a:p>
        </p:txBody>
      </p:sp>
      <p:sp>
        <p:nvSpPr>
          <p:cNvPr id="19" name="Rounded Rectangle 18">
            <a:extLst xmlns:a="http://schemas.openxmlformats.org/drawingml/2006/main">
              <a:ext uri="{FF2B5EF4-FFF2-40B4-BE49-F238E27FC236}">
                <a16:creationId xmlns:a16="http://schemas.microsoft.com/office/drawing/2014/main" id="{A111333A-3E83-4279-A4A3-83AFF14138F3}"/>
              </a:ext>
            </a:extLst>
          </p:cNvPr>
          <p:cNvSpPr>
            <a:spLocks xmlns:a="http://schemas.openxmlformats.org/drawingml/2006/main" noGrp="1"/>
          </p:cNvSpPr>
          <p:nvPr/>
        </p:nvSpPr>
        <p:spPr>
          <a:xfrm xmlns:a="http://schemas.openxmlformats.org/drawingml/2006/main">
            <a:off x="8165592"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TextBox 19">
            <a:extLst xmlns:a="http://schemas.openxmlformats.org/drawingml/2006/main">
              <a:ext uri="{FF2B5EF4-FFF2-40B4-BE49-F238E27FC236}">
                <a16:creationId xmlns:a16="http://schemas.microsoft.com/office/drawing/2014/main" id="{7189B6D0-EC1A-470A-BB62-F6D187B80256}"/>
              </a:ext>
            </a:extLst>
          </p:cNvPr>
          <p:cNvSpPr>
            <a:spLocks xmlns:a="http://schemas.openxmlformats.org/drawingml/2006/main" noGrp="1"/>
          </p:cNvSpPr>
          <p:nvPr/>
        </p:nvSpPr>
        <p:spPr>
          <a:xfrm xmlns:a="http://schemas.openxmlformats.org/drawingml/2006/main">
            <a:off x="8165592"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4</a:t>
            </a:r>
          </a:p>
        </p:txBody>
      </p:sp>
      <p:sp>
        <p:nvSpPr>
          <p:cNvPr id="21" name="Rounded Rectangle 20">
            <a:extLst xmlns:a="http://schemas.openxmlformats.org/drawingml/2006/main">
              <a:ext uri="{FF2B5EF4-FFF2-40B4-BE49-F238E27FC236}">
                <a16:creationId xmlns:a16="http://schemas.microsoft.com/office/drawing/2014/main" id="{62CF1274-A625-4D16-80D4-0ABE97219801}"/>
              </a:ext>
            </a:extLst>
          </p:cNvPr>
          <p:cNvSpPr>
            <a:spLocks xmlns:a="http://schemas.openxmlformats.org/drawingml/2006/main" noGrp="1"/>
          </p:cNvSpPr>
          <p:nvPr/>
        </p:nvSpPr>
        <p:spPr>
          <a:xfrm xmlns:a="http://schemas.openxmlformats.org/drawingml/2006/main">
            <a:off x="8823959"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C89B7779-9888-45FF-A75A-66B1F77CA9F8}"/>
              </a:ext>
            </a:extLst>
          </p:cNvPr>
          <p:cNvSpPr>
            <a:spLocks xmlns:a="http://schemas.openxmlformats.org/drawingml/2006/main" noGrp="1"/>
          </p:cNvSpPr>
          <p:nvPr/>
        </p:nvSpPr>
        <p:spPr>
          <a:xfrm xmlns:a="http://schemas.openxmlformats.org/drawingml/2006/main">
            <a:off x="8823959"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5</a:t>
            </a:r>
          </a:p>
        </p:txBody>
      </p:sp>
      <p:sp>
        <p:nvSpPr>
          <p:cNvPr id="23" name="TextBox 22">
            <a:extLst xmlns:a="http://schemas.openxmlformats.org/drawingml/2006/main">
              <a:ext uri="{FF2B5EF4-FFF2-40B4-BE49-F238E27FC236}">
                <a16:creationId xmlns:a16="http://schemas.microsoft.com/office/drawing/2014/main" id="{529507ED-1579-4688-B4F4-E06C98E2BDE4}"/>
              </a:ext>
            </a:extLst>
          </p:cNvPr>
          <p:cNvSpPr>
            <a:spLocks xmlns:a="http://schemas.openxmlformats.org/drawingml/2006/main" noGrp="1"/>
          </p:cNvSpPr>
          <p:nvPr/>
        </p:nvSpPr>
        <p:spPr>
          <a:xfrm xmlns:a="http://schemas.openxmlformats.org/drawingml/2006/main">
            <a:off x="6812280" y="2999232"/>
            <a:ext cx="15544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FA643"/>
                </a:solidFill>
                <a:latin typeface="Avenir Next"/>
                <a:ea typeface="Avenir Next"/>
                <a:cs typeface="Avenir Next"/>
              </a:defRPr>
            </a:pPr>
            <a:r>
              <a:rPr>
                <a:solidFill>
                  <a:srgbClr val="D7E4EB"/>
                </a:solidFill>
              </a:rPr>
              <a:t>PAGE TABLE</a:t>
            </a:r>
          </a:p>
        </p:txBody>
      </p:sp>
      <p:sp>
        <p:nvSpPr>
          <p:cNvPr id="24" name="Connector 23">
            <a:extLst xmlns:a="http://schemas.openxmlformats.org/drawingml/2006/main">
              <a:ext uri="{FF2B5EF4-FFF2-40B4-BE49-F238E27FC236}">
                <a16:creationId xmlns:a16="http://schemas.microsoft.com/office/drawing/2014/main" id="{A2847576-F19B-448F-BB56-52D7B97773F4}"/>
              </a:ext>
            </a:extLst>
          </p:cNvPr>
          <p:cNvSpPr>
            <a:spLocks xmlns:a="http://schemas.openxmlformats.org/drawingml/2006/main" noGrp="1"/>
          </p:cNvSpPr>
          <p:nvPr/>
        </p:nvSpPr>
        <p:spPr>
          <a:xfrm xmlns:a="http://schemas.openxmlformats.org/drawingml/2006/main">
            <a:off x="5760720" y="2679192"/>
            <a:ext cx="2423159" cy="1362456"/>
          </a:xfrm>
          <a:prstGeom xmlns:a="http://schemas.openxmlformats.org/drawingml/2006/main" prst="line">
            <a:avLst/>
          </a:prstGeom>
          <a:ln xmlns:a="http://schemas.openxmlformats.org/drawingml/2006/main" w="25400">
            <a:solidFill>
              <a:srgbClr val="FFA643"/>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5" name="Connector 24">
            <a:extLst xmlns:a="http://schemas.openxmlformats.org/drawingml/2006/main">
              <a:ext uri="{FF2B5EF4-FFF2-40B4-BE49-F238E27FC236}">
                <a16:creationId xmlns:a16="http://schemas.microsoft.com/office/drawing/2014/main" id="{82D657D1-31BE-4B3C-B73B-F61033503206}"/>
              </a:ext>
            </a:extLst>
          </p:cNvPr>
          <p:cNvSpPr>
            <a:spLocks xmlns:a="http://schemas.openxmlformats.org/drawingml/2006/main" noGrp="1"/>
          </p:cNvSpPr>
          <p:nvPr/>
        </p:nvSpPr>
        <p:spPr>
          <a:xfrm xmlns:a="http://schemas.openxmlformats.org/drawingml/2006/main">
            <a:off x="7077456" y="2679192"/>
            <a:ext cx="2615184" cy="1362456"/>
          </a:xfrm>
          <a:prstGeom xmlns:a="http://schemas.openxmlformats.org/drawingml/2006/main" prst="line">
            <a:avLst/>
          </a:prstGeom>
          <a:ln xmlns:a="http://schemas.openxmlformats.org/drawingml/2006/main" w="25400">
            <a:solidFill>
              <a:srgbClr val="FFA643"/>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6" name="Connector 25">
            <a:extLst xmlns:a="http://schemas.openxmlformats.org/drawingml/2006/main">
              <a:ext uri="{FF2B5EF4-FFF2-40B4-BE49-F238E27FC236}">
                <a16:creationId xmlns:a16="http://schemas.microsoft.com/office/drawing/2014/main" id="{67FD3767-9F93-4AF2-8C30-7C799D5406B7}"/>
              </a:ext>
            </a:extLst>
          </p:cNvPr>
          <p:cNvSpPr>
            <a:spLocks xmlns:a="http://schemas.openxmlformats.org/drawingml/2006/main" noGrp="1"/>
          </p:cNvSpPr>
          <p:nvPr/>
        </p:nvSpPr>
        <p:spPr>
          <a:xfrm xmlns:a="http://schemas.openxmlformats.org/drawingml/2006/main" flipH="1">
            <a:off x="7680960" y="2679192"/>
            <a:ext cx="713232" cy="1362456"/>
          </a:xfrm>
          <a:prstGeom xmlns:a="http://schemas.openxmlformats.org/drawingml/2006/main" prst="line">
            <a:avLst/>
          </a:prstGeom>
          <a:ln xmlns:a="http://schemas.openxmlformats.org/drawingml/2006/main" w="25400">
            <a:solidFill>
              <a:srgbClr val="FFA643"/>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7" name="TextBox 26">
            <a:extLst xmlns:a="http://schemas.openxmlformats.org/drawingml/2006/main">
              <a:ext uri="{FF2B5EF4-FFF2-40B4-BE49-F238E27FC236}">
                <a16:creationId xmlns:a16="http://schemas.microsoft.com/office/drawing/2014/main" id="{48E60D38-0192-4FDB-85C6-83177CBD7E9C}"/>
              </a:ext>
            </a:extLst>
          </p:cNvPr>
          <p:cNvSpPr>
            <a:spLocks xmlns:a="http://schemas.openxmlformats.org/drawingml/2006/main" noGrp="1"/>
          </p:cNvSpPr>
          <p:nvPr/>
        </p:nvSpPr>
        <p:spPr>
          <a:xfrm xmlns:a="http://schemas.openxmlformats.org/drawingml/2006/main">
            <a:off x="5532120" y="3822191"/>
            <a:ext cx="2286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PHYSICAL BLOCKS</a:t>
            </a:r>
          </a:p>
        </p:txBody>
      </p:sp>
      <p:sp>
        <p:nvSpPr>
          <p:cNvPr id="28" name="Rounded Rectangle 27">
            <a:extLst xmlns:a="http://schemas.openxmlformats.org/drawingml/2006/main">
              <a:ext uri="{FF2B5EF4-FFF2-40B4-BE49-F238E27FC236}">
                <a16:creationId xmlns:a16="http://schemas.microsoft.com/office/drawing/2014/main" id="{8F84601F-C0B8-4D4F-96B3-C5886CD58A69}"/>
              </a:ext>
            </a:extLst>
          </p:cNvPr>
          <p:cNvSpPr>
            <a:spLocks xmlns:a="http://schemas.openxmlformats.org/drawingml/2006/main" noGrp="1"/>
          </p:cNvSpPr>
          <p:nvPr/>
        </p:nvSpPr>
        <p:spPr>
          <a:xfrm xmlns:a="http://schemas.openxmlformats.org/drawingml/2006/main">
            <a:off x="5532120"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Rounded Rectangle 28">
            <a:extLst xmlns:a="http://schemas.openxmlformats.org/drawingml/2006/main">
              <a:ext uri="{FF2B5EF4-FFF2-40B4-BE49-F238E27FC236}">
                <a16:creationId xmlns:a16="http://schemas.microsoft.com/office/drawing/2014/main" id="{B2D878BB-BDAF-4751-9348-B3BD5A19307C}"/>
              </a:ext>
            </a:extLst>
          </p:cNvPr>
          <p:cNvSpPr>
            <a:spLocks xmlns:a="http://schemas.openxmlformats.org/drawingml/2006/main" noGrp="1"/>
          </p:cNvSpPr>
          <p:nvPr/>
        </p:nvSpPr>
        <p:spPr>
          <a:xfrm xmlns:a="http://schemas.openxmlformats.org/drawingml/2006/main">
            <a:off x="6190488"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Rounded Rectangle 29">
            <a:extLst xmlns:a="http://schemas.openxmlformats.org/drawingml/2006/main">
              <a:ext uri="{FF2B5EF4-FFF2-40B4-BE49-F238E27FC236}">
                <a16:creationId xmlns:a16="http://schemas.microsoft.com/office/drawing/2014/main" id="{8AFEDD15-B466-4F8F-B429-9FCF05845440}"/>
              </a:ext>
            </a:extLst>
          </p:cNvPr>
          <p:cNvSpPr>
            <a:spLocks xmlns:a="http://schemas.openxmlformats.org/drawingml/2006/main" noGrp="1"/>
          </p:cNvSpPr>
          <p:nvPr/>
        </p:nvSpPr>
        <p:spPr>
          <a:xfrm xmlns:a="http://schemas.openxmlformats.org/drawingml/2006/main">
            <a:off x="6848856"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1" name="Rounded Rectangle 30">
            <a:extLst xmlns:a="http://schemas.openxmlformats.org/drawingml/2006/main">
              <a:ext uri="{FF2B5EF4-FFF2-40B4-BE49-F238E27FC236}">
                <a16:creationId xmlns:a16="http://schemas.microsoft.com/office/drawing/2014/main" id="{FFF22085-27B9-4DB7-A0C9-277BBD44FBDA}"/>
              </a:ext>
            </a:extLst>
          </p:cNvPr>
          <p:cNvSpPr>
            <a:spLocks xmlns:a="http://schemas.openxmlformats.org/drawingml/2006/main" noGrp="1"/>
          </p:cNvSpPr>
          <p:nvPr/>
        </p:nvSpPr>
        <p:spPr>
          <a:xfrm xmlns:a="http://schemas.openxmlformats.org/drawingml/2006/main">
            <a:off x="7507224"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Rounded Rectangle 31">
            <a:extLst xmlns:a="http://schemas.openxmlformats.org/drawingml/2006/main">
              <a:ext uri="{FF2B5EF4-FFF2-40B4-BE49-F238E27FC236}">
                <a16:creationId xmlns:a16="http://schemas.microsoft.com/office/drawing/2014/main" id="{E3E64F5A-2358-4A6F-86D4-2A7723479252}"/>
              </a:ext>
            </a:extLst>
          </p:cNvPr>
          <p:cNvSpPr>
            <a:spLocks xmlns:a="http://schemas.openxmlformats.org/drawingml/2006/main" noGrp="1"/>
          </p:cNvSpPr>
          <p:nvPr/>
        </p:nvSpPr>
        <p:spPr>
          <a:xfrm xmlns:a="http://schemas.openxmlformats.org/drawingml/2006/main">
            <a:off x="8165592"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3" name="Rounded Rectangle 32">
            <a:extLst xmlns:a="http://schemas.openxmlformats.org/drawingml/2006/main">
              <a:ext uri="{FF2B5EF4-FFF2-40B4-BE49-F238E27FC236}">
                <a16:creationId xmlns:a16="http://schemas.microsoft.com/office/drawing/2014/main" id="{51A87F36-3C24-4B0C-BC1B-12C8E7A3192D}"/>
              </a:ext>
            </a:extLst>
          </p:cNvPr>
          <p:cNvSpPr>
            <a:spLocks xmlns:a="http://schemas.openxmlformats.org/drawingml/2006/main" noGrp="1"/>
          </p:cNvSpPr>
          <p:nvPr/>
        </p:nvSpPr>
        <p:spPr>
          <a:xfrm xmlns:a="http://schemas.openxmlformats.org/drawingml/2006/main">
            <a:off x="8823959"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4" name="Rounded Rectangle 33">
            <a:extLst xmlns:a="http://schemas.openxmlformats.org/drawingml/2006/main">
              <a:ext uri="{FF2B5EF4-FFF2-40B4-BE49-F238E27FC236}">
                <a16:creationId xmlns:a16="http://schemas.microsoft.com/office/drawing/2014/main" id="{5B62E0A7-AC86-4997-9FDD-080C83FEE26A}"/>
              </a:ext>
            </a:extLst>
          </p:cNvPr>
          <p:cNvSpPr>
            <a:spLocks xmlns:a="http://schemas.openxmlformats.org/drawingml/2006/main" noGrp="1"/>
          </p:cNvSpPr>
          <p:nvPr/>
        </p:nvSpPr>
        <p:spPr>
          <a:xfrm xmlns:a="http://schemas.openxmlformats.org/drawingml/2006/main">
            <a:off x="9482328"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Rounded Rectangle 34">
            <a:extLst xmlns:a="http://schemas.openxmlformats.org/drawingml/2006/main">
              <a:ext uri="{FF2B5EF4-FFF2-40B4-BE49-F238E27FC236}">
                <a16:creationId xmlns:a16="http://schemas.microsoft.com/office/drawing/2014/main" id="{0C4B6B40-162A-45E6-AB35-D8507B1C74EA}"/>
              </a:ext>
            </a:extLst>
          </p:cNvPr>
          <p:cNvSpPr>
            <a:spLocks xmlns:a="http://schemas.openxmlformats.org/drawingml/2006/main" noGrp="1"/>
          </p:cNvSpPr>
          <p:nvPr/>
        </p:nvSpPr>
        <p:spPr>
          <a:xfrm xmlns:a="http://schemas.openxmlformats.org/drawingml/2006/main">
            <a:off x="10140696"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6" name="TextBox 35">
            <a:extLst xmlns:a="http://schemas.openxmlformats.org/drawingml/2006/main">
              <a:ext uri="{FF2B5EF4-FFF2-40B4-BE49-F238E27FC236}">
                <a16:creationId xmlns:a16="http://schemas.microsoft.com/office/drawing/2014/main" id="{4C368EE4-19FF-4ED6-B618-0B6CA9DF7048}"/>
              </a:ext>
            </a:extLst>
          </p:cNvPr>
          <p:cNvSpPr>
            <a:spLocks xmlns:a="http://schemas.openxmlformats.org/drawingml/2006/main" noGrp="1"/>
          </p:cNvSpPr>
          <p:nvPr/>
        </p:nvSpPr>
        <p:spPr>
          <a:xfrm xmlns:a="http://schemas.openxmlformats.org/drawingml/2006/main">
            <a:off x="5532120" y="5230368"/>
            <a:ext cx="553212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Logical order survives even when physical blocks are non-contiguous.</a:t>
            </a:r>
          </a:p>
        </p:txBody>
      </p:sp>
      <p:sp>
        <p:nvSpPr>
          <p:cNvPr id="37" name="Deck progress 92/120">
            <a:extLst xmlns:a="http://schemas.openxmlformats.org/drawingml/2006/main">
              <a:ext uri="{FF2B5EF4-FFF2-40B4-BE49-F238E27FC236}">
                <a16:creationId xmlns:a16="http://schemas.microsoft.com/office/drawing/2014/main" id="{EE2557F9-1AD6-4F98-B995-376A9DDB78C7}"/>
              </a:ext>
            </a:extLst>
          </p:cNvPr>
          <p:cNvSpPr>
            <a:spLocks xmlns:a="http://schemas.openxmlformats.org/drawingml/2006/main" noGrp="1"/>
          </p:cNvSpPr>
          <p:nvPr/>
        </p:nvSpPr>
        <p:spPr>
          <a:xfrm xmlns:a="http://schemas.openxmlformats.org/drawingml/2006/main">
            <a:off x="530352" y="6473952"/>
            <a:ext cx="8001203"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8" name="Current page 92">
            <a:extLst xmlns:a="http://schemas.openxmlformats.org/drawingml/2006/main">
              <a:ext uri="{FF2B5EF4-FFF2-40B4-BE49-F238E27FC236}">
                <a16:creationId xmlns:a16="http://schemas.microsoft.com/office/drawing/2014/main" id="{60F27704-B6B9-4922-ACCA-2395A9F990A7}"/>
              </a:ext>
            </a:extLst>
          </p:cNvPr>
          <p:cNvSpPr>
            <a:spLocks xmlns:a="http://schemas.openxmlformats.org/drawingml/2006/main" noGrp="1"/>
          </p:cNvSpPr>
          <p:nvPr/>
        </p:nvSpPr>
        <p:spPr>
          <a:xfrm xmlns:a="http://schemas.openxmlformats.org/drawingml/2006/main">
            <a:off x="8498218"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988322361"/>
      </p:ext>
    </p:extLst>
  </p:cSld>
</p:sld>
</file>

<file path=ppt/slides/slide96.xml><?xml version="1.0" encoding="utf-8"?>
<p:sld xmlns:p="http://schemas.openxmlformats.org/presentationml/2006/main">
  <p:cSld>
    <p:bg>
      <p:bgPr>
        <a:solidFill xmlns:a="http://schemas.openxmlformats.org/drawingml/2006/main">
          <a:srgbClr val="071427"/>
        </a:solidFill>
      </p:bgPr>
    </p:bg>
    <p:spTree>
      <p:nvGrpSpPr>
        <p:cNvPr id="1" name=""/>
        <p:cNvGrpSpPr/>
        <p:nvPr/>
      </p:nvGrpSpPr>
      <p:grpSpPr>
        <a:xfrm xmlns:a="http://schemas.openxmlformats.org/drawingml/2006/main"/>
      </p:grpSpPr>
      <p:sp>
        <p:nvSpPr>
          <p:cNvPr id="31" name="">
            <a:extLst xmlns:a="http://schemas.openxmlformats.org/drawingml/2006/main">
              <a:ext uri="{FF2B5EF4-FFF2-40B4-BE49-F238E27FC236}">
                <a16:creationId xmlns:a16="http://schemas.microsoft.com/office/drawing/2014/main" id="{A43114B9-6D32-4A71-847D-3EE6C3D530FB}"/>
              </a:ext>
            </a:extLst>
          </p:cNvPr>
          <p:cNvSpPr>
            <a:spLocks xmlns:a="http://schemas.openxmlformats.org/drawingml/2006/main" noGrp="1"/>
          </p:cNvSpPr>
          <p:nvPr/>
        </p:nvSpPr>
        <p:spPr>
          <a:xfrm xmlns:a="http://schemas.openxmlformats.org/drawingml/2006/main">
            <a:off x="523875" y="485775"/>
            <a:ext cx="476250" cy="66675"/>
          </a:xfrm>
          <a:prstGeom xmlns:a="http://schemas.openxmlformats.org/drawingml/2006/main" prst="rect">
            <a:avLst/>
          </a:prstGeom>
          <a:solidFill xmlns:a="http://schemas.openxmlformats.org/drawingml/2006/main">
            <a:srgbClr val="946BFF"/>
          </a:solidFill>
          <a:ln xmlns:a="http://schemas.openxmlformats.org/drawingml/2006/main" w="9525">
            <a:solidFill>
              <a:srgbClr val="946BFF"/>
            </a:solidFill>
            <a:prstDash val="solid"/>
          </a:ln>
        </p:spPr>
      </p:sp>
      <p:sp>
        <p:nvSpPr>
          <p:cNvPr id="2" name="">
            <a:extLst xmlns:a="http://schemas.openxmlformats.org/drawingml/2006/main">
              <a:ext uri="{FF2B5EF4-FFF2-40B4-BE49-F238E27FC236}">
                <a16:creationId xmlns:a16="http://schemas.microsoft.com/office/drawing/2014/main" id="{0621CC9F-8941-4937-8F3E-6BB8E65E09ED}"/>
              </a:ext>
            </a:extLst>
          </p:cNvPr>
          <p:cNvSpPr>
            <a:spLocks xmlns:a="http://schemas.openxmlformats.org/drawingml/2006/main" noGrp="1"/>
          </p:cNvSpPr>
          <p:nvPr/>
        </p:nvSpPr>
        <p:spPr>
          <a:xfrm xmlns:a="http://schemas.openxmlformats.org/drawingml/2006/main">
            <a:off x="1133475" y="447675"/>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SCHEDULING + KV</a:t>
            </a:r>
          </a:p>
        </p:txBody>
      </p:sp>
      <p:sp>
        <p:nvSpPr>
          <p:cNvPr id="3" name="">
            <a:extLst xmlns:a="http://schemas.openxmlformats.org/drawingml/2006/main">
              <a:ext uri="{FF2B5EF4-FFF2-40B4-BE49-F238E27FC236}">
                <a16:creationId xmlns:a16="http://schemas.microsoft.com/office/drawing/2014/main" id="{087FC7E7-B101-45B1-9E92-FDA4088C331F}"/>
              </a:ext>
            </a:extLst>
          </p:cNvPr>
          <p:cNvSpPr>
            <a:spLocks xmlns:a="http://schemas.openxmlformats.org/drawingml/2006/main" noGrp="1"/>
          </p:cNvSpPr>
          <p:nvPr/>
        </p:nvSpPr>
        <p:spPr>
          <a:xfrm xmlns:a="http://schemas.openxmlformats.org/drawingml/2006/main">
            <a:off x="523875" y="990600"/>
            <a:ext cx="10287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2625" b="1">
                <a:solidFill>
                  <a:srgbClr val="F7FAFC"/>
                </a:solidFill>
                <a:latin typeface="Avenir Next"/>
                <a:ea typeface="Avenir Next"/>
                <a:cs typeface="Avenir Next"/>
              </a:defRPr>
            </a:pPr>
            <a:r>
              <a:rPr sz="3000" b="1">
                <a:solidFill>
                  <a:srgbClr val="F7FAFC"/>
                </a:solidFill>
                <a:latin typeface="Avenir Next"/>
                <a:ea typeface="Avenir Next"/>
                <a:cs typeface="Avenir Next"/>
              </a:rPr>
              <a:t>Reuse turns a cache into a shared object</a:t>
            </a:r>
          </a:p>
        </p:txBody>
      </p:sp>
      <p:sp>
        <p:nvSpPr>
          <p:cNvPr id="4" name="">
            <a:extLst xmlns:a="http://schemas.openxmlformats.org/drawingml/2006/main">
              <a:ext uri="{FF2B5EF4-FFF2-40B4-BE49-F238E27FC236}">
                <a16:creationId xmlns:a16="http://schemas.microsoft.com/office/drawing/2014/main" id="{94FF4C95-DFE1-49D4-8A5C-837450702312}"/>
              </a:ext>
            </a:extLst>
          </p:cNvPr>
          <p:cNvSpPr>
            <a:spLocks xmlns:a="http://schemas.openxmlformats.org/drawingml/2006/main" noGrp="1"/>
          </p:cNvSpPr>
          <p:nvPr/>
        </p:nvSpPr>
        <p:spPr>
          <a:xfrm xmlns:a="http://schemas.openxmlformats.org/drawingml/2006/main">
            <a:off x="523875" y="1581150"/>
            <a:ext cx="10096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500" b="0">
                <a:solidFill>
                  <a:srgbClr val="C6D3DA"/>
                </a:solidFill>
                <a:latin typeface="Avenir Next"/>
                <a:ea typeface="Avenir Next"/>
                <a:cs typeface="Avenir Next"/>
              </a:defRPr>
            </a:pPr>
            <a:r>
              <a:rPr sz="1550" b="0">
                <a:solidFill>
                  <a:srgbClr val="C6D3DA"/>
                </a:solidFill>
                <a:latin typeface="Avenir Next"/>
                <a:ea typeface="Avenir Next"/>
                <a:cs typeface="Avenir Next"/>
              </a:rPr>
              <a:t>Sharing saves work only when identity and ownership are explicit.</a:t>
            </a:r>
          </a:p>
        </p:txBody>
      </p:sp>
      <p:sp>
        <p:nvSpPr>
          <p:cNvPr id="5" name="">
            <a:extLst xmlns:a="http://schemas.openxmlformats.org/drawingml/2006/main">
              <a:ext uri="{FF2B5EF4-FFF2-40B4-BE49-F238E27FC236}">
                <a16:creationId xmlns:a16="http://schemas.microsoft.com/office/drawing/2014/main" id="{84840DB8-F1B9-4DA7-81A4-88C91E293DD5}"/>
              </a:ext>
            </a:extLst>
          </p:cNvPr>
          <p:cNvSpPr>
            <a:spLocks xmlns:a="http://schemas.openxmlformats.org/drawingml/2006/main" noGrp="1"/>
          </p:cNvSpPr>
          <p:nvPr/>
        </p:nvSpPr>
        <p:spPr>
          <a:xfrm xmlns:a="http://schemas.openxmlformats.org/drawingml/2006/main">
            <a:off x="523875" y="2381250"/>
            <a:ext cx="2581275" cy="2000250"/>
          </a:xfrm>
          <a:prstGeom xmlns:a="http://schemas.openxmlformats.org/drawingml/2006/main" prst="roundRect">
            <a:avLst>
              <a:gd name="adj" fmla="val 7619"/>
            </a:avLst>
          </a:prstGeom>
          <a:solidFill xmlns:a="http://schemas.openxmlformats.org/drawingml/2006/main">
            <a:srgbClr val="112B42"/>
          </a:solidFill>
          <a:ln xmlns:a="http://schemas.openxmlformats.org/drawingml/2006/main" w="9525">
            <a:solidFill>
              <a:srgbClr val="52C98E"/>
            </a:solidFill>
            <a:prstDash val="solid"/>
          </a:ln>
        </p:spPr>
      </p:sp>
      <p:sp>
        <p:nvSpPr>
          <p:cNvPr id="6" name="">
            <a:extLst xmlns:a="http://schemas.openxmlformats.org/drawingml/2006/main">
              <a:ext uri="{FF2B5EF4-FFF2-40B4-BE49-F238E27FC236}">
                <a16:creationId xmlns:a16="http://schemas.microsoft.com/office/drawing/2014/main" id="{DFC315AA-57A2-41D6-8A8D-9D6E8D3ED39D}"/>
              </a:ext>
            </a:extLst>
          </p:cNvPr>
          <p:cNvSpPr>
            <a:spLocks xmlns:a="http://schemas.openxmlformats.org/drawingml/2006/main" noGrp="1"/>
          </p:cNvSpPr>
          <p:nvPr/>
        </p:nvSpPr>
        <p:spPr>
          <a:xfrm xmlns:a="http://schemas.openxmlformats.org/drawingml/2006/main">
            <a:off x="752475" y="2628900"/>
            <a:ext cx="419100" cy="57150"/>
          </a:xfrm>
          <a:prstGeom xmlns:a="http://schemas.openxmlformats.org/drawingml/2006/main" prst="rect">
            <a:avLst/>
          </a:prstGeom>
          <a:solidFill xmlns:a="http://schemas.openxmlformats.org/drawingml/2006/main">
            <a:srgbClr val="43BEE8"/>
          </a:solidFill>
          <a:ln xmlns:a="http://schemas.openxmlformats.org/drawingml/2006/main" w="9525">
            <a:solidFill>
              <a:srgbClr val="43BEE8"/>
            </a:solidFill>
            <a:prstDash val="solid"/>
          </a:ln>
        </p:spPr>
      </p:sp>
      <p:sp>
        <p:nvSpPr>
          <p:cNvPr id="7" name="">
            <a:extLst xmlns:a="http://schemas.openxmlformats.org/drawingml/2006/main">
              <a:ext uri="{FF2B5EF4-FFF2-40B4-BE49-F238E27FC236}">
                <a16:creationId xmlns:a16="http://schemas.microsoft.com/office/drawing/2014/main" id="{642BBE98-69C3-47CF-BAA9-7CDCB9268A8E}"/>
              </a:ext>
            </a:extLst>
          </p:cNvPr>
          <p:cNvSpPr>
            <a:spLocks xmlns:a="http://schemas.openxmlformats.org/drawingml/2006/main" noGrp="1"/>
          </p:cNvSpPr>
          <p:nvPr/>
        </p:nvSpPr>
        <p:spPr>
          <a:xfrm xmlns:a="http://schemas.openxmlformats.org/drawingml/2006/main">
            <a:off x="752475" y="2876550"/>
            <a:ext cx="21240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200" b="1">
                <a:solidFill>
                  <a:srgbClr val="43BEE8"/>
                </a:solidFill>
                <a:latin typeface="Avenir Next"/>
                <a:ea typeface="Avenir Next"/>
                <a:cs typeface="Avenir Next"/>
              </a:defRPr>
            </a:pPr>
            <a:r>
              <a:rPr sz="1300" b="1">
                <a:solidFill>
                  <a:srgbClr val="43BEE8"/>
                </a:solidFill>
                <a:latin typeface="Avenir Next"/>
                <a:ea typeface="Avenir Next"/>
                <a:cs typeface="Avenir Next"/>
              </a:rPr>
              <a:t>MATCH</a:t>
            </a:r>
          </a:p>
        </p:txBody>
      </p:sp>
      <p:sp>
        <p:nvSpPr>
          <p:cNvPr id="8" name="">
            <a:extLst xmlns:a="http://schemas.openxmlformats.org/drawingml/2006/main">
              <a:ext uri="{FF2B5EF4-FFF2-40B4-BE49-F238E27FC236}">
                <a16:creationId xmlns:a16="http://schemas.microsoft.com/office/drawing/2014/main" id="{6F1C2CF7-470E-450B-9FB3-9714E4D97836}"/>
              </a:ext>
            </a:extLst>
          </p:cNvPr>
          <p:cNvSpPr>
            <a:spLocks xmlns:a="http://schemas.openxmlformats.org/drawingml/2006/main" noGrp="1"/>
          </p:cNvSpPr>
          <p:nvPr/>
        </p:nvSpPr>
        <p:spPr>
          <a:xfrm xmlns:a="http://schemas.openxmlformats.org/drawingml/2006/main">
            <a:off x="752475" y="3276600"/>
            <a:ext cx="21240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650" b="1">
                <a:solidFill>
                  <a:srgbClr val="F7FAFC"/>
                </a:solidFill>
                <a:latin typeface="Avenir Next"/>
                <a:ea typeface="Avenir Next"/>
                <a:cs typeface="Avenir Next"/>
              </a:defRPr>
            </a:pPr>
            <a:r>
              <a:rPr sz="1650" b="1">
                <a:solidFill>
                  <a:srgbClr val="F7FAFC"/>
                </a:solidFill>
                <a:latin typeface="Avenir Next"/>
                <a:ea typeface="Avenir Next"/>
                <a:cs typeface="Avenir Next"/>
              </a:rPr>
              <a:t>Find the same prefix</a:t>
            </a:r>
          </a:p>
        </p:txBody>
      </p:sp>
      <p:sp>
        <p:nvSpPr>
          <p:cNvPr id="9" name="">
            <a:extLst xmlns:a="http://schemas.openxmlformats.org/drawingml/2006/main">
              <a:ext uri="{FF2B5EF4-FFF2-40B4-BE49-F238E27FC236}">
                <a16:creationId xmlns:a16="http://schemas.microsoft.com/office/drawing/2014/main" id="{DBE9A914-D03A-47B2-8D1A-B3B0209F7627}"/>
              </a:ext>
            </a:extLst>
          </p:cNvPr>
          <p:cNvSpPr>
            <a:spLocks xmlns:a="http://schemas.openxmlformats.org/drawingml/2006/main" noGrp="1"/>
          </p:cNvSpPr>
          <p:nvPr/>
        </p:nvSpPr>
        <p:spPr>
          <a:xfrm xmlns:a="http://schemas.openxmlformats.org/drawingml/2006/main">
            <a:off x="752475" y="3867150"/>
            <a:ext cx="2124075"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0">
                <a:solidFill>
                  <a:srgbClr val="C6D3DA"/>
                </a:solidFill>
                <a:latin typeface="Avenir Next"/>
                <a:ea typeface="Avenir Next"/>
                <a:cs typeface="Avenir Next"/>
              </a:defRPr>
            </a:pPr>
            <a:r>
              <a:rPr sz="1300" b="0">
                <a:solidFill>
                  <a:srgbClr val="C6D3DA"/>
                </a:solidFill>
                <a:latin typeface="Avenir Next"/>
                <a:ea typeface="Avenir Next"/>
                <a:cs typeface="Avenir Next"/>
              </a:rPr>
              <a:t>Reuse is safe only when the prefix really matches.</a:t>
            </a:r>
          </a:p>
        </p:txBody>
      </p:sp>
      <p:sp>
        <p:nvSpPr>
          <p:cNvPr id="10" name="">
            <a:extLst xmlns:a="http://schemas.openxmlformats.org/drawingml/2006/main">
              <a:ext uri="{FF2B5EF4-FFF2-40B4-BE49-F238E27FC236}">
                <a16:creationId xmlns:a16="http://schemas.microsoft.com/office/drawing/2014/main" id="{2D875E92-852B-48D2-B37F-7B0FC6993822}"/>
              </a:ext>
            </a:extLst>
          </p:cNvPr>
          <p:cNvSpPr>
            <a:spLocks xmlns:a="http://schemas.openxmlformats.org/drawingml/2006/main" noGrp="1"/>
          </p:cNvSpPr>
          <p:nvPr/>
        </p:nvSpPr>
        <p:spPr>
          <a:xfrm xmlns:a="http://schemas.openxmlformats.org/drawingml/2006/main">
            <a:off x="3276600" y="2381250"/>
            <a:ext cx="2581275" cy="2000250"/>
          </a:xfrm>
          <a:prstGeom xmlns:a="http://schemas.openxmlformats.org/drawingml/2006/main" prst="roundRect">
            <a:avLst>
              <a:gd name="adj" fmla="val 7619"/>
            </a:avLst>
          </a:prstGeom>
          <a:solidFill xmlns:a="http://schemas.openxmlformats.org/drawingml/2006/main">
            <a:srgbClr val="112B42"/>
          </a:solidFill>
          <a:ln xmlns:a="http://schemas.openxmlformats.org/drawingml/2006/main" w="9525">
            <a:solidFill>
              <a:srgbClr val="52C98E"/>
            </a:solidFill>
            <a:prstDash val="solid"/>
          </a:ln>
        </p:spPr>
      </p:sp>
      <p:sp>
        <p:nvSpPr>
          <p:cNvPr id="11" name="">
            <a:extLst xmlns:a="http://schemas.openxmlformats.org/drawingml/2006/main">
              <a:ext uri="{FF2B5EF4-FFF2-40B4-BE49-F238E27FC236}">
                <a16:creationId xmlns:a16="http://schemas.microsoft.com/office/drawing/2014/main" id="{6F492AC6-D84F-45DD-96E9-C86E271DFF60}"/>
              </a:ext>
            </a:extLst>
          </p:cNvPr>
          <p:cNvSpPr>
            <a:spLocks xmlns:a="http://schemas.openxmlformats.org/drawingml/2006/main" noGrp="1"/>
          </p:cNvSpPr>
          <p:nvPr/>
        </p:nvSpPr>
        <p:spPr>
          <a:xfrm xmlns:a="http://schemas.openxmlformats.org/drawingml/2006/main">
            <a:off x="3505200" y="2628900"/>
            <a:ext cx="419100" cy="57150"/>
          </a:xfrm>
          <a:prstGeom xmlns:a="http://schemas.openxmlformats.org/drawingml/2006/main" prst="rect">
            <a:avLst/>
          </a:prstGeom>
          <a:solidFill xmlns:a="http://schemas.openxmlformats.org/drawingml/2006/main">
            <a:srgbClr val="946BFF"/>
          </a:solidFill>
          <a:ln xmlns:a="http://schemas.openxmlformats.org/drawingml/2006/main" w="9525">
            <a:solidFill>
              <a:srgbClr val="946BFF"/>
            </a:solidFill>
            <a:prstDash val="solid"/>
          </a:ln>
        </p:spPr>
      </p:sp>
      <p:sp>
        <p:nvSpPr>
          <p:cNvPr id="12" name="">
            <a:extLst xmlns:a="http://schemas.openxmlformats.org/drawingml/2006/main">
              <a:ext uri="{FF2B5EF4-FFF2-40B4-BE49-F238E27FC236}">
                <a16:creationId xmlns:a16="http://schemas.microsoft.com/office/drawing/2014/main" id="{0291AD43-DC6B-4485-9A81-F97F8759309A}"/>
              </a:ext>
            </a:extLst>
          </p:cNvPr>
          <p:cNvSpPr>
            <a:spLocks xmlns:a="http://schemas.openxmlformats.org/drawingml/2006/main" noGrp="1"/>
          </p:cNvSpPr>
          <p:nvPr/>
        </p:nvSpPr>
        <p:spPr>
          <a:xfrm xmlns:a="http://schemas.openxmlformats.org/drawingml/2006/main">
            <a:off x="3505200" y="2876550"/>
            <a:ext cx="21240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200" b="1">
                <a:solidFill>
                  <a:srgbClr val="946BFF"/>
                </a:solidFill>
                <a:latin typeface="Avenir Next"/>
                <a:ea typeface="Avenir Next"/>
                <a:cs typeface="Avenir Next"/>
              </a:defRPr>
            </a:pPr>
            <a:r>
              <a:rPr sz="1300" b="1">
                <a:solidFill>
                  <a:srgbClr val="946BFF"/>
                </a:solidFill>
                <a:latin typeface="Avenir Next"/>
                <a:ea typeface="Avenir Next"/>
                <a:cs typeface="Avenir Next"/>
              </a:rPr>
              <a:t>SHARE</a:t>
            </a:r>
          </a:p>
        </p:txBody>
      </p:sp>
      <p:sp>
        <p:nvSpPr>
          <p:cNvPr id="13" name="">
            <a:extLst xmlns:a="http://schemas.openxmlformats.org/drawingml/2006/main">
              <a:ext uri="{FF2B5EF4-FFF2-40B4-BE49-F238E27FC236}">
                <a16:creationId xmlns:a16="http://schemas.microsoft.com/office/drawing/2014/main" id="{71234C4C-6B7E-44F6-988C-9A13DFED93DF}"/>
              </a:ext>
            </a:extLst>
          </p:cNvPr>
          <p:cNvSpPr>
            <a:spLocks xmlns:a="http://schemas.openxmlformats.org/drawingml/2006/main" noGrp="1"/>
          </p:cNvSpPr>
          <p:nvPr/>
        </p:nvSpPr>
        <p:spPr>
          <a:xfrm xmlns:a="http://schemas.openxmlformats.org/drawingml/2006/main">
            <a:off x="3505200" y="3276600"/>
            <a:ext cx="21240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650" b="1">
                <a:solidFill>
                  <a:srgbClr val="F7FAFC"/>
                </a:solidFill>
                <a:latin typeface="Avenir Next"/>
                <a:ea typeface="Avenir Next"/>
                <a:cs typeface="Avenir Next"/>
              </a:defRPr>
            </a:pPr>
            <a:r>
              <a:rPr sz="1650" b="1">
                <a:solidFill>
                  <a:srgbClr val="F7FAFC"/>
                </a:solidFill>
                <a:latin typeface="Avenir Next"/>
                <a:ea typeface="Avenir Next"/>
                <a:cs typeface="Avenir Next"/>
              </a:rPr>
              <a:t>Point to one block</a:t>
            </a:r>
          </a:p>
        </p:txBody>
      </p:sp>
      <p:sp>
        <p:nvSpPr>
          <p:cNvPr id="14" name="">
            <a:extLst xmlns:a="http://schemas.openxmlformats.org/drawingml/2006/main">
              <a:ext uri="{FF2B5EF4-FFF2-40B4-BE49-F238E27FC236}">
                <a16:creationId xmlns:a16="http://schemas.microsoft.com/office/drawing/2014/main" id="{B2EBEBA5-A1D2-4A41-B1D6-8FA2BA96FDD2}"/>
              </a:ext>
            </a:extLst>
          </p:cNvPr>
          <p:cNvSpPr>
            <a:spLocks xmlns:a="http://schemas.openxmlformats.org/drawingml/2006/main" noGrp="1"/>
          </p:cNvSpPr>
          <p:nvPr/>
        </p:nvSpPr>
        <p:spPr>
          <a:xfrm xmlns:a="http://schemas.openxmlformats.org/drawingml/2006/main">
            <a:off x="3505200" y="3867150"/>
            <a:ext cx="2124075"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0">
                <a:solidFill>
                  <a:srgbClr val="C6D3DA"/>
                </a:solidFill>
                <a:latin typeface="Avenir Next"/>
                <a:ea typeface="Avenir Next"/>
                <a:cs typeface="Avenir Next"/>
              </a:defRPr>
            </a:pPr>
            <a:r>
              <a:rPr sz="1300" b="0">
                <a:solidFill>
                  <a:srgbClr val="C6D3DA"/>
                </a:solidFill>
                <a:latin typeface="Avenir Next"/>
                <a:ea typeface="Avenir Next"/>
                <a:cs typeface="Avenir Next"/>
              </a:rPr>
              <a:t>Several requests can read the same KV state.</a:t>
            </a:r>
          </a:p>
        </p:txBody>
      </p:sp>
      <p:sp>
        <p:nvSpPr>
          <p:cNvPr id="15" name="">
            <a:extLst xmlns:a="http://schemas.openxmlformats.org/drawingml/2006/main">
              <a:ext uri="{FF2B5EF4-FFF2-40B4-BE49-F238E27FC236}">
                <a16:creationId xmlns:a16="http://schemas.microsoft.com/office/drawing/2014/main" id="{DF79A5FE-9E92-4975-B11B-AAFFDBEF60FB}"/>
              </a:ext>
            </a:extLst>
          </p:cNvPr>
          <p:cNvSpPr>
            <a:spLocks xmlns:a="http://schemas.openxmlformats.org/drawingml/2006/main" noGrp="1"/>
          </p:cNvSpPr>
          <p:nvPr/>
        </p:nvSpPr>
        <p:spPr>
          <a:xfrm xmlns:a="http://schemas.openxmlformats.org/drawingml/2006/main">
            <a:off x="6029325" y="2381250"/>
            <a:ext cx="2581275" cy="2000250"/>
          </a:xfrm>
          <a:prstGeom xmlns:a="http://schemas.openxmlformats.org/drawingml/2006/main" prst="roundRect">
            <a:avLst>
              <a:gd name="adj" fmla="val 7619"/>
            </a:avLst>
          </a:prstGeom>
          <a:solidFill xmlns:a="http://schemas.openxmlformats.org/drawingml/2006/main">
            <a:srgbClr val="112B42"/>
          </a:solidFill>
          <a:ln xmlns:a="http://schemas.openxmlformats.org/drawingml/2006/main" w="9525">
            <a:solidFill>
              <a:srgbClr val="52C98E"/>
            </a:solidFill>
            <a:prstDash val="solid"/>
          </a:ln>
        </p:spPr>
      </p:sp>
      <p:sp>
        <p:nvSpPr>
          <p:cNvPr id="16" name="">
            <a:extLst xmlns:a="http://schemas.openxmlformats.org/drawingml/2006/main">
              <a:ext uri="{FF2B5EF4-FFF2-40B4-BE49-F238E27FC236}">
                <a16:creationId xmlns:a16="http://schemas.microsoft.com/office/drawing/2014/main" id="{6EC36439-C4AF-42B0-A90F-C5099D99750B}"/>
              </a:ext>
            </a:extLst>
          </p:cNvPr>
          <p:cNvSpPr>
            <a:spLocks xmlns:a="http://schemas.openxmlformats.org/drawingml/2006/main" noGrp="1"/>
          </p:cNvSpPr>
          <p:nvPr/>
        </p:nvSpPr>
        <p:spPr>
          <a:xfrm xmlns:a="http://schemas.openxmlformats.org/drawingml/2006/main">
            <a:off x="6257925" y="2628900"/>
            <a:ext cx="419100" cy="57150"/>
          </a:xfrm>
          <a:prstGeom xmlns:a="http://schemas.openxmlformats.org/drawingml/2006/main" prst="rect">
            <a:avLst/>
          </a:prstGeom>
          <a:solidFill xmlns:a="http://schemas.openxmlformats.org/drawingml/2006/main">
            <a:srgbClr val="52C98E"/>
          </a:solidFill>
          <a:ln xmlns:a="http://schemas.openxmlformats.org/drawingml/2006/main" w="9525">
            <a:solidFill>
              <a:srgbClr val="52C98E"/>
            </a:solidFill>
            <a:prstDash val="solid"/>
          </a:ln>
        </p:spPr>
      </p:sp>
      <p:sp>
        <p:nvSpPr>
          <p:cNvPr id="17" name="">
            <a:extLst xmlns:a="http://schemas.openxmlformats.org/drawingml/2006/main">
              <a:ext uri="{FF2B5EF4-FFF2-40B4-BE49-F238E27FC236}">
                <a16:creationId xmlns:a16="http://schemas.microsoft.com/office/drawing/2014/main" id="{5A2E5EF7-B60A-4ECB-B550-00526B6BDDF2}"/>
              </a:ext>
            </a:extLst>
          </p:cNvPr>
          <p:cNvSpPr>
            <a:spLocks xmlns:a="http://schemas.openxmlformats.org/drawingml/2006/main" noGrp="1"/>
          </p:cNvSpPr>
          <p:nvPr/>
        </p:nvSpPr>
        <p:spPr>
          <a:xfrm xmlns:a="http://schemas.openxmlformats.org/drawingml/2006/main">
            <a:off x="6257925" y="2876550"/>
            <a:ext cx="21240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200" b="1">
                <a:solidFill>
                  <a:srgbClr val="52C98E"/>
                </a:solidFill>
                <a:latin typeface="Avenir Next"/>
                <a:ea typeface="Avenir Next"/>
                <a:cs typeface="Avenir Next"/>
              </a:defRPr>
            </a:pPr>
            <a:r>
              <a:rPr sz="1300" b="1">
                <a:solidFill>
                  <a:srgbClr val="52C98E"/>
                </a:solidFill>
                <a:latin typeface="Avenir Next"/>
                <a:ea typeface="Avenir Next"/>
                <a:cs typeface="Avenir Next"/>
              </a:rPr>
              <a:t>COUNT</a:t>
            </a:r>
          </a:p>
        </p:txBody>
      </p:sp>
      <p:sp>
        <p:nvSpPr>
          <p:cNvPr id="18" name="">
            <a:extLst xmlns:a="http://schemas.openxmlformats.org/drawingml/2006/main">
              <a:ext uri="{FF2B5EF4-FFF2-40B4-BE49-F238E27FC236}">
                <a16:creationId xmlns:a16="http://schemas.microsoft.com/office/drawing/2014/main" id="{4A200445-DB0B-47E7-83BC-C276A17A2877}"/>
              </a:ext>
            </a:extLst>
          </p:cNvPr>
          <p:cNvSpPr>
            <a:spLocks xmlns:a="http://schemas.openxmlformats.org/drawingml/2006/main" noGrp="1"/>
          </p:cNvSpPr>
          <p:nvPr/>
        </p:nvSpPr>
        <p:spPr>
          <a:xfrm xmlns:a="http://schemas.openxmlformats.org/drawingml/2006/main">
            <a:off x="6257925" y="3276600"/>
            <a:ext cx="21240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650" b="1">
                <a:solidFill>
                  <a:srgbClr val="F7FAFC"/>
                </a:solidFill>
                <a:latin typeface="Avenir Next"/>
                <a:ea typeface="Avenir Next"/>
                <a:cs typeface="Avenir Next"/>
              </a:defRPr>
            </a:pPr>
            <a:r>
              <a:rPr sz="1650" b="1">
                <a:solidFill>
                  <a:srgbClr val="F7FAFC"/>
                </a:solidFill>
                <a:latin typeface="Avenir Next"/>
                <a:ea typeface="Avenir Next"/>
                <a:cs typeface="Avenir Next"/>
              </a:rPr>
              <a:t>Track every owner</a:t>
            </a:r>
          </a:p>
        </p:txBody>
      </p:sp>
      <p:sp>
        <p:nvSpPr>
          <p:cNvPr id="19" name="">
            <a:extLst xmlns:a="http://schemas.openxmlformats.org/drawingml/2006/main">
              <a:ext uri="{FF2B5EF4-FFF2-40B4-BE49-F238E27FC236}">
                <a16:creationId xmlns:a16="http://schemas.microsoft.com/office/drawing/2014/main" id="{9C0B51AF-D6E4-4C50-A7F7-699216590334}"/>
              </a:ext>
            </a:extLst>
          </p:cNvPr>
          <p:cNvSpPr>
            <a:spLocks xmlns:a="http://schemas.openxmlformats.org/drawingml/2006/main" noGrp="1"/>
          </p:cNvSpPr>
          <p:nvPr/>
        </p:nvSpPr>
        <p:spPr>
          <a:xfrm xmlns:a="http://schemas.openxmlformats.org/drawingml/2006/main">
            <a:off x="6257925" y="3867150"/>
            <a:ext cx="2124075"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0">
                <a:solidFill>
                  <a:srgbClr val="C6D3DA"/>
                </a:solidFill>
                <a:latin typeface="Avenir Next"/>
                <a:ea typeface="Avenir Next"/>
                <a:cs typeface="Avenir Next"/>
              </a:defRPr>
            </a:pPr>
            <a:r>
              <a:rPr sz="1300" b="0">
                <a:solidFill>
                  <a:srgbClr val="C6D3DA"/>
                </a:solidFill>
                <a:latin typeface="Avenir Next"/>
                <a:ea typeface="Avenir Next"/>
                <a:cs typeface="Avenir Next"/>
              </a:rPr>
              <a:t>A reference count records who still depends on it.</a:t>
            </a:r>
          </a:p>
        </p:txBody>
      </p:sp>
      <p:sp>
        <p:nvSpPr>
          <p:cNvPr id="20" name="">
            <a:extLst xmlns:a="http://schemas.openxmlformats.org/drawingml/2006/main">
              <a:ext uri="{FF2B5EF4-FFF2-40B4-BE49-F238E27FC236}">
                <a16:creationId xmlns:a16="http://schemas.microsoft.com/office/drawing/2014/main" id="{36436AE4-F5F5-4C0B-A20C-17F11199CED5}"/>
              </a:ext>
            </a:extLst>
          </p:cNvPr>
          <p:cNvSpPr>
            <a:spLocks xmlns:a="http://schemas.openxmlformats.org/drawingml/2006/main" noGrp="1"/>
          </p:cNvSpPr>
          <p:nvPr/>
        </p:nvSpPr>
        <p:spPr>
          <a:xfrm xmlns:a="http://schemas.openxmlformats.org/drawingml/2006/main">
            <a:off x="8782050" y="2381250"/>
            <a:ext cx="2581275" cy="2000250"/>
          </a:xfrm>
          <a:prstGeom xmlns:a="http://schemas.openxmlformats.org/drawingml/2006/main" prst="roundRect">
            <a:avLst>
              <a:gd name="adj" fmla="val 7619"/>
            </a:avLst>
          </a:prstGeom>
          <a:solidFill xmlns:a="http://schemas.openxmlformats.org/drawingml/2006/main">
            <a:srgbClr val="112B42"/>
          </a:solidFill>
          <a:ln xmlns:a="http://schemas.openxmlformats.org/drawingml/2006/main" w="9525">
            <a:solidFill>
              <a:srgbClr val="52C98E"/>
            </a:solidFill>
            <a:prstDash val="solid"/>
          </a:ln>
        </p:spPr>
      </p:sp>
      <p:sp>
        <p:nvSpPr>
          <p:cNvPr id="21" name="">
            <a:extLst xmlns:a="http://schemas.openxmlformats.org/drawingml/2006/main">
              <a:ext uri="{FF2B5EF4-FFF2-40B4-BE49-F238E27FC236}">
                <a16:creationId xmlns:a16="http://schemas.microsoft.com/office/drawing/2014/main" id="{E8F42F12-19FC-402F-9EDD-C08F4E48149B}"/>
              </a:ext>
            </a:extLst>
          </p:cNvPr>
          <p:cNvSpPr>
            <a:spLocks xmlns:a="http://schemas.openxmlformats.org/drawingml/2006/main" noGrp="1"/>
          </p:cNvSpPr>
          <p:nvPr/>
        </p:nvSpPr>
        <p:spPr>
          <a:xfrm xmlns:a="http://schemas.openxmlformats.org/drawingml/2006/main">
            <a:off x="9010650" y="2628900"/>
            <a:ext cx="419100" cy="57150"/>
          </a:xfrm>
          <a:prstGeom xmlns:a="http://schemas.openxmlformats.org/drawingml/2006/main" prst="rect">
            <a:avLst/>
          </a:prstGeom>
          <a:solidFill xmlns:a="http://schemas.openxmlformats.org/drawingml/2006/main">
            <a:srgbClr val="FFAA43"/>
          </a:solidFill>
          <a:ln xmlns:a="http://schemas.openxmlformats.org/drawingml/2006/main" w="9525">
            <a:solidFill>
              <a:srgbClr val="FFAA43"/>
            </a:solidFill>
            <a:prstDash val="solid"/>
          </a:ln>
        </p:spPr>
      </p:sp>
      <p:sp>
        <p:nvSpPr>
          <p:cNvPr id="22" name="">
            <a:extLst xmlns:a="http://schemas.openxmlformats.org/drawingml/2006/main">
              <a:ext uri="{FF2B5EF4-FFF2-40B4-BE49-F238E27FC236}">
                <a16:creationId xmlns:a16="http://schemas.microsoft.com/office/drawing/2014/main" id="{EE1647CB-08B7-45F8-9791-4AC6774A8DB0}"/>
              </a:ext>
            </a:extLst>
          </p:cNvPr>
          <p:cNvSpPr>
            <a:spLocks xmlns:a="http://schemas.openxmlformats.org/drawingml/2006/main" noGrp="1"/>
          </p:cNvSpPr>
          <p:nvPr/>
        </p:nvSpPr>
        <p:spPr>
          <a:xfrm xmlns:a="http://schemas.openxmlformats.org/drawingml/2006/main">
            <a:off x="9010650" y="2876550"/>
            <a:ext cx="21240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200" b="1">
                <a:solidFill>
                  <a:srgbClr val="FFAA43"/>
                </a:solidFill>
                <a:latin typeface="Avenir Next"/>
                <a:ea typeface="Avenir Next"/>
                <a:cs typeface="Avenir Next"/>
              </a:defRPr>
            </a:pPr>
            <a:r>
              <a:rPr sz="1300" b="1">
                <a:solidFill>
                  <a:srgbClr val="FFAA43"/>
                </a:solidFill>
                <a:latin typeface="Avenir Next"/>
                <a:ea typeface="Avenir Next"/>
                <a:cs typeface="Avenir Next"/>
              </a:rPr>
              <a:t>RELEASE</a:t>
            </a:r>
          </a:p>
        </p:txBody>
      </p:sp>
      <p:sp>
        <p:nvSpPr>
          <p:cNvPr id="23" name="">
            <a:extLst xmlns:a="http://schemas.openxmlformats.org/drawingml/2006/main">
              <a:ext uri="{FF2B5EF4-FFF2-40B4-BE49-F238E27FC236}">
                <a16:creationId xmlns:a16="http://schemas.microsoft.com/office/drawing/2014/main" id="{443B2552-0F87-44C1-AB5A-AB1279E5F350}"/>
              </a:ext>
            </a:extLst>
          </p:cNvPr>
          <p:cNvSpPr>
            <a:spLocks xmlns:a="http://schemas.openxmlformats.org/drawingml/2006/main" noGrp="1"/>
          </p:cNvSpPr>
          <p:nvPr/>
        </p:nvSpPr>
        <p:spPr>
          <a:xfrm xmlns:a="http://schemas.openxmlformats.org/drawingml/2006/main">
            <a:off x="9010650" y="3276600"/>
            <a:ext cx="21240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650" b="1">
                <a:solidFill>
                  <a:srgbClr val="F7FAFC"/>
                </a:solidFill>
                <a:latin typeface="Avenir Next"/>
                <a:ea typeface="Avenir Next"/>
                <a:cs typeface="Avenir Next"/>
              </a:defRPr>
            </a:pPr>
            <a:r>
              <a:rPr sz="1650" b="1">
                <a:solidFill>
                  <a:srgbClr val="F7FAFC"/>
                </a:solidFill>
                <a:latin typeface="Avenir Next"/>
                <a:ea typeface="Avenir Next"/>
                <a:cs typeface="Avenir Next"/>
              </a:rPr>
              <a:t>Free at zero</a:t>
            </a:r>
          </a:p>
        </p:txBody>
      </p:sp>
      <p:sp>
        <p:nvSpPr>
          <p:cNvPr id="24" name="">
            <a:extLst xmlns:a="http://schemas.openxmlformats.org/drawingml/2006/main">
              <a:ext uri="{FF2B5EF4-FFF2-40B4-BE49-F238E27FC236}">
                <a16:creationId xmlns:a16="http://schemas.microsoft.com/office/drawing/2014/main" id="{F9E2E834-6F6B-4025-933A-C9D9B72C68D9}"/>
              </a:ext>
            </a:extLst>
          </p:cNvPr>
          <p:cNvSpPr>
            <a:spLocks xmlns:a="http://schemas.openxmlformats.org/drawingml/2006/main" noGrp="1"/>
          </p:cNvSpPr>
          <p:nvPr/>
        </p:nvSpPr>
        <p:spPr>
          <a:xfrm xmlns:a="http://schemas.openxmlformats.org/drawingml/2006/main">
            <a:off x="9010650" y="3867150"/>
            <a:ext cx="2124075"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l">
              <a:buNone/>
              <a:defRPr sz="1125" b="0">
                <a:solidFill>
                  <a:srgbClr val="C6D3DA"/>
                </a:solidFill>
                <a:latin typeface="Avenir Next"/>
                <a:ea typeface="Avenir Next"/>
                <a:cs typeface="Avenir Next"/>
              </a:defRPr>
            </a:pPr>
            <a:r>
              <a:rPr sz="1300" b="0">
                <a:solidFill>
                  <a:srgbClr val="C6D3DA"/>
                </a:solidFill>
                <a:latin typeface="Avenir Next"/>
                <a:ea typeface="Avenir Next"/>
                <a:cs typeface="Avenir Next"/>
              </a:rPr>
              <a:t>The block returns to the pool only after the last release.</a:t>
            </a:r>
          </a:p>
        </p:txBody>
      </p:sp>
      <p:sp>
        <p:nvSpPr>
          <p:cNvPr id="25" name="">
            <a:extLst xmlns:a="http://schemas.openxmlformats.org/drawingml/2006/main">
              <a:ext uri="{FF2B5EF4-FFF2-40B4-BE49-F238E27FC236}">
                <a16:creationId xmlns:a16="http://schemas.microsoft.com/office/drawing/2014/main" id="{69708366-1580-4EBD-BF33-B30184944F1B}"/>
              </a:ext>
            </a:extLst>
          </p:cNvPr>
          <p:cNvSpPr>
            <a:spLocks xmlns:a="http://schemas.openxmlformats.org/drawingml/2006/main" noGrp="1"/>
          </p:cNvSpPr>
          <p:nvPr/>
        </p:nvSpPr>
        <p:spPr>
          <a:xfrm xmlns:a="http://schemas.openxmlformats.org/drawingml/2006/main">
            <a:off x="523875" y="5010150"/>
            <a:ext cx="10715625" cy="590550"/>
          </a:xfrm>
          <a:prstGeom xmlns:a="http://schemas.openxmlformats.org/drawingml/2006/main" prst="roundRect">
            <a:avLst>
              <a:gd name="adj" fmla="val 19355"/>
            </a:avLst>
          </a:prstGeom>
          <a:solidFill xmlns:a="http://schemas.openxmlformats.org/drawingml/2006/main">
            <a:srgbClr val="112B42"/>
          </a:solidFill>
          <a:ln xmlns:a="http://schemas.openxmlformats.org/drawingml/2006/main" w="9525">
            <a:solidFill>
              <a:srgbClr val="52C98E"/>
            </a:solidFill>
            <a:prstDash val="solid"/>
          </a:ln>
        </p:spPr>
      </p:sp>
      <p:sp>
        <p:nvSpPr>
          <p:cNvPr id="26" name="">
            <a:extLst xmlns:a="http://schemas.openxmlformats.org/drawingml/2006/main">
              <a:ext uri="{FF2B5EF4-FFF2-40B4-BE49-F238E27FC236}">
                <a16:creationId xmlns:a16="http://schemas.microsoft.com/office/drawing/2014/main" id="{E212A47C-A734-4998-8AF9-C3EBE8A800EC}"/>
              </a:ext>
            </a:extLst>
          </p:cNvPr>
          <p:cNvSpPr>
            <a:spLocks xmlns:a="http://schemas.openxmlformats.org/drawingml/2006/main" noGrp="1"/>
          </p:cNvSpPr>
          <p:nvPr/>
        </p:nvSpPr>
        <p:spPr>
          <a:xfrm xmlns:a="http://schemas.openxmlformats.org/drawingml/2006/main">
            <a:off x="762000" y="5191125"/>
            <a:ext cx="1023937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anchor="t"/>
          <a:lstStyle xmlns:a="http://schemas.openxmlformats.org/drawingml/2006/main"/>
          <a:p xmlns:a="http://schemas.openxmlformats.org/drawingml/2006/main">
            <a:pPr algn="ctr">
              <a:buNone/>
              <a:defRPr sz="1275" b="1">
                <a:solidFill>
                  <a:srgbClr val="F7FAFC"/>
                </a:solidFill>
                <a:latin typeface="Avenir Next"/>
                <a:ea typeface="Avenir Next"/>
                <a:cs typeface="Avenir Next"/>
              </a:defRPr>
            </a:pPr>
            <a:r>
              <a:rPr sz="1300" b="1">
                <a:solidFill>
                  <a:srgbClr val="F7FAFC"/>
                </a:solidFill>
                <a:latin typeface="Avenir Next"/>
                <a:ea typeface="Avenir Next"/>
                <a:cs typeface="Avenir Next"/>
              </a:rPr>
              <a:t>Reuse reduces work; ownership prevents reuse from becoming corruption.</a:t>
            </a:r>
          </a:p>
        </p:txBody>
      </p:sp>
      <p:sp>
        <p:nvSpPr>
          <p:cNvPr id="27" name="">
            <a:extLst xmlns:a="http://schemas.openxmlformats.org/drawingml/2006/main">
              <a:ext uri="{FF2B5EF4-FFF2-40B4-BE49-F238E27FC236}">
                <a16:creationId xmlns:a16="http://schemas.microsoft.com/office/drawing/2014/main" id="{8D0123FF-C73D-4D59-8D62-A4CC2FDF2CBF}"/>
              </a:ext>
            </a:extLst>
          </p:cNvPr>
          <p:cNvSpPr>
            <a:spLocks xmlns:a="http://schemas.openxmlformats.org/drawingml/2006/main" noGrp="1"/>
          </p:cNvSpPr>
          <p:nvPr/>
        </p:nvSpPr>
        <p:spPr>
          <a:xfrm xmlns:a="http://schemas.openxmlformats.org/drawingml/2006/main">
            <a:off x="523875" y="6481763"/>
            <a:ext cx="10439400" cy="45720"/>
          </a:xfrm>
          <a:prstGeom xmlns:a="http://schemas.openxmlformats.org/drawingml/2006/main" prst="rect">
            <a:avLst/>
          </a:prstGeom>
          <a:solidFill xmlns:a="http://schemas.openxmlformats.org/drawingml/2006/main">
            <a:srgbClr val="36526C"/>
          </a:solidFill>
          <a:ln xmlns:a="http://schemas.openxmlformats.org/drawingml/2006/main" w="9525">
            <a:solidFill>
              <a:srgbClr val="36526C"/>
            </a:solidFill>
            <a:prstDash val="solid"/>
          </a:ln>
        </p:spPr>
      </p:sp>
      <p:sp>
        <p:nvSpPr>
          <p:cNvPr id="28" name="">
            <a:extLst xmlns:a="http://schemas.openxmlformats.org/drawingml/2006/main">
              <a:ext uri="{FF2B5EF4-FFF2-40B4-BE49-F238E27FC236}">
                <a16:creationId xmlns:a16="http://schemas.microsoft.com/office/drawing/2014/main" id="{2BC95093-0F16-471B-B29C-C6E526DD1B0B}"/>
              </a:ext>
            </a:extLst>
          </p:cNvPr>
          <p:cNvSpPr>
            <a:spLocks xmlns:a="http://schemas.openxmlformats.org/drawingml/2006/main" noGrp="1"/>
          </p:cNvSpPr>
          <p:nvPr/>
        </p:nvSpPr>
        <p:spPr>
          <a:xfrm xmlns:a="http://schemas.openxmlformats.org/drawingml/2006/main">
            <a:off x="523875" y="6481763"/>
            <a:ext cx="8082116" cy="45720"/>
          </a:xfrm>
          <a:prstGeom xmlns:a="http://schemas.openxmlformats.org/drawingml/2006/main" prst="rect">
            <a:avLst/>
          </a:prstGeom>
          <a:solidFill xmlns:a="http://schemas.openxmlformats.org/drawingml/2006/main">
            <a:srgbClr val="43BEE8"/>
          </a:solidFill>
          <a:ln xmlns:a="http://schemas.openxmlformats.org/drawingml/2006/main" w="9525">
            <a:solidFill>
              <a:srgbClr val="43BEE8"/>
            </a:solidFill>
            <a:prstDash val="solid"/>
          </a:ln>
        </p:spPr>
      </p:sp>
      <p:sp>
        <p:nvSpPr>
          <p:cNvPr id="29" name="">
            <a:extLst xmlns:a="http://schemas.openxmlformats.org/drawingml/2006/main">
              <a:ext uri="{FF2B5EF4-FFF2-40B4-BE49-F238E27FC236}">
                <a16:creationId xmlns:a16="http://schemas.microsoft.com/office/drawing/2014/main" id="{B3CEFD9D-D208-4555-B808-EFB3E7A9C289}"/>
              </a:ext>
            </a:extLst>
          </p:cNvPr>
          <p:cNvSpPr>
            <a:spLocks xmlns:a="http://schemas.openxmlformats.org/drawingml/2006/main" noGrp="1"/>
          </p:cNvSpPr>
          <p:nvPr/>
        </p:nvSpPr>
        <p:spPr>
          <a:xfrm xmlns:a="http://schemas.openxmlformats.org/drawingml/2006/main">
            <a:off x="8575511" y="6468428"/>
            <a:ext cx="60960" cy="60960"/>
          </a:xfrm>
          <a:prstGeom xmlns:a="http://schemas.openxmlformats.org/drawingml/2006/main" prst="ellipse">
            <a:avLst/>
          </a:prstGeom>
          <a:solidFill xmlns:a="http://schemas.openxmlformats.org/drawingml/2006/main">
            <a:srgbClr val="43BEE8"/>
          </a:solidFill>
          <a:ln xmlns:a="http://schemas.openxmlformats.org/drawingml/2006/main" w="9525">
            <a:solidFill>
              <a:srgbClr val="071427"/>
            </a:solidFill>
            <a:prstDash val="solid"/>
          </a:ln>
        </p:spPr>
      </p:sp>
      <p:sp>
        <p:nvSpPr>
          <p:cNvPr id="30" name="">
            <a:extLst xmlns:a="http://schemas.openxmlformats.org/drawingml/2006/main">
              <a:ext uri="{FF2B5EF4-FFF2-40B4-BE49-F238E27FC236}">
                <a16:creationId xmlns:a16="http://schemas.microsoft.com/office/drawing/2014/main" id="{02A24CAC-6D0F-4F37-90FF-9C9F9A7F228E}"/>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anchor="ctr"/>
          <a:lstStyle xmlns:a="http://schemas.openxmlformats.org/drawingml/2006/main"/>
          <a:p xmlns:a="http://schemas.openxmlformats.org/drawingml/2006/main">
            <a:pPr algn="r">
              <a:buNone/>
              <a:defRPr sz="900" b="0">
                <a:solidFill>
                  <a:srgbClr val="C6D3DA"/>
                </a:solidFill>
                <a:latin typeface="Avenir Next"/>
                <a:ea typeface="Avenir Next"/>
                <a:cs typeface="Avenir Next"/>
              </a:defRPr>
            </a:pPr>
            <a:r>
              <a:rPr sz="900" b="0">
                <a:solidFill>
                  <a:srgbClr val="C6D3DA"/>
                </a:solidFill>
                <a:latin typeface="Avenir Next"/>
                <a:ea typeface="Avenir Next"/>
                <a:cs typeface="Avenir Next"/>
              </a:rPr>
              <a:t>96/124</a:t>
            </a:r>
          </a:p>
        </p:txBody>
      </p:sp>
    </p:spTree>
    <p:extLst>
      <p:ext uri="{BB962C8B-B14F-4D97-AF65-F5344CB8AC3E}">
        <p14:creationId xmlns:p14="http://schemas.microsoft.com/office/powerpoint/2010/main" val="514112614"/>
      </p:ext>
    </p:extLst>
  </p:cSld>
</p:sld>
</file>

<file path=ppt/slides/slide97.xml><?xml version="1.0" encoding="utf-8"?>
<p:sld xmlns:p="http://schemas.openxmlformats.org/presentationml/2006/main">
  <p:cSld>
    <p:bg>
      <p:bgPr>
        <a:gradFill xmlns:a="http://schemas.openxmlformats.org/drawingml/2006/main">
          <a:gsLst>
            <a:gs pos="0">
              <a:srgbClr val="241B59"/>
            </a:gs>
            <a:gs pos="100000">
              <a:srgbClr val="5B3FC0"/>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0290B737-8171-4DD5-8974-4DB26FA18D69}"/>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553CB5AC-C27B-452E-A939-4CA5910F40CF}"/>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3F9DAD25-D4A8-4D18-A8EC-A7F724E63A90}"/>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264DE37D-A0E3-4F3F-B400-C3CFFCD1DEE8}"/>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Shared KV needs ownership, not just reuse</a:t>
            </a:r>
          </a:p>
        </p:txBody>
      </p:sp>
      <p:sp>
        <p:nvSpPr>
          <p:cNvPr id="6" name="TextBox 5">
            <a:extLst xmlns:a="http://schemas.openxmlformats.org/drawingml/2006/main">
              <a:ext uri="{FF2B5EF4-FFF2-40B4-BE49-F238E27FC236}">
                <a16:creationId xmlns:a16="http://schemas.microsoft.com/office/drawing/2014/main" id="{B34587DF-1AC3-403A-97FE-655DCB7FBDC5}"/>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1/3</a:t>
            </a:r>
          </a:p>
        </p:txBody>
      </p:sp>
      <p:sp>
        <p:nvSpPr>
          <p:cNvPr id="7" name="Rectangle 6">
            <a:extLst xmlns:a="http://schemas.openxmlformats.org/drawingml/2006/main">
              <a:ext uri="{FF2B5EF4-FFF2-40B4-BE49-F238E27FC236}">
                <a16:creationId xmlns:a16="http://schemas.microsoft.com/office/drawing/2014/main" id="{F7B21FD8-F060-4220-93E6-740E408015DB}"/>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27726DA4-9D09-4C79-AF6D-17D326FE7703}"/>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4FAFE8A8-7235-4BE9-9361-AF727A21FAE0}"/>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2F27ACC6-7CC9-4818-82BC-A10050D6A609}"/>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E03DD9AA-C952-4E46-9FF7-A63BF1008040}"/>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97/124</a:t>
            </a:r>
          </a:p>
        </p:txBody>
      </p:sp>
      <p:sp>
        <p:nvSpPr>
          <p:cNvPr id="12" name="Oval 11">
            <a:extLst xmlns:a="http://schemas.openxmlformats.org/drawingml/2006/main">
              <a:ext uri="{FF2B5EF4-FFF2-40B4-BE49-F238E27FC236}">
                <a16:creationId xmlns:a16="http://schemas.microsoft.com/office/drawing/2014/main" id="{E026D47C-0612-4B2C-B07A-7F05DE062C6A}"/>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D25F166E-C86F-412B-BEAF-BB1A227F0D27}"/>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One request holds a shared prefix block.</a:t>
            </a:r>
          </a:p>
        </p:txBody>
      </p:sp>
      <p:sp>
        <p:nvSpPr>
          <p:cNvPr id="14" name="Oval 13">
            <a:extLst xmlns:a="http://schemas.openxmlformats.org/drawingml/2006/main">
              <a:ext uri="{FF2B5EF4-FFF2-40B4-BE49-F238E27FC236}">
                <a16:creationId xmlns:a16="http://schemas.microsoft.com/office/drawing/2014/main" id="{045919A4-461F-4CDD-BBCC-D1E4DF608F89}"/>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3461C789-D923-4977-8235-ADBF55AD5FC6}"/>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 second owner would increment the count.</a:t>
            </a:r>
          </a:p>
        </p:txBody>
      </p:sp>
      <p:sp>
        <p:nvSpPr>
          <p:cNvPr id="16" name="Oval 15">
            <a:extLst xmlns:a="http://schemas.openxmlformats.org/drawingml/2006/main">
              <a:ext uri="{FF2B5EF4-FFF2-40B4-BE49-F238E27FC236}">
                <a16:creationId xmlns:a16="http://schemas.microsoft.com/office/drawing/2014/main" id="{1CBD22FC-E583-4D18-AC95-0A5CFF78A66E}"/>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78B71EB3-E10F-4D0D-83F3-70A855DB53B8}"/>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The block is freed only at zero.</a:t>
            </a:r>
          </a:p>
        </p:txBody>
      </p:sp>
      <p:sp>
        <p:nvSpPr>
          <p:cNvPr id="18" name="TextBox 17">
            <a:extLst xmlns:a="http://schemas.openxmlformats.org/drawingml/2006/main">
              <a:ext uri="{FF2B5EF4-FFF2-40B4-BE49-F238E27FC236}">
                <a16:creationId xmlns:a16="http://schemas.microsoft.com/office/drawing/2014/main" id="{9D282E74-1D35-46D1-89BE-4247E777CE87}"/>
              </a:ext>
            </a:extLst>
          </p:cNvPr>
          <p:cNvSpPr>
            <a:spLocks xmlns:a="http://schemas.openxmlformats.org/drawingml/2006/main" noGrp="1"/>
          </p:cNvSpPr>
          <p:nvPr/>
        </p:nvSpPr>
        <p:spPr>
          <a:xfrm xmlns:a="http://schemas.openxmlformats.org/drawingml/2006/main">
            <a:off x="5532120" y="1773936"/>
            <a:ext cx="3657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SHARED PREFIX OWNERSHIP</a:t>
            </a:r>
          </a:p>
        </p:txBody>
      </p:sp>
      <p:sp>
        <p:nvSpPr>
          <p:cNvPr id="19" name="Rounded Rectangle 18">
            <a:extLst xmlns:a="http://schemas.openxmlformats.org/drawingml/2006/main">
              <a:ext uri="{FF2B5EF4-FFF2-40B4-BE49-F238E27FC236}">
                <a16:creationId xmlns:a16="http://schemas.microsoft.com/office/drawing/2014/main" id="{A4FD69DF-2856-48D2-82FF-4AD59E87764B}"/>
              </a:ext>
            </a:extLst>
          </p:cNvPr>
          <p:cNvSpPr>
            <a:spLocks xmlns:a="http://schemas.openxmlformats.org/drawingml/2006/main" noGrp="1"/>
          </p:cNvSpPr>
          <p:nvPr/>
        </p:nvSpPr>
        <p:spPr>
          <a:xfrm xmlns:a="http://schemas.openxmlformats.org/drawingml/2006/main">
            <a:off x="7388352" y="2304288"/>
            <a:ext cx="1828800" cy="65836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TextBox 19">
            <a:extLst xmlns:a="http://schemas.openxmlformats.org/drawingml/2006/main">
              <a:ext uri="{FF2B5EF4-FFF2-40B4-BE49-F238E27FC236}">
                <a16:creationId xmlns:a16="http://schemas.microsoft.com/office/drawing/2014/main" id="{BBA877A9-1919-4E70-B756-6D1EA30556ED}"/>
              </a:ext>
            </a:extLst>
          </p:cNvPr>
          <p:cNvSpPr>
            <a:spLocks xmlns:a="http://schemas.openxmlformats.org/drawingml/2006/main" noGrp="1"/>
          </p:cNvSpPr>
          <p:nvPr/>
        </p:nvSpPr>
        <p:spPr>
          <a:xfrm xmlns:a="http://schemas.openxmlformats.org/drawingml/2006/main">
            <a:off x="7388352" y="2450592"/>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071223"/>
                </a:solidFill>
                <a:latin typeface="Avenir Next"/>
                <a:ea typeface="Avenir Next"/>
                <a:cs typeface="Avenir Next"/>
              </a:defRPr>
            </a:pPr>
            <a:r>
              <a:rPr>
                <a:solidFill>
                  <a:srgbClr val="304653"/>
                </a:solidFill>
              </a:rPr>
              <a:t>shared block</a:t>
            </a:r>
          </a:p>
        </p:txBody>
      </p:sp>
      <p:sp>
        <p:nvSpPr>
          <p:cNvPr id="21" name="Oval 20">
            <a:extLst xmlns:a="http://schemas.openxmlformats.org/drawingml/2006/main">
              <a:ext uri="{FF2B5EF4-FFF2-40B4-BE49-F238E27FC236}">
                <a16:creationId xmlns:a16="http://schemas.microsoft.com/office/drawing/2014/main" id="{3D4752D4-1779-400A-82AB-63CAAD160D88}"/>
              </a:ext>
            </a:extLst>
          </p:cNvPr>
          <p:cNvSpPr>
            <a:spLocks xmlns:a="http://schemas.openxmlformats.org/drawingml/2006/main" noGrp="1"/>
          </p:cNvSpPr>
          <p:nvPr/>
        </p:nvSpPr>
        <p:spPr>
          <a:xfrm xmlns:a="http://schemas.openxmlformats.org/drawingml/2006/main">
            <a:off x="5897880" y="4023360"/>
            <a:ext cx="566928" cy="566928"/>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D1CE7DDA-9C5B-42AF-9E36-260D41B27A75}"/>
              </a:ext>
            </a:extLst>
          </p:cNvPr>
          <p:cNvSpPr>
            <a:spLocks xmlns:a="http://schemas.openxmlformats.org/drawingml/2006/main" noGrp="1"/>
          </p:cNvSpPr>
          <p:nvPr/>
        </p:nvSpPr>
        <p:spPr>
          <a:xfrm xmlns:a="http://schemas.openxmlformats.org/drawingml/2006/main">
            <a:off x="5897880" y="4123944"/>
            <a:ext cx="56692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071223"/>
                </a:solidFill>
                <a:latin typeface="Avenir Next"/>
                <a:ea typeface="Avenir Next"/>
                <a:cs typeface="Avenir Next"/>
              </a:defRPr>
            </a:pPr>
            <a:r>
              <a:rPr>
                <a:solidFill>
                  <a:srgbClr val="304653"/>
                </a:solidFill>
              </a:rPr>
              <a:t>A</a:t>
            </a:r>
          </a:p>
        </p:txBody>
      </p:sp>
      <p:sp>
        <p:nvSpPr>
          <p:cNvPr id="23" name="Connector 22">
            <a:extLst xmlns:a="http://schemas.openxmlformats.org/drawingml/2006/main">
              <a:ext uri="{FF2B5EF4-FFF2-40B4-BE49-F238E27FC236}">
                <a16:creationId xmlns:a16="http://schemas.microsoft.com/office/drawing/2014/main" id="{21882645-4488-49C9-98AB-B5D67960A9E4}"/>
              </a:ext>
            </a:extLst>
          </p:cNvPr>
          <p:cNvSpPr>
            <a:spLocks xmlns:a="http://schemas.openxmlformats.org/drawingml/2006/main" noGrp="1"/>
          </p:cNvSpPr>
          <p:nvPr/>
        </p:nvSpPr>
        <p:spPr>
          <a:xfrm xmlns:a="http://schemas.openxmlformats.org/drawingml/2006/main" flipV="1">
            <a:off x="6181344" y="2962656"/>
            <a:ext cx="2121408" cy="1060704"/>
          </a:xfrm>
          <a:prstGeom xmlns:a="http://schemas.openxmlformats.org/drawingml/2006/main" prst="line">
            <a:avLst/>
          </a:prstGeom>
          <a:ln xmlns:a="http://schemas.openxmlformats.org/drawingml/2006/main" w="25400">
            <a:solidFill>
              <a:srgbClr val="976FFF"/>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4" name="Oval 23">
            <a:extLst xmlns:a="http://schemas.openxmlformats.org/drawingml/2006/main">
              <a:ext uri="{FF2B5EF4-FFF2-40B4-BE49-F238E27FC236}">
                <a16:creationId xmlns:a16="http://schemas.microsoft.com/office/drawing/2014/main" id="{E5EEC056-5141-484C-9D13-0E5389B439FB}"/>
              </a:ext>
            </a:extLst>
          </p:cNvPr>
          <p:cNvSpPr>
            <a:spLocks xmlns:a="http://schemas.openxmlformats.org/drawingml/2006/main" noGrp="1"/>
          </p:cNvSpPr>
          <p:nvPr/>
        </p:nvSpPr>
        <p:spPr>
          <a:xfrm xmlns:a="http://schemas.openxmlformats.org/drawingml/2006/main">
            <a:off x="7406640" y="4297680"/>
            <a:ext cx="566928" cy="566928"/>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A26D024E-EDEA-4787-B375-4A0EE23907DF}"/>
              </a:ext>
            </a:extLst>
          </p:cNvPr>
          <p:cNvSpPr>
            <a:spLocks xmlns:a="http://schemas.openxmlformats.org/drawingml/2006/main" noGrp="1"/>
          </p:cNvSpPr>
          <p:nvPr/>
        </p:nvSpPr>
        <p:spPr>
          <a:xfrm xmlns:a="http://schemas.openxmlformats.org/drawingml/2006/main">
            <a:off x="7406640" y="4398264"/>
            <a:ext cx="56692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B</a:t>
            </a:r>
          </a:p>
        </p:txBody>
      </p:sp>
      <p:sp>
        <p:nvSpPr>
          <p:cNvPr id="26" name="Connector 25">
            <a:extLst xmlns:a="http://schemas.openxmlformats.org/drawingml/2006/main">
              <a:ext uri="{FF2B5EF4-FFF2-40B4-BE49-F238E27FC236}">
                <a16:creationId xmlns:a16="http://schemas.microsoft.com/office/drawing/2014/main" id="{976ECB35-BBC0-47F3-892C-8CD4389AF2B0}"/>
              </a:ext>
            </a:extLst>
          </p:cNvPr>
          <p:cNvSpPr>
            <a:spLocks xmlns:a="http://schemas.openxmlformats.org/drawingml/2006/main" noGrp="1"/>
          </p:cNvSpPr>
          <p:nvPr/>
        </p:nvSpPr>
        <p:spPr>
          <a:xfrm xmlns:a="http://schemas.openxmlformats.org/drawingml/2006/main" flipV="1">
            <a:off x="7690104" y="2962656"/>
            <a:ext cx="612648" cy="1335024"/>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7" name="Oval 26">
            <a:extLst xmlns:a="http://schemas.openxmlformats.org/drawingml/2006/main">
              <a:ext uri="{FF2B5EF4-FFF2-40B4-BE49-F238E27FC236}">
                <a16:creationId xmlns:a16="http://schemas.microsoft.com/office/drawing/2014/main" id="{01E621CB-3162-408D-91F1-96D7C64EC874}"/>
              </a:ext>
            </a:extLst>
          </p:cNvPr>
          <p:cNvSpPr>
            <a:spLocks xmlns:a="http://schemas.openxmlformats.org/drawingml/2006/main" noGrp="1"/>
          </p:cNvSpPr>
          <p:nvPr/>
        </p:nvSpPr>
        <p:spPr>
          <a:xfrm xmlns:a="http://schemas.openxmlformats.org/drawingml/2006/main">
            <a:off x="8915400" y="4023360"/>
            <a:ext cx="566928" cy="566928"/>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TextBox 27">
            <a:extLst xmlns:a="http://schemas.openxmlformats.org/drawingml/2006/main">
              <a:ext uri="{FF2B5EF4-FFF2-40B4-BE49-F238E27FC236}">
                <a16:creationId xmlns:a16="http://schemas.microsoft.com/office/drawing/2014/main" id="{CFBF755B-270C-4BC9-842F-5498AC5CE70B}"/>
              </a:ext>
            </a:extLst>
          </p:cNvPr>
          <p:cNvSpPr>
            <a:spLocks xmlns:a="http://schemas.openxmlformats.org/drawingml/2006/main" noGrp="1"/>
          </p:cNvSpPr>
          <p:nvPr/>
        </p:nvSpPr>
        <p:spPr>
          <a:xfrm xmlns:a="http://schemas.openxmlformats.org/drawingml/2006/main">
            <a:off x="8915400" y="4123944"/>
            <a:ext cx="56692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C</a:t>
            </a:r>
          </a:p>
        </p:txBody>
      </p:sp>
      <p:sp>
        <p:nvSpPr>
          <p:cNvPr id="29" name="Connector 28">
            <a:extLst xmlns:a="http://schemas.openxmlformats.org/drawingml/2006/main">
              <a:ext uri="{FF2B5EF4-FFF2-40B4-BE49-F238E27FC236}">
                <a16:creationId xmlns:a16="http://schemas.microsoft.com/office/drawing/2014/main" id="{835E1320-752F-4BE6-AFC2-1386D109BCB7}"/>
              </a:ext>
            </a:extLst>
          </p:cNvPr>
          <p:cNvSpPr>
            <a:spLocks xmlns:a="http://schemas.openxmlformats.org/drawingml/2006/main" noGrp="1"/>
          </p:cNvSpPr>
          <p:nvPr/>
        </p:nvSpPr>
        <p:spPr>
          <a:xfrm xmlns:a="http://schemas.openxmlformats.org/drawingml/2006/main" flipH="1" flipV="1">
            <a:off x="8302752" y="2962656"/>
            <a:ext cx="896112" cy="1060704"/>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0" name="TextBox 29">
            <a:extLst xmlns:a="http://schemas.openxmlformats.org/drawingml/2006/main">
              <a:ext uri="{FF2B5EF4-FFF2-40B4-BE49-F238E27FC236}">
                <a16:creationId xmlns:a16="http://schemas.microsoft.com/office/drawing/2014/main" id="{5118F3BD-88DA-4AA1-A17C-DE49FFEE5723}"/>
              </a:ext>
            </a:extLst>
          </p:cNvPr>
          <p:cNvSpPr>
            <a:spLocks xmlns:a="http://schemas.openxmlformats.org/drawingml/2006/main" noGrp="1"/>
          </p:cNvSpPr>
          <p:nvPr/>
        </p:nvSpPr>
        <p:spPr>
          <a:xfrm xmlns:a="http://schemas.openxmlformats.org/drawingml/2006/main">
            <a:off x="6812280" y="5102352"/>
            <a:ext cx="26517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500" b="1">
                <a:solidFill>
                  <a:srgbClr val="F7FAFC"/>
                </a:solidFill>
                <a:latin typeface="Avenir Next"/>
                <a:ea typeface="Avenir Next"/>
                <a:cs typeface="Avenir Next"/>
              </a:defRPr>
            </a:pPr>
            <a:r>
              <a:rPr>
                <a:solidFill>
                  <a:srgbClr val="D7E4EB"/>
                </a:solidFill>
              </a:rPr>
              <a:t>reference count = 1</a:t>
            </a:r>
          </a:p>
        </p:txBody>
      </p:sp>
      <p:sp>
        <p:nvSpPr>
          <p:cNvPr id="31" name="Deck progress 93/120">
            <a:extLst xmlns:a="http://schemas.openxmlformats.org/drawingml/2006/main">
              <a:ext uri="{FF2B5EF4-FFF2-40B4-BE49-F238E27FC236}">
                <a16:creationId xmlns:a16="http://schemas.microsoft.com/office/drawing/2014/main" id="{4A96DE7E-8392-415D-BF6B-9CE729C4CAF3}"/>
              </a:ext>
            </a:extLst>
          </p:cNvPr>
          <p:cNvSpPr>
            <a:spLocks xmlns:a="http://schemas.openxmlformats.org/drawingml/2006/main" noGrp="1"/>
          </p:cNvSpPr>
          <p:nvPr/>
        </p:nvSpPr>
        <p:spPr>
          <a:xfrm xmlns:a="http://schemas.openxmlformats.org/drawingml/2006/main">
            <a:off x="530352" y="6473952"/>
            <a:ext cx="8088173"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2" name="Current page 93">
            <a:extLst xmlns:a="http://schemas.openxmlformats.org/drawingml/2006/main">
              <a:ext uri="{FF2B5EF4-FFF2-40B4-BE49-F238E27FC236}">
                <a16:creationId xmlns:a16="http://schemas.microsoft.com/office/drawing/2014/main" id="{A125B12B-7BF7-440E-970A-EFC83C01BA9A}"/>
              </a:ext>
            </a:extLst>
          </p:cNvPr>
          <p:cNvSpPr>
            <a:spLocks xmlns:a="http://schemas.openxmlformats.org/drawingml/2006/main" noGrp="1"/>
          </p:cNvSpPr>
          <p:nvPr/>
        </p:nvSpPr>
        <p:spPr>
          <a:xfrm xmlns:a="http://schemas.openxmlformats.org/drawingml/2006/main">
            <a:off x="8585187"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2081546430"/>
      </p:ext>
    </p:extLst>
  </p:cSld>
</p:sld>
</file>

<file path=ppt/slides/slide98.xml><?xml version="1.0" encoding="utf-8"?>
<p:sld xmlns:p="http://schemas.openxmlformats.org/presentationml/2006/main">
  <p:cSld>
    <p:bg>
      <p:bgPr>
        <a:solidFill xmlns:a="http://schemas.openxmlformats.org/drawingml/2006/main">
          <a:srgbClr val="F3E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6544BD8B-92DD-4F48-97B9-58E5E52B2D00}"/>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80B04CB9-F421-4A2C-8795-CD02C1BC6899}"/>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AF9A9475-28EE-47F3-B047-1BE60B9C7B9D}"/>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835E9945-6300-47AE-8CDF-FF2E5CB94875}"/>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Reference counts keep shared prefixes alive</a:t>
            </a:r>
          </a:p>
        </p:txBody>
      </p:sp>
      <p:sp>
        <p:nvSpPr>
          <p:cNvPr id="6" name="TextBox 5">
            <a:extLst xmlns:a="http://schemas.openxmlformats.org/drawingml/2006/main">
              <a:ext uri="{FF2B5EF4-FFF2-40B4-BE49-F238E27FC236}">
                <a16:creationId xmlns:a16="http://schemas.microsoft.com/office/drawing/2014/main" id="{67AA1D02-ECCB-4FFD-AA38-26C1F61007C9}"/>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2/3</a:t>
            </a:r>
          </a:p>
        </p:txBody>
      </p:sp>
      <p:sp>
        <p:nvSpPr>
          <p:cNvPr id="7" name="Rectangle 6">
            <a:extLst xmlns:a="http://schemas.openxmlformats.org/drawingml/2006/main">
              <a:ext uri="{FF2B5EF4-FFF2-40B4-BE49-F238E27FC236}">
                <a16:creationId xmlns:a16="http://schemas.microsoft.com/office/drawing/2014/main" id="{4691BE8A-C4BD-4FC1-9B85-8E0C4560C7F4}"/>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BDD221CA-1FE9-49E4-92F3-AECCFAE596F2}"/>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FC46F40C-3D0D-4D21-A7F9-31821AB47D11}"/>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B9E91807-BD3A-4BCC-AF51-9CE6810F91EC}"/>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DDD27613-6319-4430-8009-BF4841F2AA1E}"/>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98/124</a:t>
            </a:r>
          </a:p>
        </p:txBody>
      </p:sp>
      <p:sp>
        <p:nvSpPr>
          <p:cNvPr id="12" name="Oval 11">
            <a:extLst xmlns:a="http://schemas.openxmlformats.org/drawingml/2006/main">
              <a:ext uri="{FF2B5EF4-FFF2-40B4-BE49-F238E27FC236}">
                <a16:creationId xmlns:a16="http://schemas.microsoft.com/office/drawing/2014/main" id="{1B22FAB6-97F3-4E66-9772-D1CBEFE3FBCC}"/>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AAD5A5E5-EDDE-4D3E-9BF5-9B14FD5C58AD}"/>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 second request reuses the same prefix block.</a:t>
            </a:r>
          </a:p>
        </p:txBody>
      </p:sp>
      <p:sp>
        <p:nvSpPr>
          <p:cNvPr id="14" name="Oval 13">
            <a:extLst xmlns:a="http://schemas.openxmlformats.org/drawingml/2006/main">
              <a:ext uri="{FF2B5EF4-FFF2-40B4-BE49-F238E27FC236}">
                <a16:creationId xmlns:a16="http://schemas.microsoft.com/office/drawing/2014/main" id="{4B98B20F-6E3C-4C50-9AF0-713609AB6365}"/>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E6DCFCCF-860C-4574-814B-735AFCEE39AA}"/>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If one owner leaves, the count decrements but the block stays live.</a:t>
            </a:r>
          </a:p>
        </p:txBody>
      </p:sp>
      <p:sp>
        <p:nvSpPr>
          <p:cNvPr id="16" name="Oval 15">
            <a:extLst xmlns:a="http://schemas.openxmlformats.org/drawingml/2006/main">
              <a:ext uri="{FF2B5EF4-FFF2-40B4-BE49-F238E27FC236}">
                <a16:creationId xmlns:a16="http://schemas.microsoft.com/office/drawing/2014/main" id="{EDBC331A-1304-460C-BFD6-CE384D25C482}"/>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AB8AE937-C15A-4DCA-9860-50D6ECC129E1}"/>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The block is freed only at zero.</a:t>
            </a:r>
          </a:p>
        </p:txBody>
      </p:sp>
      <p:sp>
        <p:nvSpPr>
          <p:cNvPr id="18" name="Oval 17">
            <a:extLst xmlns:a="http://schemas.openxmlformats.org/drawingml/2006/main">
              <a:ext uri="{FF2B5EF4-FFF2-40B4-BE49-F238E27FC236}">
                <a16:creationId xmlns:a16="http://schemas.microsoft.com/office/drawing/2014/main" id="{F96E94B8-53AF-42B6-B4B3-8D8A6CF40AE3}"/>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55B6B442-3131-4006-8F17-C7B65C9BE321}"/>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KEY IDEA • Shared KV memory stays live while its reference count is above zero; it is freed only at zero.</a:t>
            </a:r>
          </a:p>
        </p:txBody>
      </p:sp>
      <p:sp>
        <p:nvSpPr>
          <p:cNvPr id="20" name="TextBox 19">
            <a:extLst xmlns:a="http://schemas.openxmlformats.org/drawingml/2006/main">
              <a:ext uri="{FF2B5EF4-FFF2-40B4-BE49-F238E27FC236}">
                <a16:creationId xmlns:a16="http://schemas.microsoft.com/office/drawing/2014/main" id="{5ADFA990-45CA-4A0D-82A1-2B98B294235E}"/>
              </a:ext>
            </a:extLst>
          </p:cNvPr>
          <p:cNvSpPr>
            <a:spLocks xmlns:a="http://schemas.openxmlformats.org/drawingml/2006/main" noGrp="1"/>
          </p:cNvSpPr>
          <p:nvPr/>
        </p:nvSpPr>
        <p:spPr>
          <a:xfrm xmlns:a="http://schemas.openxmlformats.org/drawingml/2006/main">
            <a:off x="5532120" y="1773936"/>
            <a:ext cx="3657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SHARED PREFIX OWNERSHIP</a:t>
            </a:r>
          </a:p>
        </p:txBody>
      </p:sp>
      <p:sp>
        <p:nvSpPr>
          <p:cNvPr id="21" name="Rounded Rectangle 20">
            <a:extLst xmlns:a="http://schemas.openxmlformats.org/drawingml/2006/main">
              <a:ext uri="{FF2B5EF4-FFF2-40B4-BE49-F238E27FC236}">
                <a16:creationId xmlns:a16="http://schemas.microsoft.com/office/drawing/2014/main" id="{94CD1008-94ED-4B27-BFB4-6E435767C6CC}"/>
              </a:ext>
            </a:extLst>
          </p:cNvPr>
          <p:cNvSpPr>
            <a:spLocks xmlns:a="http://schemas.openxmlformats.org/drawingml/2006/main" noGrp="1"/>
          </p:cNvSpPr>
          <p:nvPr/>
        </p:nvSpPr>
        <p:spPr>
          <a:xfrm xmlns:a="http://schemas.openxmlformats.org/drawingml/2006/main">
            <a:off x="7388352" y="2304288"/>
            <a:ext cx="1828800" cy="65836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FC3F2256-F670-4160-8811-E7EE048119EF}"/>
              </a:ext>
            </a:extLst>
          </p:cNvPr>
          <p:cNvSpPr>
            <a:spLocks xmlns:a="http://schemas.openxmlformats.org/drawingml/2006/main" noGrp="1"/>
          </p:cNvSpPr>
          <p:nvPr/>
        </p:nvSpPr>
        <p:spPr>
          <a:xfrm xmlns:a="http://schemas.openxmlformats.org/drawingml/2006/main">
            <a:off x="7388352" y="2450592"/>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071223"/>
                </a:solidFill>
                <a:latin typeface="Avenir Next"/>
                <a:ea typeface="Avenir Next"/>
                <a:cs typeface="Avenir Next"/>
              </a:defRPr>
            </a:pPr>
            <a:r>
              <a:rPr>
                <a:solidFill>
                  <a:srgbClr val="304653"/>
                </a:solidFill>
              </a:rPr>
              <a:t>shared block</a:t>
            </a:r>
          </a:p>
        </p:txBody>
      </p:sp>
      <p:sp>
        <p:nvSpPr>
          <p:cNvPr id="23" name="Oval 22">
            <a:extLst xmlns:a="http://schemas.openxmlformats.org/drawingml/2006/main">
              <a:ext uri="{FF2B5EF4-FFF2-40B4-BE49-F238E27FC236}">
                <a16:creationId xmlns:a16="http://schemas.microsoft.com/office/drawing/2014/main" id="{5114BCF8-AFF2-4A78-BBFD-C9A46BD46AFC}"/>
              </a:ext>
            </a:extLst>
          </p:cNvPr>
          <p:cNvSpPr>
            <a:spLocks xmlns:a="http://schemas.openxmlformats.org/drawingml/2006/main" noGrp="1"/>
          </p:cNvSpPr>
          <p:nvPr/>
        </p:nvSpPr>
        <p:spPr>
          <a:xfrm xmlns:a="http://schemas.openxmlformats.org/drawingml/2006/main">
            <a:off x="5897880" y="4023360"/>
            <a:ext cx="566928" cy="566928"/>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405C6A6D-1FAD-4155-9688-835C3BF671F7}"/>
              </a:ext>
            </a:extLst>
          </p:cNvPr>
          <p:cNvSpPr>
            <a:spLocks xmlns:a="http://schemas.openxmlformats.org/drawingml/2006/main" noGrp="1"/>
          </p:cNvSpPr>
          <p:nvPr/>
        </p:nvSpPr>
        <p:spPr>
          <a:xfrm xmlns:a="http://schemas.openxmlformats.org/drawingml/2006/main">
            <a:off x="5897880" y="4123944"/>
            <a:ext cx="56692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071223"/>
                </a:solidFill>
                <a:latin typeface="Avenir Next"/>
                <a:ea typeface="Avenir Next"/>
                <a:cs typeface="Avenir Next"/>
              </a:defRPr>
            </a:pPr>
            <a:r>
              <a:rPr>
                <a:solidFill>
                  <a:srgbClr val="304653"/>
                </a:solidFill>
              </a:rPr>
              <a:t>A</a:t>
            </a:r>
          </a:p>
        </p:txBody>
      </p:sp>
      <p:sp>
        <p:nvSpPr>
          <p:cNvPr id="25" name="Connector 24">
            <a:extLst xmlns:a="http://schemas.openxmlformats.org/drawingml/2006/main">
              <a:ext uri="{FF2B5EF4-FFF2-40B4-BE49-F238E27FC236}">
                <a16:creationId xmlns:a16="http://schemas.microsoft.com/office/drawing/2014/main" id="{BAD9FE39-EEEA-486A-A280-D8344DDBF33F}"/>
              </a:ext>
            </a:extLst>
          </p:cNvPr>
          <p:cNvSpPr>
            <a:spLocks xmlns:a="http://schemas.openxmlformats.org/drawingml/2006/main" noGrp="1"/>
          </p:cNvSpPr>
          <p:nvPr/>
        </p:nvSpPr>
        <p:spPr>
          <a:xfrm xmlns:a="http://schemas.openxmlformats.org/drawingml/2006/main" flipV="1">
            <a:off x="6181344" y="2962656"/>
            <a:ext cx="2121408" cy="1060704"/>
          </a:xfrm>
          <a:prstGeom xmlns:a="http://schemas.openxmlformats.org/drawingml/2006/main" prst="line">
            <a:avLst/>
          </a:prstGeom>
          <a:ln xmlns:a="http://schemas.openxmlformats.org/drawingml/2006/main" w="25400">
            <a:solidFill>
              <a:srgbClr val="976FFF"/>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6" name="Oval 25">
            <a:extLst xmlns:a="http://schemas.openxmlformats.org/drawingml/2006/main">
              <a:ext uri="{FF2B5EF4-FFF2-40B4-BE49-F238E27FC236}">
                <a16:creationId xmlns:a16="http://schemas.microsoft.com/office/drawing/2014/main" id="{21AC5F00-C357-44D1-A19C-5EAE515BB356}"/>
              </a:ext>
            </a:extLst>
          </p:cNvPr>
          <p:cNvSpPr>
            <a:spLocks xmlns:a="http://schemas.openxmlformats.org/drawingml/2006/main" noGrp="1"/>
          </p:cNvSpPr>
          <p:nvPr/>
        </p:nvSpPr>
        <p:spPr>
          <a:xfrm xmlns:a="http://schemas.openxmlformats.org/drawingml/2006/main">
            <a:off x="7406640" y="4297680"/>
            <a:ext cx="566928" cy="566928"/>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TextBox 26">
            <a:extLst xmlns:a="http://schemas.openxmlformats.org/drawingml/2006/main">
              <a:ext uri="{FF2B5EF4-FFF2-40B4-BE49-F238E27FC236}">
                <a16:creationId xmlns:a16="http://schemas.microsoft.com/office/drawing/2014/main" id="{6FB1A017-86DD-4C39-B29A-75F93F853835}"/>
              </a:ext>
            </a:extLst>
          </p:cNvPr>
          <p:cNvSpPr>
            <a:spLocks xmlns:a="http://schemas.openxmlformats.org/drawingml/2006/main" noGrp="1"/>
          </p:cNvSpPr>
          <p:nvPr/>
        </p:nvSpPr>
        <p:spPr>
          <a:xfrm xmlns:a="http://schemas.openxmlformats.org/drawingml/2006/main">
            <a:off x="7406640" y="4398264"/>
            <a:ext cx="56692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071223"/>
                </a:solidFill>
                <a:latin typeface="Avenir Next"/>
                <a:ea typeface="Avenir Next"/>
                <a:cs typeface="Avenir Next"/>
              </a:defRPr>
            </a:pPr>
            <a:r>
              <a:rPr>
                <a:solidFill>
                  <a:srgbClr val="304653"/>
                </a:solidFill>
              </a:rPr>
              <a:t>B</a:t>
            </a:r>
          </a:p>
        </p:txBody>
      </p:sp>
      <p:sp>
        <p:nvSpPr>
          <p:cNvPr id="28" name="Connector 27">
            <a:extLst xmlns:a="http://schemas.openxmlformats.org/drawingml/2006/main">
              <a:ext uri="{FF2B5EF4-FFF2-40B4-BE49-F238E27FC236}">
                <a16:creationId xmlns:a16="http://schemas.microsoft.com/office/drawing/2014/main" id="{1BAB0927-4AF8-44BF-ABEA-F844CBC1848F}"/>
              </a:ext>
            </a:extLst>
          </p:cNvPr>
          <p:cNvSpPr>
            <a:spLocks xmlns:a="http://schemas.openxmlformats.org/drawingml/2006/main" noGrp="1"/>
          </p:cNvSpPr>
          <p:nvPr/>
        </p:nvSpPr>
        <p:spPr>
          <a:xfrm xmlns:a="http://schemas.openxmlformats.org/drawingml/2006/main" flipV="1">
            <a:off x="7690104" y="2962656"/>
            <a:ext cx="612648" cy="1335024"/>
          </a:xfrm>
          <a:prstGeom xmlns:a="http://schemas.openxmlformats.org/drawingml/2006/main" prst="line">
            <a:avLst/>
          </a:prstGeom>
          <a:ln xmlns:a="http://schemas.openxmlformats.org/drawingml/2006/main" w="25400">
            <a:solidFill>
              <a:srgbClr val="976FFF"/>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9" name="Oval 28">
            <a:extLst xmlns:a="http://schemas.openxmlformats.org/drawingml/2006/main">
              <a:ext uri="{FF2B5EF4-FFF2-40B4-BE49-F238E27FC236}">
                <a16:creationId xmlns:a16="http://schemas.microsoft.com/office/drawing/2014/main" id="{84C8521E-0409-4FE6-A1B6-17B1AD1534C4}"/>
              </a:ext>
            </a:extLst>
          </p:cNvPr>
          <p:cNvSpPr>
            <a:spLocks xmlns:a="http://schemas.openxmlformats.org/drawingml/2006/main" noGrp="1"/>
          </p:cNvSpPr>
          <p:nvPr/>
        </p:nvSpPr>
        <p:spPr>
          <a:xfrm xmlns:a="http://schemas.openxmlformats.org/drawingml/2006/main">
            <a:off x="8915400" y="4023360"/>
            <a:ext cx="566928" cy="566928"/>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CA726949-5254-4900-8D7F-AABD43C82EA0}"/>
              </a:ext>
            </a:extLst>
          </p:cNvPr>
          <p:cNvSpPr>
            <a:spLocks xmlns:a="http://schemas.openxmlformats.org/drawingml/2006/main" noGrp="1"/>
          </p:cNvSpPr>
          <p:nvPr/>
        </p:nvSpPr>
        <p:spPr>
          <a:xfrm xmlns:a="http://schemas.openxmlformats.org/drawingml/2006/main">
            <a:off x="8915400" y="4123944"/>
            <a:ext cx="56692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F7FAFC"/>
                </a:solidFill>
                <a:latin typeface="Avenir Next"/>
                <a:ea typeface="Avenir Next"/>
                <a:cs typeface="Avenir Next"/>
              </a:defRPr>
            </a:pPr>
            <a:r>
              <a:rPr>
                <a:solidFill>
                  <a:srgbClr val="D7E4EB"/>
                </a:solidFill>
              </a:rPr>
              <a:t>C</a:t>
            </a:r>
          </a:p>
        </p:txBody>
      </p:sp>
      <p:sp>
        <p:nvSpPr>
          <p:cNvPr id="31" name="Connector 30">
            <a:extLst xmlns:a="http://schemas.openxmlformats.org/drawingml/2006/main">
              <a:ext uri="{FF2B5EF4-FFF2-40B4-BE49-F238E27FC236}">
                <a16:creationId xmlns:a16="http://schemas.microsoft.com/office/drawing/2014/main" id="{CB2D4211-3EEF-4C28-ADE0-89B8B176DEC2}"/>
              </a:ext>
            </a:extLst>
          </p:cNvPr>
          <p:cNvSpPr>
            <a:spLocks xmlns:a="http://schemas.openxmlformats.org/drawingml/2006/main" noGrp="1"/>
          </p:cNvSpPr>
          <p:nvPr/>
        </p:nvSpPr>
        <p:spPr>
          <a:xfrm xmlns:a="http://schemas.openxmlformats.org/drawingml/2006/main" flipH="1" flipV="1">
            <a:off x="8302752" y="2962656"/>
            <a:ext cx="896112" cy="1060704"/>
          </a:xfrm>
          <a:prstGeom xmlns:a="http://schemas.openxmlformats.org/drawingml/2006/main" prst="line">
            <a:avLst/>
          </a:prstGeom>
          <a:ln xmlns:a="http://schemas.openxmlformats.org/drawingml/2006/main" w="25400">
            <a:solidFill>
              <a:srgbClr val="36526C"/>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2" name="TextBox 31">
            <a:extLst xmlns:a="http://schemas.openxmlformats.org/drawingml/2006/main">
              <a:ext uri="{FF2B5EF4-FFF2-40B4-BE49-F238E27FC236}">
                <a16:creationId xmlns:a16="http://schemas.microsoft.com/office/drawing/2014/main" id="{A686A79B-C614-4C27-8F0E-5A3D576B352C}"/>
              </a:ext>
            </a:extLst>
          </p:cNvPr>
          <p:cNvSpPr>
            <a:spLocks xmlns:a="http://schemas.openxmlformats.org/drawingml/2006/main" noGrp="1"/>
          </p:cNvSpPr>
          <p:nvPr/>
        </p:nvSpPr>
        <p:spPr>
          <a:xfrm xmlns:a="http://schemas.openxmlformats.org/drawingml/2006/main">
            <a:off x="6812280" y="5102352"/>
            <a:ext cx="26517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500" b="1">
                <a:solidFill>
                  <a:srgbClr val="F7FAFC"/>
                </a:solidFill>
                <a:latin typeface="Avenir Next"/>
                <a:ea typeface="Avenir Next"/>
                <a:cs typeface="Avenir Next"/>
              </a:defRPr>
            </a:pPr>
            <a:r>
              <a:rPr>
                <a:solidFill>
                  <a:srgbClr val="D7E4EB"/>
                </a:solidFill>
              </a:rPr>
              <a:t>reference count = 2</a:t>
            </a:r>
          </a:p>
        </p:txBody>
      </p:sp>
      <p:sp>
        <p:nvSpPr>
          <p:cNvPr id="33" name="Deck progress 94/120">
            <a:extLst xmlns:a="http://schemas.openxmlformats.org/drawingml/2006/main">
              <a:ext uri="{FF2B5EF4-FFF2-40B4-BE49-F238E27FC236}">
                <a16:creationId xmlns:a16="http://schemas.microsoft.com/office/drawing/2014/main" id="{20F7D03F-3D7F-4C2A-BBA4-0809322B60BA}"/>
              </a:ext>
            </a:extLst>
          </p:cNvPr>
          <p:cNvSpPr>
            <a:spLocks xmlns:a="http://schemas.openxmlformats.org/drawingml/2006/main" noGrp="1"/>
          </p:cNvSpPr>
          <p:nvPr/>
        </p:nvSpPr>
        <p:spPr>
          <a:xfrm xmlns:a="http://schemas.openxmlformats.org/drawingml/2006/main">
            <a:off x="530352" y="6473952"/>
            <a:ext cx="8175142"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4" name="Current page 94">
            <a:extLst xmlns:a="http://schemas.openxmlformats.org/drawingml/2006/main">
              <a:ext uri="{FF2B5EF4-FFF2-40B4-BE49-F238E27FC236}">
                <a16:creationId xmlns:a16="http://schemas.microsoft.com/office/drawing/2014/main" id="{60E2C4A4-5B5B-4934-9A3E-A7A517C36EB5}"/>
              </a:ext>
            </a:extLst>
          </p:cNvPr>
          <p:cNvSpPr>
            <a:spLocks xmlns:a="http://schemas.openxmlformats.org/drawingml/2006/main" noGrp="1"/>
          </p:cNvSpPr>
          <p:nvPr/>
        </p:nvSpPr>
        <p:spPr>
          <a:xfrm xmlns:a="http://schemas.openxmlformats.org/drawingml/2006/main">
            <a:off x="8672157"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2081546430"/>
      </p:ext>
    </p:extLst>
  </p:cSld>
</p:sld>
</file>

<file path=ppt/slides/slide9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18B68022-FAA0-4A13-B348-BA26F467A15D}"/>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60AE9331-099D-4FB8-B012-376D871D7B4B}"/>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5B78DC6B-18FE-4C98-B3FC-EF6A534B7EBB}"/>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2C24A550-E94D-4A94-82BF-7956BF5A9279}"/>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Only the last release frees the block</a:t>
            </a:r>
          </a:p>
        </p:txBody>
      </p:sp>
      <p:sp>
        <p:nvSpPr>
          <p:cNvPr id="6" name="TextBox 5">
            <a:extLst xmlns:a="http://schemas.openxmlformats.org/drawingml/2006/main">
              <a:ext uri="{FF2B5EF4-FFF2-40B4-BE49-F238E27FC236}">
                <a16:creationId xmlns:a16="http://schemas.microsoft.com/office/drawing/2014/main" id="{FF0AD05F-CB08-467B-98F9-69D4F9B72999}"/>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3/3</a:t>
            </a:r>
          </a:p>
        </p:txBody>
      </p:sp>
      <p:sp>
        <p:nvSpPr>
          <p:cNvPr id="7" name="Rectangle 6">
            <a:extLst xmlns:a="http://schemas.openxmlformats.org/drawingml/2006/main">
              <a:ext uri="{FF2B5EF4-FFF2-40B4-BE49-F238E27FC236}">
                <a16:creationId xmlns:a16="http://schemas.microsoft.com/office/drawing/2014/main" id="{880F6F1B-D1FB-4FB7-AB37-12D1F40492F0}"/>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B15CFF9C-1C1E-4850-ACFF-3275EDF04BC3}"/>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558FA716-978E-4798-A64C-76C1FC32ABB2}"/>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5F7C743C-F35C-4513-A8D4-FB7A96DF5B34}"/>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7ACC844D-818C-4E9B-9228-B20B61340F61}"/>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99/124</a:t>
            </a:r>
          </a:p>
        </p:txBody>
      </p:sp>
      <p:sp>
        <p:nvSpPr>
          <p:cNvPr id="12" name="Oval 11">
            <a:extLst xmlns:a="http://schemas.openxmlformats.org/drawingml/2006/main">
              <a:ext uri="{FF2B5EF4-FFF2-40B4-BE49-F238E27FC236}">
                <a16:creationId xmlns:a16="http://schemas.microsoft.com/office/drawing/2014/main" id="{28303288-2AD6-4811-82E8-9D7BBC15C5A0}"/>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62E7DD33-36AC-4CE3-92D3-43B2FA428973}"/>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 third request reuses the same prefix block.</a:t>
            </a:r>
          </a:p>
        </p:txBody>
      </p:sp>
      <p:sp>
        <p:nvSpPr>
          <p:cNvPr id="14" name="Oval 13">
            <a:extLst xmlns:a="http://schemas.openxmlformats.org/drawingml/2006/main">
              <a:ext uri="{FF2B5EF4-FFF2-40B4-BE49-F238E27FC236}">
                <a16:creationId xmlns:a16="http://schemas.microsoft.com/office/drawing/2014/main" id="{4FE73D5F-5C69-4187-A1B5-289F4DB88037}"/>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19EB01F1-C4B8-43DA-B034-A01832CE362C}"/>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Each owner keeps the block live until it releases its reference.</a:t>
            </a:r>
          </a:p>
        </p:txBody>
      </p:sp>
      <p:sp>
        <p:nvSpPr>
          <p:cNvPr id="16" name="Oval 15">
            <a:extLst xmlns:a="http://schemas.openxmlformats.org/drawingml/2006/main">
              <a:ext uri="{FF2B5EF4-FFF2-40B4-BE49-F238E27FC236}">
                <a16:creationId xmlns:a16="http://schemas.microsoft.com/office/drawing/2014/main" id="{D25F9048-50AA-499E-9DA4-807A79298172}"/>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E1E6C4C4-FBA5-4F7C-9AD7-2D1CDBFBAE94}"/>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The block is freed only at zero.</a:t>
            </a:r>
          </a:p>
        </p:txBody>
      </p:sp>
      <p:sp>
        <p:nvSpPr>
          <p:cNvPr id="18" name="Oval 17">
            <a:extLst xmlns:a="http://schemas.openxmlformats.org/drawingml/2006/main">
              <a:ext uri="{FF2B5EF4-FFF2-40B4-BE49-F238E27FC236}">
                <a16:creationId xmlns:a16="http://schemas.microsoft.com/office/drawing/2014/main" id="{D47C61D6-C206-4F26-B1F9-F29C0048DF7F}"/>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E6B7C832-88DC-469B-BA17-543D00470EF3}"/>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Reuse without ownership tracking causes corruption.</a:t>
            </a:r>
          </a:p>
        </p:txBody>
      </p:sp>
      <p:sp>
        <p:nvSpPr>
          <p:cNvPr id="20" name="Rounded Rectangle 19">
            <a:extLst xmlns:a="http://schemas.openxmlformats.org/drawingml/2006/main">
              <a:ext uri="{FF2B5EF4-FFF2-40B4-BE49-F238E27FC236}">
                <a16:creationId xmlns:a16="http://schemas.microsoft.com/office/drawing/2014/main" id="{B4BDB6F6-FEA1-44EA-8FAF-6B9FE365EB90}"/>
              </a:ext>
            </a:extLst>
          </p:cNvPr>
          <p:cNvSpPr>
            <a:spLocks xmlns:a="http://schemas.openxmlformats.org/drawingml/2006/main" noGrp="1"/>
          </p:cNvSpPr>
          <p:nvPr/>
        </p:nvSpPr>
        <p:spPr>
          <a:xfrm xmlns:a="http://schemas.openxmlformats.org/drawingml/2006/main">
            <a:off x="658368" y="5230368"/>
            <a:ext cx="4645152" cy="621792"/>
          </a:xfrm>
          <a:prstGeom xmlns:a="http://schemas.openxmlformats.org/drawingml/2006/main" prst="roundRect">
            <a:avLst/>
          </a:prstGeom>
          <a:solidFill xmlns:a="http://schemas.openxmlformats.org/drawingml/2006/main">
            <a:srgbClr val="142C4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917C8164-6DF9-4BB7-9BA3-70EDDDB73F93}"/>
              </a:ext>
            </a:extLst>
          </p:cNvPr>
          <p:cNvSpPr>
            <a:spLocks xmlns:a="http://schemas.openxmlformats.org/drawingml/2006/main" noGrp="1"/>
          </p:cNvSpPr>
          <p:nvPr/>
        </p:nvSpPr>
        <p:spPr>
          <a:xfrm xmlns:a="http://schemas.openxmlformats.org/drawingml/2006/main">
            <a:off x="841248" y="5294376"/>
            <a:ext cx="4315968"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0">
                <a:solidFill>
                  <a:srgbClr val="D5E4EC"/>
                </a:solidFill>
                <a:latin typeface="Avenir Next"/>
                <a:ea typeface="Avenir Next"/>
                <a:cs typeface="Avenir Next"/>
              </a:defRPr>
            </a:pPr>
            <a:r>
              <a:rPr>
                <a:solidFill>
                  <a:srgbClr val="D7E4EB"/>
                </a:solidFill>
              </a:rPr>
              <a:t>KEY IDEA • Shared KV memory stays live while its reference count is above zero; it is freed only at zero.</a:t>
            </a:r>
          </a:p>
        </p:txBody>
      </p:sp>
      <p:sp>
        <p:nvSpPr>
          <p:cNvPr id="22" name="TextBox 21">
            <a:extLst xmlns:a="http://schemas.openxmlformats.org/drawingml/2006/main">
              <a:ext uri="{FF2B5EF4-FFF2-40B4-BE49-F238E27FC236}">
                <a16:creationId xmlns:a16="http://schemas.microsoft.com/office/drawing/2014/main" id="{F877ED67-8830-44C9-AA46-668B0207C0C0}"/>
              </a:ext>
            </a:extLst>
          </p:cNvPr>
          <p:cNvSpPr>
            <a:spLocks xmlns:a="http://schemas.openxmlformats.org/drawingml/2006/main" noGrp="1"/>
          </p:cNvSpPr>
          <p:nvPr/>
        </p:nvSpPr>
        <p:spPr>
          <a:xfrm xmlns:a="http://schemas.openxmlformats.org/drawingml/2006/main">
            <a:off x="5532120" y="1773936"/>
            <a:ext cx="3657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SHARED PREFIX OWNERSHIP</a:t>
            </a:r>
          </a:p>
        </p:txBody>
      </p:sp>
      <p:sp>
        <p:nvSpPr>
          <p:cNvPr id="23" name="Rounded Rectangle 22">
            <a:extLst xmlns:a="http://schemas.openxmlformats.org/drawingml/2006/main">
              <a:ext uri="{FF2B5EF4-FFF2-40B4-BE49-F238E27FC236}">
                <a16:creationId xmlns:a16="http://schemas.microsoft.com/office/drawing/2014/main" id="{66EFDAC6-1DF9-4D26-B2B3-CCC85FF0E752}"/>
              </a:ext>
            </a:extLst>
          </p:cNvPr>
          <p:cNvSpPr>
            <a:spLocks xmlns:a="http://schemas.openxmlformats.org/drawingml/2006/main" noGrp="1"/>
          </p:cNvSpPr>
          <p:nvPr/>
        </p:nvSpPr>
        <p:spPr>
          <a:xfrm xmlns:a="http://schemas.openxmlformats.org/drawingml/2006/main">
            <a:off x="7388352" y="2304288"/>
            <a:ext cx="1828800" cy="658368"/>
          </a:xfrm>
          <a:prstGeom xmlns:a="http://schemas.openxmlformats.org/drawingml/2006/main" prst="round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FD58E7A1-09DD-4CC1-8F7D-9C235EB67310}"/>
              </a:ext>
            </a:extLst>
          </p:cNvPr>
          <p:cNvSpPr>
            <a:spLocks xmlns:a="http://schemas.openxmlformats.org/drawingml/2006/main" noGrp="1"/>
          </p:cNvSpPr>
          <p:nvPr/>
        </p:nvSpPr>
        <p:spPr>
          <a:xfrm xmlns:a="http://schemas.openxmlformats.org/drawingml/2006/main">
            <a:off x="7388352" y="2450592"/>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071223"/>
                </a:solidFill>
                <a:latin typeface="Avenir Next"/>
                <a:ea typeface="Avenir Next"/>
                <a:cs typeface="Avenir Next"/>
              </a:defRPr>
            </a:pPr>
            <a:r>
              <a:rPr>
                <a:solidFill>
                  <a:srgbClr val="304653"/>
                </a:solidFill>
              </a:rPr>
              <a:t>shared block</a:t>
            </a:r>
          </a:p>
        </p:txBody>
      </p:sp>
      <p:sp>
        <p:nvSpPr>
          <p:cNvPr id="25" name="Oval 24">
            <a:extLst xmlns:a="http://schemas.openxmlformats.org/drawingml/2006/main">
              <a:ext uri="{FF2B5EF4-FFF2-40B4-BE49-F238E27FC236}">
                <a16:creationId xmlns:a16="http://schemas.microsoft.com/office/drawing/2014/main" id="{64AECA7F-24E2-4F3B-A7AD-1EC4FB20C0C8}"/>
              </a:ext>
            </a:extLst>
          </p:cNvPr>
          <p:cNvSpPr>
            <a:spLocks xmlns:a="http://schemas.openxmlformats.org/drawingml/2006/main" noGrp="1"/>
          </p:cNvSpPr>
          <p:nvPr/>
        </p:nvSpPr>
        <p:spPr>
          <a:xfrm xmlns:a="http://schemas.openxmlformats.org/drawingml/2006/main">
            <a:off x="5897880" y="4023360"/>
            <a:ext cx="566928" cy="566928"/>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010CA476-FD3B-43F0-AA77-6456F2706A96}"/>
              </a:ext>
            </a:extLst>
          </p:cNvPr>
          <p:cNvSpPr>
            <a:spLocks xmlns:a="http://schemas.openxmlformats.org/drawingml/2006/main" noGrp="1"/>
          </p:cNvSpPr>
          <p:nvPr/>
        </p:nvSpPr>
        <p:spPr>
          <a:xfrm xmlns:a="http://schemas.openxmlformats.org/drawingml/2006/main">
            <a:off x="5897880" y="4123944"/>
            <a:ext cx="56692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071223"/>
                </a:solidFill>
                <a:latin typeface="Avenir Next"/>
                <a:ea typeface="Avenir Next"/>
                <a:cs typeface="Avenir Next"/>
              </a:defRPr>
            </a:pPr>
            <a:r>
              <a:rPr>
                <a:solidFill>
                  <a:srgbClr val="304653"/>
                </a:solidFill>
              </a:rPr>
              <a:t>A</a:t>
            </a:r>
          </a:p>
        </p:txBody>
      </p:sp>
      <p:sp>
        <p:nvSpPr>
          <p:cNvPr id="27" name="Connector 26">
            <a:extLst xmlns:a="http://schemas.openxmlformats.org/drawingml/2006/main">
              <a:ext uri="{FF2B5EF4-FFF2-40B4-BE49-F238E27FC236}">
                <a16:creationId xmlns:a16="http://schemas.microsoft.com/office/drawing/2014/main" id="{D3A54FD6-2F38-4317-985A-3C91B2378C8A}"/>
              </a:ext>
            </a:extLst>
          </p:cNvPr>
          <p:cNvSpPr>
            <a:spLocks xmlns:a="http://schemas.openxmlformats.org/drawingml/2006/main" noGrp="1"/>
          </p:cNvSpPr>
          <p:nvPr/>
        </p:nvSpPr>
        <p:spPr>
          <a:xfrm xmlns:a="http://schemas.openxmlformats.org/drawingml/2006/main" flipV="1">
            <a:off x="6181344" y="2962656"/>
            <a:ext cx="2121408" cy="1060704"/>
          </a:xfrm>
          <a:prstGeom xmlns:a="http://schemas.openxmlformats.org/drawingml/2006/main" prst="line">
            <a:avLst/>
          </a:prstGeom>
          <a:ln xmlns:a="http://schemas.openxmlformats.org/drawingml/2006/main" w="25400">
            <a:solidFill>
              <a:srgbClr val="976FFF"/>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8" name="Oval 27">
            <a:extLst xmlns:a="http://schemas.openxmlformats.org/drawingml/2006/main">
              <a:ext uri="{FF2B5EF4-FFF2-40B4-BE49-F238E27FC236}">
                <a16:creationId xmlns:a16="http://schemas.microsoft.com/office/drawing/2014/main" id="{24D93AE5-A60F-4EF2-8EBB-38A412DB5761}"/>
              </a:ext>
            </a:extLst>
          </p:cNvPr>
          <p:cNvSpPr>
            <a:spLocks xmlns:a="http://schemas.openxmlformats.org/drawingml/2006/main" noGrp="1"/>
          </p:cNvSpPr>
          <p:nvPr/>
        </p:nvSpPr>
        <p:spPr>
          <a:xfrm xmlns:a="http://schemas.openxmlformats.org/drawingml/2006/main">
            <a:off x="7406640" y="4297680"/>
            <a:ext cx="566928" cy="566928"/>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9" name="TextBox 28">
            <a:extLst xmlns:a="http://schemas.openxmlformats.org/drawingml/2006/main">
              <a:ext uri="{FF2B5EF4-FFF2-40B4-BE49-F238E27FC236}">
                <a16:creationId xmlns:a16="http://schemas.microsoft.com/office/drawing/2014/main" id="{1DC8BD64-DC2E-458F-8318-62BA7C9BCA10}"/>
              </a:ext>
            </a:extLst>
          </p:cNvPr>
          <p:cNvSpPr>
            <a:spLocks xmlns:a="http://schemas.openxmlformats.org/drawingml/2006/main" noGrp="1"/>
          </p:cNvSpPr>
          <p:nvPr/>
        </p:nvSpPr>
        <p:spPr>
          <a:xfrm xmlns:a="http://schemas.openxmlformats.org/drawingml/2006/main">
            <a:off x="7406640" y="4398264"/>
            <a:ext cx="56692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071223"/>
                </a:solidFill>
                <a:latin typeface="Avenir Next"/>
                <a:ea typeface="Avenir Next"/>
                <a:cs typeface="Avenir Next"/>
              </a:defRPr>
            </a:pPr>
            <a:r>
              <a:rPr>
                <a:solidFill>
                  <a:srgbClr val="304653"/>
                </a:solidFill>
              </a:rPr>
              <a:t>B</a:t>
            </a:r>
          </a:p>
        </p:txBody>
      </p:sp>
      <p:sp>
        <p:nvSpPr>
          <p:cNvPr id="30" name="Connector 29">
            <a:extLst xmlns:a="http://schemas.openxmlformats.org/drawingml/2006/main">
              <a:ext uri="{FF2B5EF4-FFF2-40B4-BE49-F238E27FC236}">
                <a16:creationId xmlns:a16="http://schemas.microsoft.com/office/drawing/2014/main" id="{C3FE1D81-1C9B-44D4-B45C-E0940C0E39A5}"/>
              </a:ext>
            </a:extLst>
          </p:cNvPr>
          <p:cNvSpPr>
            <a:spLocks xmlns:a="http://schemas.openxmlformats.org/drawingml/2006/main" noGrp="1"/>
          </p:cNvSpPr>
          <p:nvPr/>
        </p:nvSpPr>
        <p:spPr>
          <a:xfrm xmlns:a="http://schemas.openxmlformats.org/drawingml/2006/main" flipV="1">
            <a:off x="7690104" y="2962656"/>
            <a:ext cx="612648" cy="1335024"/>
          </a:xfrm>
          <a:prstGeom xmlns:a="http://schemas.openxmlformats.org/drawingml/2006/main" prst="line">
            <a:avLst/>
          </a:prstGeom>
          <a:ln xmlns:a="http://schemas.openxmlformats.org/drawingml/2006/main" w="25400">
            <a:solidFill>
              <a:srgbClr val="976FFF"/>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1" name="Oval 30">
            <a:extLst xmlns:a="http://schemas.openxmlformats.org/drawingml/2006/main">
              <a:ext uri="{FF2B5EF4-FFF2-40B4-BE49-F238E27FC236}">
                <a16:creationId xmlns:a16="http://schemas.microsoft.com/office/drawing/2014/main" id="{2B52C76D-E2EF-446C-AB32-64423ABA6195}"/>
              </a:ext>
            </a:extLst>
          </p:cNvPr>
          <p:cNvSpPr>
            <a:spLocks xmlns:a="http://schemas.openxmlformats.org/drawingml/2006/main" noGrp="1"/>
          </p:cNvSpPr>
          <p:nvPr/>
        </p:nvSpPr>
        <p:spPr>
          <a:xfrm xmlns:a="http://schemas.openxmlformats.org/drawingml/2006/main">
            <a:off x="8915400" y="4023360"/>
            <a:ext cx="566928" cy="566928"/>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TextBox 31">
            <a:extLst xmlns:a="http://schemas.openxmlformats.org/drawingml/2006/main">
              <a:ext uri="{FF2B5EF4-FFF2-40B4-BE49-F238E27FC236}">
                <a16:creationId xmlns:a16="http://schemas.microsoft.com/office/drawing/2014/main" id="{9BEC6468-4BF3-4A9D-868A-63908ED47B5F}"/>
              </a:ext>
            </a:extLst>
          </p:cNvPr>
          <p:cNvSpPr>
            <a:spLocks xmlns:a="http://schemas.openxmlformats.org/drawingml/2006/main" noGrp="1"/>
          </p:cNvSpPr>
          <p:nvPr/>
        </p:nvSpPr>
        <p:spPr>
          <a:xfrm xmlns:a="http://schemas.openxmlformats.org/drawingml/2006/main">
            <a:off x="8915400" y="4123944"/>
            <a:ext cx="56692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100" b="1">
                <a:solidFill>
                  <a:srgbClr val="071223"/>
                </a:solidFill>
                <a:latin typeface="Avenir Next"/>
                <a:ea typeface="Avenir Next"/>
                <a:cs typeface="Avenir Next"/>
              </a:defRPr>
            </a:pPr>
            <a:r>
              <a:rPr>
                <a:solidFill>
                  <a:srgbClr val="304653"/>
                </a:solidFill>
              </a:rPr>
              <a:t>C</a:t>
            </a:r>
          </a:p>
        </p:txBody>
      </p:sp>
      <p:sp>
        <p:nvSpPr>
          <p:cNvPr id="33" name="Connector 32">
            <a:extLst xmlns:a="http://schemas.openxmlformats.org/drawingml/2006/main">
              <a:ext uri="{FF2B5EF4-FFF2-40B4-BE49-F238E27FC236}">
                <a16:creationId xmlns:a16="http://schemas.microsoft.com/office/drawing/2014/main" id="{470B75F8-7223-4A41-9E35-5345ECC26E6D}"/>
              </a:ext>
            </a:extLst>
          </p:cNvPr>
          <p:cNvSpPr>
            <a:spLocks xmlns:a="http://schemas.openxmlformats.org/drawingml/2006/main" noGrp="1"/>
          </p:cNvSpPr>
          <p:nvPr/>
        </p:nvSpPr>
        <p:spPr>
          <a:xfrm xmlns:a="http://schemas.openxmlformats.org/drawingml/2006/main" flipH="1" flipV="1">
            <a:off x="8302752" y="2962656"/>
            <a:ext cx="896112" cy="1060704"/>
          </a:xfrm>
          <a:prstGeom xmlns:a="http://schemas.openxmlformats.org/drawingml/2006/main" prst="line">
            <a:avLst/>
          </a:prstGeom>
          <a:ln xmlns:a="http://schemas.openxmlformats.org/drawingml/2006/main" w="25400">
            <a:solidFill>
              <a:srgbClr val="976FFF"/>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4" name="TextBox 33">
            <a:extLst xmlns:a="http://schemas.openxmlformats.org/drawingml/2006/main">
              <a:ext uri="{FF2B5EF4-FFF2-40B4-BE49-F238E27FC236}">
                <a16:creationId xmlns:a16="http://schemas.microsoft.com/office/drawing/2014/main" id="{C664FB82-0BD9-46E8-96CE-E77ADE9CEB16}"/>
              </a:ext>
            </a:extLst>
          </p:cNvPr>
          <p:cNvSpPr>
            <a:spLocks xmlns:a="http://schemas.openxmlformats.org/drawingml/2006/main" noGrp="1"/>
          </p:cNvSpPr>
          <p:nvPr/>
        </p:nvSpPr>
        <p:spPr>
          <a:xfrm xmlns:a="http://schemas.openxmlformats.org/drawingml/2006/main">
            <a:off x="6812280" y="5102352"/>
            <a:ext cx="26517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500" b="1">
                <a:solidFill>
                  <a:srgbClr val="F7FAFC"/>
                </a:solidFill>
                <a:latin typeface="Avenir Next"/>
                <a:ea typeface="Avenir Next"/>
                <a:cs typeface="Avenir Next"/>
              </a:defRPr>
            </a:pPr>
            <a:r>
              <a:rPr>
                <a:solidFill>
                  <a:srgbClr val="D7E4EB"/>
                </a:solidFill>
              </a:rPr>
              <a:t>reference count = 3</a:t>
            </a:r>
          </a:p>
        </p:txBody>
      </p:sp>
      <p:sp>
        <p:nvSpPr>
          <p:cNvPr id="35" name="Deck progress 95/120">
            <a:extLst xmlns:a="http://schemas.openxmlformats.org/drawingml/2006/main">
              <a:ext uri="{FF2B5EF4-FFF2-40B4-BE49-F238E27FC236}">
                <a16:creationId xmlns:a16="http://schemas.microsoft.com/office/drawing/2014/main" id="{AAB2ED42-0379-4655-985F-52A1D32400D6}"/>
              </a:ext>
            </a:extLst>
          </p:cNvPr>
          <p:cNvSpPr>
            <a:spLocks xmlns:a="http://schemas.openxmlformats.org/drawingml/2006/main" noGrp="1"/>
          </p:cNvSpPr>
          <p:nvPr/>
        </p:nvSpPr>
        <p:spPr>
          <a:xfrm xmlns:a="http://schemas.openxmlformats.org/drawingml/2006/main">
            <a:off x="530352" y="6473952"/>
            <a:ext cx="8262112"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6" name="Current page 95">
            <a:extLst xmlns:a="http://schemas.openxmlformats.org/drawingml/2006/main">
              <a:ext uri="{FF2B5EF4-FFF2-40B4-BE49-F238E27FC236}">
                <a16:creationId xmlns:a16="http://schemas.microsoft.com/office/drawing/2014/main" id="{120D1737-BF21-4873-9EC7-5FF04BC2C8DA}"/>
              </a:ext>
            </a:extLst>
          </p:cNvPr>
          <p:cNvSpPr>
            <a:spLocks xmlns:a="http://schemas.openxmlformats.org/drawingml/2006/main" noGrp="1"/>
          </p:cNvSpPr>
          <p:nvPr/>
        </p:nvSpPr>
        <p:spPr>
          <a:xfrm xmlns:a="http://schemas.openxmlformats.org/drawingml/2006/main">
            <a:off x="8759127"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2081546430"/>
      </p:ext>
    </p:extLst>
  </p:cSld>
</p:sld>
</file>

<file path=ppt/slides/slide100.xml><?xml version="1.0" encoding="utf-8"?>
<p:sld xmlns:p="http://schemas.openxmlformats.org/presentationml/2006/main">
  <p:cSld>
    <p:bg>
      <p:bgPr>
        <a:gradFill xmlns:a="http://schemas.openxmlformats.org/drawingml/2006/main">
          <a:gsLst>
            <a:gs pos="0">
              <a:srgbClr val="241B59"/>
            </a:gs>
            <a:gs pos="100000">
              <a:srgbClr val="5B3FC0"/>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0C074955-9D84-43E8-A623-057CEE9EB54C}"/>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D8DD1A6D-6613-4960-8A40-ACF47082224A}"/>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71E65D22-9AB4-4A8C-9762-0D964FCE84ED}"/>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97B2DFE5-E25F-4E77-B5FC-51964A7707DB}"/>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Logical order can survive scattered physical pages</a:t>
            </a:r>
          </a:p>
        </p:txBody>
      </p:sp>
      <p:sp>
        <p:nvSpPr>
          <p:cNvPr id="6" name="TextBox 5">
            <a:extLst xmlns:a="http://schemas.openxmlformats.org/drawingml/2006/main">
              <a:ext uri="{FF2B5EF4-FFF2-40B4-BE49-F238E27FC236}">
                <a16:creationId xmlns:a16="http://schemas.microsoft.com/office/drawing/2014/main" id="{F5B8D03F-AB50-48C3-92BF-53BAC9CA1D21}"/>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1/3</a:t>
            </a:r>
          </a:p>
        </p:txBody>
      </p:sp>
      <p:sp>
        <p:nvSpPr>
          <p:cNvPr id="7" name="Rectangle 6">
            <a:extLst xmlns:a="http://schemas.openxmlformats.org/drawingml/2006/main">
              <a:ext uri="{FF2B5EF4-FFF2-40B4-BE49-F238E27FC236}">
                <a16:creationId xmlns:a16="http://schemas.microsoft.com/office/drawing/2014/main" id="{5D2170A6-6FD3-480C-AD8A-87F70F06E7AE}"/>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C351C462-DC25-4924-9ECD-ADC672AA56E5}"/>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6539C532-FF5F-4C8F-9769-C37A56B04C5E}"/>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A1A691D6-B488-4DF7-8BA5-29276DF4F656}"/>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4868957E-22A5-422F-995D-DB6DA6FA49B0}"/>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100/124</a:t>
            </a:r>
          </a:p>
        </p:txBody>
      </p:sp>
      <p:sp>
        <p:nvSpPr>
          <p:cNvPr id="12" name="Oval 11">
            <a:extLst xmlns:a="http://schemas.openxmlformats.org/drawingml/2006/main">
              <a:ext uri="{FF2B5EF4-FFF2-40B4-BE49-F238E27FC236}">
                <a16:creationId xmlns:a16="http://schemas.microsoft.com/office/drawing/2014/main" id="{85AF64FC-6029-4A8A-9B31-C733B66F1094}"/>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21C5C04D-897E-48FC-AF5C-B0079EB583D5}"/>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Logical blocks remain ordered.</a:t>
            </a:r>
          </a:p>
        </p:txBody>
      </p:sp>
      <p:sp>
        <p:nvSpPr>
          <p:cNvPr id="14" name="Oval 13">
            <a:extLst xmlns:a="http://schemas.openxmlformats.org/drawingml/2006/main">
              <a:ext uri="{FF2B5EF4-FFF2-40B4-BE49-F238E27FC236}">
                <a16:creationId xmlns:a16="http://schemas.microsoft.com/office/drawing/2014/main" id="{DAA38515-0F8F-4F70-8367-4C033C9A211F}"/>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05B76DE1-2E9D-4347-A026-2EB54EC56014}"/>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Physical pages may be scattered.</a:t>
            </a:r>
          </a:p>
        </p:txBody>
      </p:sp>
      <p:sp>
        <p:nvSpPr>
          <p:cNvPr id="16" name="Oval 15">
            <a:extLst xmlns:a="http://schemas.openxmlformats.org/drawingml/2006/main">
              <a:ext uri="{FF2B5EF4-FFF2-40B4-BE49-F238E27FC236}">
                <a16:creationId xmlns:a16="http://schemas.microsoft.com/office/drawing/2014/main" id="{F7E7B718-58A7-41FF-BCDF-145B2BE2F5BA}"/>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C16388F9-F4F5-4828-8846-9CC1C678D2E0}"/>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 page table reconnects them.</a:t>
            </a:r>
          </a:p>
        </p:txBody>
      </p:sp>
      <p:sp>
        <p:nvSpPr>
          <p:cNvPr id="18" name="TextBox 17">
            <a:extLst xmlns:a="http://schemas.openxmlformats.org/drawingml/2006/main">
              <a:ext uri="{FF2B5EF4-FFF2-40B4-BE49-F238E27FC236}">
                <a16:creationId xmlns:a16="http://schemas.microsoft.com/office/drawing/2014/main" id="{11EB05D7-EF87-4142-A750-28686C63B875}"/>
              </a:ext>
            </a:extLst>
          </p:cNvPr>
          <p:cNvSpPr>
            <a:spLocks xmlns:a="http://schemas.openxmlformats.org/drawingml/2006/main" noGrp="1"/>
          </p:cNvSpPr>
          <p:nvPr/>
        </p:nvSpPr>
        <p:spPr>
          <a:xfrm xmlns:a="http://schemas.openxmlformats.org/drawingml/2006/main">
            <a:off x="5532120" y="1773936"/>
            <a:ext cx="21031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LOGICAL TOKENS</a:t>
            </a:r>
          </a:p>
        </p:txBody>
      </p:sp>
      <p:sp>
        <p:nvSpPr>
          <p:cNvPr id="19" name="Rounded Rectangle 18">
            <a:extLst xmlns:a="http://schemas.openxmlformats.org/drawingml/2006/main">
              <a:ext uri="{FF2B5EF4-FFF2-40B4-BE49-F238E27FC236}">
                <a16:creationId xmlns:a16="http://schemas.microsoft.com/office/drawing/2014/main" id="{4B8E86ED-B632-4283-A395-26D80FE81391}"/>
              </a:ext>
            </a:extLst>
          </p:cNvPr>
          <p:cNvSpPr>
            <a:spLocks xmlns:a="http://schemas.openxmlformats.org/drawingml/2006/main" noGrp="1"/>
          </p:cNvSpPr>
          <p:nvPr/>
        </p:nvSpPr>
        <p:spPr>
          <a:xfrm xmlns:a="http://schemas.openxmlformats.org/drawingml/2006/main">
            <a:off x="5532120"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TextBox 19">
            <a:extLst xmlns:a="http://schemas.openxmlformats.org/drawingml/2006/main">
              <a:ext uri="{FF2B5EF4-FFF2-40B4-BE49-F238E27FC236}">
                <a16:creationId xmlns:a16="http://schemas.microsoft.com/office/drawing/2014/main" id="{052AD27B-0D04-450E-8B39-5A71013927BF}"/>
              </a:ext>
            </a:extLst>
          </p:cNvPr>
          <p:cNvSpPr>
            <a:spLocks xmlns:a="http://schemas.openxmlformats.org/drawingml/2006/main" noGrp="1"/>
          </p:cNvSpPr>
          <p:nvPr/>
        </p:nvSpPr>
        <p:spPr>
          <a:xfrm xmlns:a="http://schemas.openxmlformats.org/drawingml/2006/main">
            <a:off x="5532120"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0</a:t>
            </a:r>
          </a:p>
        </p:txBody>
      </p:sp>
      <p:sp>
        <p:nvSpPr>
          <p:cNvPr id="21" name="Rounded Rectangle 20">
            <a:extLst xmlns:a="http://schemas.openxmlformats.org/drawingml/2006/main">
              <a:ext uri="{FF2B5EF4-FFF2-40B4-BE49-F238E27FC236}">
                <a16:creationId xmlns:a16="http://schemas.microsoft.com/office/drawing/2014/main" id="{060336A2-C3D5-43D9-8758-11E94E0F8FD6}"/>
              </a:ext>
            </a:extLst>
          </p:cNvPr>
          <p:cNvSpPr>
            <a:spLocks xmlns:a="http://schemas.openxmlformats.org/drawingml/2006/main" noGrp="1"/>
          </p:cNvSpPr>
          <p:nvPr/>
        </p:nvSpPr>
        <p:spPr>
          <a:xfrm xmlns:a="http://schemas.openxmlformats.org/drawingml/2006/main">
            <a:off x="6190488"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6E74D28F-C584-4F04-8FFB-F81EFCA9D3E4}"/>
              </a:ext>
            </a:extLst>
          </p:cNvPr>
          <p:cNvSpPr>
            <a:spLocks xmlns:a="http://schemas.openxmlformats.org/drawingml/2006/main" noGrp="1"/>
          </p:cNvSpPr>
          <p:nvPr/>
        </p:nvSpPr>
        <p:spPr>
          <a:xfrm xmlns:a="http://schemas.openxmlformats.org/drawingml/2006/main">
            <a:off x="6190488"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1</a:t>
            </a:r>
          </a:p>
        </p:txBody>
      </p:sp>
      <p:sp>
        <p:nvSpPr>
          <p:cNvPr id="23" name="Rounded Rectangle 22">
            <a:extLst xmlns:a="http://schemas.openxmlformats.org/drawingml/2006/main">
              <a:ext uri="{FF2B5EF4-FFF2-40B4-BE49-F238E27FC236}">
                <a16:creationId xmlns:a16="http://schemas.microsoft.com/office/drawing/2014/main" id="{AD4F0D7F-8116-487D-B934-08FD95DCDB1E}"/>
              </a:ext>
            </a:extLst>
          </p:cNvPr>
          <p:cNvSpPr>
            <a:spLocks xmlns:a="http://schemas.openxmlformats.org/drawingml/2006/main" noGrp="1"/>
          </p:cNvSpPr>
          <p:nvPr/>
        </p:nvSpPr>
        <p:spPr>
          <a:xfrm xmlns:a="http://schemas.openxmlformats.org/drawingml/2006/main">
            <a:off x="6848856"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2049EA8C-EE76-4201-AF4E-2DDACA8A1D32}"/>
              </a:ext>
            </a:extLst>
          </p:cNvPr>
          <p:cNvSpPr>
            <a:spLocks xmlns:a="http://schemas.openxmlformats.org/drawingml/2006/main" noGrp="1"/>
          </p:cNvSpPr>
          <p:nvPr/>
        </p:nvSpPr>
        <p:spPr>
          <a:xfrm xmlns:a="http://schemas.openxmlformats.org/drawingml/2006/main">
            <a:off x="6848856"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2</a:t>
            </a:r>
          </a:p>
        </p:txBody>
      </p:sp>
      <p:sp>
        <p:nvSpPr>
          <p:cNvPr id="25" name="Rounded Rectangle 24">
            <a:extLst xmlns:a="http://schemas.openxmlformats.org/drawingml/2006/main">
              <a:ext uri="{FF2B5EF4-FFF2-40B4-BE49-F238E27FC236}">
                <a16:creationId xmlns:a16="http://schemas.microsoft.com/office/drawing/2014/main" id="{79DE455E-0EC6-4C41-BE57-BF29DED4B864}"/>
              </a:ext>
            </a:extLst>
          </p:cNvPr>
          <p:cNvSpPr>
            <a:spLocks xmlns:a="http://schemas.openxmlformats.org/drawingml/2006/main" noGrp="1"/>
          </p:cNvSpPr>
          <p:nvPr/>
        </p:nvSpPr>
        <p:spPr>
          <a:xfrm xmlns:a="http://schemas.openxmlformats.org/drawingml/2006/main">
            <a:off x="7507224"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F9E367A9-7427-4C91-9D21-A6CE62F54A7E}"/>
              </a:ext>
            </a:extLst>
          </p:cNvPr>
          <p:cNvSpPr>
            <a:spLocks xmlns:a="http://schemas.openxmlformats.org/drawingml/2006/main" noGrp="1"/>
          </p:cNvSpPr>
          <p:nvPr/>
        </p:nvSpPr>
        <p:spPr>
          <a:xfrm xmlns:a="http://schemas.openxmlformats.org/drawingml/2006/main">
            <a:off x="7507224"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3</a:t>
            </a:r>
          </a:p>
        </p:txBody>
      </p:sp>
      <p:sp>
        <p:nvSpPr>
          <p:cNvPr id="27" name="Rounded Rectangle 26">
            <a:extLst xmlns:a="http://schemas.openxmlformats.org/drawingml/2006/main">
              <a:ext uri="{FF2B5EF4-FFF2-40B4-BE49-F238E27FC236}">
                <a16:creationId xmlns:a16="http://schemas.microsoft.com/office/drawing/2014/main" id="{A78629B5-9D9D-4458-ADA4-0AA1A7695B1D}"/>
              </a:ext>
            </a:extLst>
          </p:cNvPr>
          <p:cNvSpPr>
            <a:spLocks xmlns:a="http://schemas.openxmlformats.org/drawingml/2006/main" noGrp="1"/>
          </p:cNvSpPr>
          <p:nvPr/>
        </p:nvSpPr>
        <p:spPr>
          <a:xfrm xmlns:a="http://schemas.openxmlformats.org/drawingml/2006/main">
            <a:off x="8165592"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TextBox 27">
            <a:extLst xmlns:a="http://schemas.openxmlformats.org/drawingml/2006/main">
              <a:ext uri="{FF2B5EF4-FFF2-40B4-BE49-F238E27FC236}">
                <a16:creationId xmlns:a16="http://schemas.microsoft.com/office/drawing/2014/main" id="{3F0EDDCF-183D-4E3E-BB29-645BF4826F7D}"/>
              </a:ext>
            </a:extLst>
          </p:cNvPr>
          <p:cNvSpPr>
            <a:spLocks xmlns:a="http://schemas.openxmlformats.org/drawingml/2006/main" noGrp="1"/>
          </p:cNvSpPr>
          <p:nvPr/>
        </p:nvSpPr>
        <p:spPr>
          <a:xfrm xmlns:a="http://schemas.openxmlformats.org/drawingml/2006/main">
            <a:off x="8165592"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4</a:t>
            </a:r>
          </a:p>
        </p:txBody>
      </p:sp>
      <p:sp>
        <p:nvSpPr>
          <p:cNvPr id="29" name="Rounded Rectangle 28">
            <a:extLst xmlns:a="http://schemas.openxmlformats.org/drawingml/2006/main">
              <a:ext uri="{FF2B5EF4-FFF2-40B4-BE49-F238E27FC236}">
                <a16:creationId xmlns:a16="http://schemas.microsoft.com/office/drawing/2014/main" id="{7F7BC27B-F472-4BF6-B296-1D326DD0C909}"/>
              </a:ext>
            </a:extLst>
          </p:cNvPr>
          <p:cNvSpPr>
            <a:spLocks xmlns:a="http://schemas.openxmlformats.org/drawingml/2006/main" noGrp="1"/>
          </p:cNvSpPr>
          <p:nvPr/>
        </p:nvSpPr>
        <p:spPr>
          <a:xfrm xmlns:a="http://schemas.openxmlformats.org/drawingml/2006/main">
            <a:off x="8823959"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B8375CB6-57BA-4072-93D5-A74A8EE37D98}"/>
              </a:ext>
            </a:extLst>
          </p:cNvPr>
          <p:cNvSpPr>
            <a:spLocks xmlns:a="http://schemas.openxmlformats.org/drawingml/2006/main" noGrp="1"/>
          </p:cNvSpPr>
          <p:nvPr/>
        </p:nvSpPr>
        <p:spPr>
          <a:xfrm xmlns:a="http://schemas.openxmlformats.org/drawingml/2006/main">
            <a:off x="8823959"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5</a:t>
            </a:r>
          </a:p>
        </p:txBody>
      </p:sp>
      <p:sp>
        <p:nvSpPr>
          <p:cNvPr id="31" name="TextBox 30">
            <a:extLst xmlns:a="http://schemas.openxmlformats.org/drawingml/2006/main">
              <a:ext uri="{FF2B5EF4-FFF2-40B4-BE49-F238E27FC236}">
                <a16:creationId xmlns:a16="http://schemas.microsoft.com/office/drawing/2014/main" id="{0F9372F6-E5D8-47C7-B873-9F8F84B1AA9C}"/>
              </a:ext>
            </a:extLst>
          </p:cNvPr>
          <p:cNvSpPr>
            <a:spLocks xmlns:a="http://schemas.openxmlformats.org/drawingml/2006/main" noGrp="1"/>
          </p:cNvSpPr>
          <p:nvPr/>
        </p:nvSpPr>
        <p:spPr>
          <a:xfrm xmlns:a="http://schemas.openxmlformats.org/drawingml/2006/main">
            <a:off x="6812280" y="2999232"/>
            <a:ext cx="15544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FA643"/>
                </a:solidFill>
                <a:latin typeface="Avenir Next"/>
                <a:ea typeface="Avenir Next"/>
                <a:cs typeface="Avenir Next"/>
              </a:defRPr>
            </a:pPr>
            <a:r>
              <a:rPr>
                <a:solidFill>
                  <a:srgbClr val="D7E4EB"/>
                </a:solidFill>
              </a:rPr>
              <a:t>PAGE TABLE</a:t>
            </a:r>
          </a:p>
        </p:txBody>
      </p:sp>
      <p:sp>
        <p:nvSpPr>
          <p:cNvPr id="32" name="Connector 31">
            <a:extLst xmlns:a="http://schemas.openxmlformats.org/drawingml/2006/main">
              <a:ext uri="{FF2B5EF4-FFF2-40B4-BE49-F238E27FC236}">
                <a16:creationId xmlns:a16="http://schemas.microsoft.com/office/drawing/2014/main" id="{AFAC4923-99D7-4F29-BB96-1BC4747BAE46}"/>
              </a:ext>
            </a:extLst>
          </p:cNvPr>
          <p:cNvSpPr>
            <a:spLocks xmlns:a="http://schemas.openxmlformats.org/drawingml/2006/main" noGrp="1"/>
          </p:cNvSpPr>
          <p:nvPr/>
        </p:nvSpPr>
        <p:spPr>
          <a:xfrm xmlns:a="http://schemas.openxmlformats.org/drawingml/2006/main">
            <a:off x="5760720" y="2679192"/>
            <a:ext cx="2423159" cy="1362456"/>
          </a:xfrm>
          <a:prstGeom xmlns:a="http://schemas.openxmlformats.org/drawingml/2006/main" prst="line">
            <a:avLst/>
          </a:prstGeom>
          <a:ln xmlns:a="http://schemas.openxmlformats.org/drawingml/2006/main" w="25400">
            <a:solidFill>
              <a:srgbClr val="FFA643"/>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3" name="TextBox 32">
            <a:extLst xmlns:a="http://schemas.openxmlformats.org/drawingml/2006/main">
              <a:ext uri="{FF2B5EF4-FFF2-40B4-BE49-F238E27FC236}">
                <a16:creationId xmlns:a16="http://schemas.microsoft.com/office/drawing/2014/main" id="{69238317-567F-4431-B020-01FCCBA4F497}"/>
              </a:ext>
            </a:extLst>
          </p:cNvPr>
          <p:cNvSpPr>
            <a:spLocks xmlns:a="http://schemas.openxmlformats.org/drawingml/2006/main" noGrp="1"/>
          </p:cNvSpPr>
          <p:nvPr/>
        </p:nvSpPr>
        <p:spPr>
          <a:xfrm xmlns:a="http://schemas.openxmlformats.org/drawingml/2006/main">
            <a:off x="5532120" y="3822191"/>
            <a:ext cx="2286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PHYSICAL BLOCKS</a:t>
            </a:r>
          </a:p>
        </p:txBody>
      </p:sp>
      <p:sp>
        <p:nvSpPr>
          <p:cNvPr id="34" name="Rounded Rectangle 33">
            <a:extLst xmlns:a="http://schemas.openxmlformats.org/drawingml/2006/main">
              <a:ext uri="{FF2B5EF4-FFF2-40B4-BE49-F238E27FC236}">
                <a16:creationId xmlns:a16="http://schemas.microsoft.com/office/drawing/2014/main" id="{DB69D047-DEFD-414C-9224-9683B76BA4CD}"/>
              </a:ext>
            </a:extLst>
          </p:cNvPr>
          <p:cNvSpPr>
            <a:spLocks xmlns:a="http://schemas.openxmlformats.org/drawingml/2006/main" noGrp="1"/>
          </p:cNvSpPr>
          <p:nvPr/>
        </p:nvSpPr>
        <p:spPr>
          <a:xfrm xmlns:a="http://schemas.openxmlformats.org/drawingml/2006/main">
            <a:off x="5532120"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5" name="Rounded Rectangle 34">
            <a:extLst xmlns:a="http://schemas.openxmlformats.org/drawingml/2006/main">
              <a:ext uri="{FF2B5EF4-FFF2-40B4-BE49-F238E27FC236}">
                <a16:creationId xmlns:a16="http://schemas.microsoft.com/office/drawing/2014/main" id="{3C15E6D2-2334-4A70-A3C2-D199120E47DB}"/>
              </a:ext>
            </a:extLst>
          </p:cNvPr>
          <p:cNvSpPr>
            <a:spLocks xmlns:a="http://schemas.openxmlformats.org/drawingml/2006/main" noGrp="1"/>
          </p:cNvSpPr>
          <p:nvPr/>
        </p:nvSpPr>
        <p:spPr>
          <a:xfrm xmlns:a="http://schemas.openxmlformats.org/drawingml/2006/main">
            <a:off x="6190488"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6" name="Rounded Rectangle 35">
            <a:extLst xmlns:a="http://schemas.openxmlformats.org/drawingml/2006/main">
              <a:ext uri="{FF2B5EF4-FFF2-40B4-BE49-F238E27FC236}">
                <a16:creationId xmlns:a16="http://schemas.microsoft.com/office/drawing/2014/main" id="{8FDADB07-2CC4-4D6A-A893-2996E2F56774}"/>
              </a:ext>
            </a:extLst>
          </p:cNvPr>
          <p:cNvSpPr>
            <a:spLocks xmlns:a="http://schemas.openxmlformats.org/drawingml/2006/main" noGrp="1"/>
          </p:cNvSpPr>
          <p:nvPr/>
        </p:nvSpPr>
        <p:spPr>
          <a:xfrm xmlns:a="http://schemas.openxmlformats.org/drawingml/2006/main">
            <a:off x="6848856"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7" name="Rounded Rectangle 36">
            <a:extLst xmlns:a="http://schemas.openxmlformats.org/drawingml/2006/main">
              <a:ext uri="{FF2B5EF4-FFF2-40B4-BE49-F238E27FC236}">
                <a16:creationId xmlns:a16="http://schemas.microsoft.com/office/drawing/2014/main" id="{A01ECE90-A857-4B78-9F1B-F6EEB709FCCC}"/>
              </a:ext>
            </a:extLst>
          </p:cNvPr>
          <p:cNvSpPr>
            <a:spLocks xmlns:a="http://schemas.openxmlformats.org/drawingml/2006/main" noGrp="1"/>
          </p:cNvSpPr>
          <p:nvPr/>
        </p:nvSpPr>
        <p:spPr>
          <a:xfrm xmlns:a="http://schemas.openxmlformats.org/drawingml/2006/main">
            <a:off x="7507224"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8" name="Rounded Rectangle 37">
            <a:extLst xmlns:a="http://schemas.openxmlformats.org/drawingml/2006/main">
              <a:ext uri="{FF2B5EF4-FFF2-40B4-BE49-F238E27FC236}">
                <a16:creationId xmlns:a16="http://schemas.microsoft.com/office/drawing/2014/main" id="{4626BDFF-29E4-4EDA-881D-FE7B804BEDF0}"/>
              </a:ext>
            </a:extLst>
          </p:cNvPr>
          <p:cNvSpPr>
            <a:spLocks xmlns:a="http://schemas.openxmlformats.org/drawingml/2006/main" noGrp="1"/>
          </p:cNvSpPr>
          <p:nvPr/>
        </p:nvSpPr>
        <p:spPr>
          <a:xfrm xmlns:a="http://schemas.openxmlformats.org/drawingml/2006/main">
            <a:off x="8165592"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9" name="Rounded Rectangle 38">
            <a:extLst xmlns:a="http://schemas.openxmlformats.org/drawingml/2006/main">
              <a:ext uri="{FF2B5EF4-FFF2-40B4-BE49-F238E27FC236}">
                <a16:creationId xmlns:a16="http://schemas.microsoft.com/office/drawing/2014/main" id="{AB914108-4D75-48DE-8484-25A426C532F4}"/>
              </a:ext>
            </a:extLst>
          </p:cNvPr>
          <p:cNvSpPr>
            <a:spLocks xmlns:a="http://schemas.openxmlformats.org/drawingml/2006/main" noGrp="1"/>
          </p:cNvSpPr>
          <p:nvPr/>
        </p:nvSpPr>
        <p:spPr>
          <a:xfrm xmlns:a="http://schemas.openxmlformats.org/drawingml/2006/main">
            <a:off x="8823959"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0" name="Rounded Rectangle 39">
            <a:extLst xmlns:a="http://schemas.openxmlformats.org/drawingml/2006/main">
              <a:ext uri="{FF2B5EF4-FFF2-40B4-BE49-F238E27FC236}">
                <a16:creationId xmlns:a16="http://schemas.microsoft.com/office/drawing/2014/main" id="{8BEF471E-A6E0-46A5-BB36-AE9A871DD6AF}"/>
              </a:ext>
            </a:extLst>
          </p:cNvPr>
          <p:cNvSpPr>
            <a:spLocks xmlns:a="http://schemas.openxmlformats.org/drawingml/2006/main" noGrp="1"/>
          </p:cNvSpPr>
          <p:nvPr/>
        </p:nvSpPr>
        <p:spPr>
          <a:xfrm xmlns:a="http://schemas.openxmlformats.org/drawingml/2006/main">
            <a:off x="9482328"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1" name="Rounded Rectangle 40">
            <a:extLst xmlns:a="http://schemas.openxmlformats.org/drawingml/2006/main">
              <a:ext uri="{FF2B5EF4-FFF2-40B4-BE49-F238E27FC236}">
                <a16:creationId xmlns:a16="http://schemas.microsoft.com/office/drawing/2014/main" id="{5AF505F5-A8E0-40C9-855C-5AD6174A9623}"/>
              </a:ext>
            </a:extLst>
          </p:cNvPr>
          <p:cNvSpPr>
            <a:spLocks xmlns:a="http://schemas.openxmlformats.org/drawingml/2006/main" noGrp="1"/>
          </p:cNvSpPr>
          <p:nvPr/>
        </p:nvSpPr>
        <p:spPr>
          <a:xfrm xmlns:a="http://schemas.openxmlformats.org/drawingml/2006/main">
            <a:off x="10140696"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2" name="TextBox 41">
            <a:extLst xmlns:a="http://schemas.openxmlformats.org/drawingml/2006/main">
              <a:ext uri="{FF2B5EF4-FFF2-40B4-BE49-F238E27FC236}">
                <a16:creationId xmlns:a16="http://schemas.microsoft.com/office/drawing/2014/main" id="{9E98064C-D3B8-4F7C-B2C5-E59D0541B61E}"/>
              </a:ext>
            </a:extLst>
          </p:cNvPr>
          <p:cNvSpPr>
            <a:spLocks xmlns:a="http://schemas.openxmlformats.org/drawingml/2006/main" noGrp="1"/>
          </p:cNvSpPr>
          <p:nvPr/>
        </p:nvSpPr>
        <p:spPr>
          <a:xfrm xmlns:a="http://schemas.openxmlformats.org/drawingml/2006/main">
            <a:off x="5532120" y="5230368"/>
            <a:ext cx="553212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Logical order survives even when physical blocks are non-contiguous.</a:t>
            </a:r>
          </a:p>
        </p:txBody>
      </p:sp>
      <p:sp>
        <p:nvSpPr>
          <p:cNvPr id="43" name="Deck progress 96/120">
            <a:extLst xmlns:a="http://schemas.openxmlformats.org/drawingml/2006/main">
              <a:ext uri="{FF2B5EF4-FFF2-40B4-BE49-F238E27FC236}">
                <a16:creationId xmlns:a16="http://schemas.microsoft.com/office/drawing/2014/main" id="{4FFB3DD9-B39F-4629-9DC1-3F0D76B69F6D}"/>
              </a:ext>
            </a:extLst>
          </p:cNvPr>
          <p:cNvSpPr>
            <a:spLocks xmlns:a="http://schemas.openxmlformats.org/drawingml/2006/main" noGrp="1"/>
          </p:cNvSpPr>
          <p:nvPr/>
        </p:nvSpPr>
        <p:spPr>
          <a:xfrm xmlns:a="http://schemas.openxmlformats.org/drawingml/2006/main">
            <a:off x="530352" y="6473952"/>
            <a:ext cx="8349082"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44" name="Current page 96">
            <a:extLst xmlns:a="http://schemas.openxmlformats.org/drawingml/2006/main">
              <a:ext uri="{FF2B5EF4-FFF2-40B4-BE49-F238E27FC236}">
                <a16:creationId xmlns:a16="http://schemas.microsoft.com/office/drawing/2014/main" id="{28FF4CED-260F-4386-B481-ADB76781CB7E}"/>
              </a:ext>
            </a:extLst>
          </p:cNvPr>
          <p:cNvSpPr>
            <a:spLocks xmlns:a="http://schemas.openxmlformats.org/drawingml/2006/main" noGrp="1"/>
          </p:cNvSpPr>
          <p:nvPr/>
        </p:nvSpPr>
        <p:spPr>
          <a:xfrm xmlns:a="http://schemas.openxmlformats.org/drawingml/2006/main">
            <a:off x="8846096"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757707971"/>
      </p:ext>
    </p:extLst>
  </p:cSld>
</p:sld>
</file>

<file path=ppt/slides/slide101.xml><?xml version="1.0" encoding="utf-8"?>
<p:sld xmlns:p="http://schemas.openxmlformats.org/presentationml/2006/main">
  <p:cSld>
    <p:bg>
      <p:bgPr>
        <a:solidFill xmlns:a="http://schemas.openxmlformats.org/drawingml/2006/main">
          <a:srgbClr val="F3E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014D5616-38DD-45A9-BA22-B5D81579005F}"/>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0E968455-E181-47D7-8AF0-8C2554C47882}"/>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7769764C-59DF-4027-99C0-7847C57BF773}"/>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FE6251CD-1437-4611-B33F-2C6BBEE25901}"/>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A page table reconnects logical and physical order</a:t>
            </a:r>
          </a:p>
        </p:txBody>
      </p:sp>
      <p:sp>
        <p:nvSpPr>
          <p:cNvPr id="6" name="TextBox 5">
            <a:extLst xmlns:a="http://schemas.openxmlformats.org/drawingml/2006/main">
              <a:ext uri="{FF2B5EF4-FFF2-40B4-BE49-F238E27FC236}">
                <a16:creationId xmlns:a16="http://schemas.microsoft.com/office/drawing/2014/main" id="{346BCA98-9ED3-40B2-A37B-45140B972C8E}"/>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2/3</a:t>
            </a:r>
          </a:p>
        </p:txBody>
      </p:sp>
      <p:sp>
        <p:nvSpPr>
          <p:cNvPr id="7" name="Rectangle 6">
            <a:extLst xmlns:a="http://schemas.openxmlformats.org/drawingml/2006/main">
              <a:ext uri="{FF2B5EF4-FFF2-40B4-BE49-F238E27FC236}">
                <a16:creationId xmlns:a16="http://schemas.microsoft.com/office/drawing/2014/main" id="{DD1585A9-22F2-4F54-B917-9EBFC5FE5D8B}"/>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470DDDBD-F939-4DFD-9811-519C1DD6DBCB}"/>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A4120B53-4519-4C2D-BB7F-5C21C827A38E}"/>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3B17F4A7-76D7-4A57-BED1-8202FCF1A584}"/>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FEF49E46-B154-417B-9252-926EADF5E61E}"/>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101/124</a:t>
            </a:r>
          </a:p>
        </p:txBody>
      </p:sp>
      <p:sp>
        <p:nvSpPr>
          <p:cNvPr id="12" name="Oval 11">
            <a:extLst xmlns:a="http://schemas.openxmlformats.org/drawingml/2006/main">
              <a:ext uri="{FF2B5EF4-FFF2-40B4-BE49-F238E27FC236}">
                <a16:creationId xmlns:a16="http://schemas.microsoft.com/office/drawing/2014/main" id="{AE7717E0-AE77-4AE5-B45A-8EC0F9A92859}"/>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6AB7382D-4C3C-4CA2-B4D4-6FE508BFD6E8}"/>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Logical blocks remain ordered.</a:t>
            </a:r>
          </a:p>
        </p:txBody>
      </p:sp>
      <p:sp>
        <p:nvSpPr>
          <p:cNvPr id="14" name="Oval 13">
            <a:extLst xmlns:a="http://schemas.openxmlformats.org/drawingml/2006/main">
              <a:ext uri="{FF2B5EF4-FFF2-40B4-BE49-F238E27FC236}">
                <a16:creationId xmlns:a16="http://schemas.microsoft.com/office/drawing/2014/main" id="{32730B91-E5F2-4EC8-B293-DB406BFDC554}"/>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440C9095-6711-433E-8A6A-B771FC53B2A6}"/>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Physical pages may be scattered.</a:t>
            </a:r>
          </a:p>
        </p:txBody>
      </p:sp>
      <p:sp>
        <p:nvSpPr>
          <p:cNvPr id="16" name="Oval 15">
            <a:extLst xmlns:a="http://schemas.openxmlformats.org/drawingml/2006/main">
              <a:ext uri="{FF2B5EF4-FFF2-40B4-BE49-F238E27FC236}">
                <a16:creationId xmlns:a16="http://schemas.microsoft.com/office/drawing/2014/main" id="{4429F21E-A648-479F-AE21-FA06BD609882}"/>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6F9EEF49-7C0E-4EF7-9AB6-36B2C70957D0}"/>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 page table reconnects them.</a:t>
            </a:r>
          </a:p>
        </p:txBody>
      </p:sp>
      <p:sp>
        <p:nvSpPr>
          <p:cNvPr id="18" name="TextBox 17">
            <a:extLst xmlns:a="http://schemas.openxmlformats.org/drawingml/2006/main">
              <a:ext uri="{FF2B5EF4-FFF2-40B4-BE49-F238E27FC236}">
                <a16:creationId xmlns:a16="http://schemas.microsoft.com/office/drawing/2014/main" id="{56906595-7AD8-47B6-8C71-E051F6D6881C}"/>
              </a:ext>
            </a:extLst>
          </p:cNvPr>
          <p:cNvSpPr>
            <a:spLocks xmlns:a="http://schemas.openxmlformats.org/drawingml/2006/main" noGrp="1"/>
          </p:cNvSpPr>
          <p:nvPr/>
        </p:nvSpPr>
        <p:spPr>
          <a:xfrm xmlns:a="http://schemas.openxmlformats.org/drawingml/2006/main">
            <a:off x="5532120" y="1773936"/>
            <a:ext cx="21031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LOGICAL TOKENS</a:t>
            </a:r>
          </a:p>
        </p:txBody>
      </p:sp>
      <p:sp>
        <p:nvSpPr>
          <p:cNvPr id="19" name="Rounded Rectangle 18">
            <a:extLst xmlns:a="http://schemas.openxmlformats.org/drawingml/2006/main">
              <a:ext uri="{FF2B5EF4-FFF2-40B4-BE49-F238E27FC236}">
                <a16:creationId xmlns:a16="http://schemas.microsoft.com/office/drawing/2014/main" id="{31B41A56-1D12-4DF3-A832-C78C1E6E10A4}"/>
              </a:ext>
            </a:extLst>
          </p:cNvPr>
          <p:cNvSpPr>
            <a:spLocks xmlns:a="http://schemas.openxmlformats.org/drawingml/2006/main" noGrp="1"/>
          </p:cNvSpPr>
          <p:nvPr/>
        </p:nvSpPr>
        <p:spPr>
          <a:xfrm xmlns:a="http://schemas.openxmlformats.org/drawingml/2006/main">
            <a:off x="5532120"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TextBox 19">
            <a:extLst xmlns:a="http://schemas.openxmlformats.org/drawingml/2006/main">
              <a:ext uri="{FF2B5EF4-FFF2-40B4-BE49-F238E27FC236}">
                <a16:creationId xmlns:a16="http://schemas.microsoft.com/office/drawing/2014/main" id="{BAA171C8-52E0-4C8E-BEE1-890D24748D2A}"/>
              </a:ext>
            </a:extLst>
          </p:cNvPr>
          <p:cNvSpPr>
            <a:spLocks xmlns:a="http://schemas.openxmlformats.org/drawingml/2006/main" noGrp="1"/>
          </p:cNvSpPr>
          <p:nvPr/>
        </p:nvSpPr>
        <p:spPr>
          <a:xfrm xmlns:a="http://schemas.openxmlformats.org/drawingml/2006/main">
            <a:off x="5532120"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0</a:t>
            </a:r>
          </a:p>
        </p:txBody>
      </p:sp>
      <p:sp>
        <p:nvSpPr>
          <p:cNvPr id="21" name="Rounded Rectangle 20">
            <a:extLst xmlns:a="http://schemas.openxmlformats.org/drawingml/2006/main">
              <a:ext uri="{FF2B5EF4-FFF2-40B4-BE49-F238E27FC236}">
                <a16:creationId xmlns:a16="http://schemas.microsoft.com/office/drawing/2014/main" id="{967898EC-FE12-43C1-BF4B-01EF31D90C6E}"/>
              </a:ext>
            </a:extLst>
          </p:cNvPr>
          <p:cNvSpPr>
            <a:spLocks xmlns:a="http://schemas.openxmlformats.org/drawingml/2006/main" noGrp="1"/>
          </p:cNvSpPr>
          <p:nvPr/>
        </p:nvSpPr>
        <p:spPr>
          <a:xfrm xmlns:a="http://schemas.openxmlformats.org/drawingml/2006/main">
            <a:off x="6190488"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2F6955F1-5F68-4A71-ABAC-041FC5873ED0}"/>
              </a:ext>
            </a:extLst>
          </p:cNvPr>
          <p:cNvSpPr>
            <a:spLocks xmlns:a="http://schemas.openxmlformats.org/drawingml/2006/main" noGrp="1"/>
          </p:cNvSpPr>
          <p:nvPr/>
        </p:nvSpPr>
        <p:spPr>
          <a:xfrm xmlns:a="http://schemas.openxmlformats.org/drawingml/2006/main">
            <a:off x="6190488"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1</a:t>
            </a:r>
          </a:p>
        </p:txBody>
      </p:sp>
      <p:sp>
        <p:nvSpPr>
          <p:cNvPr id="23" name="Rounded Rectangle 22">
            <a:extLst xmlns:a="http://schemas.openxmlformats.org/drawingml/2006/main">
              <a:ext uri="{FF2B5EF4-FFF2-40B4-BE49-F238E27FC236}">
                <a16:creationId xmlns:a16="http://schemas.microsoft.com/office/drawing/2014/main" id="{D0B5C30D-4661-4AE4-92B0-A5868A1D79CB}"/>
              </a:ext>
            </a:extLst>
          </p:cNvPr>
          <p:cNvSpPr>
            <a:spLocks xmlns:a="http://schemas.openxmlformats.org/drawingml/2006/main" noGrp="1"/>
          </p:cNvSpPr>
          <p:nvPr/>
        </p:nvSpPr>
        <p:spPr>
          <a:xfrm xmlns:a="http://schemas.openxmlformats.org/drawingml/2006/main">
            <a:off x="6848856"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F46FB63E-D5F6-43A6-8E95-114882733071}"/>
              </a:ext>
            </a:extLst>
          </p:cNvPr>
          <p:cNvSpPr>
            <a:spLocks xmlns:a="http://schemas.openxmlformats.org/drawingml/2006/main" noGrp="1"/>
          </p:cNvSpPr>
          <p:nvPr/>
        </p:nvSpPr>
        <p:spPr>
          <a:xfrm xmlns:a="http://schemas.openxmlformats.org/drawingml/2006/main">
            <a:off x="6848856"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2</a:t>
            </a:r>
          </a:p>
        </p:txBody>
      </p:sp>
      <p:sp>
        <p:nvSpPr>
          <p:cNvPr id="25" name="Rounded Rectangle 24">
            <a:extLst xmlns:a="http://schemas.openxmlformats.org/drawingml/2006/main">
              <a:ext uri="{FF2B5EF4-FFF2-40B4-BE49-F238E27FC236}">
                <a16:creationId xmlns:a16="http://schemas.microsoft.com/office/drawing/2014/main" id="{2A9985DB-8BF7-4641-A242-C04D3B14AA05}"/>
              </a:ext>
            </a:extLst>
          </p:cNvPr>
          <p:cNvSpPr>
            <a:spLocks xmlns:a="http://schemas.openxmlformats.org/drawingml/2006/main" noGrp="1"/>
          </p:cNvSpPr>
          <p:nvPr/>
        </p:nvSpPr>
        <p:spPr>
          <a:xfrm xmlns:a="http://schemas.openxmlformats.org/drawingml/2006/main">
            <a:off x="7507224"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D9DB5534-C4DF-4E6E-9BD9-251163554D09}"/>
              </a:ext>
            </a:extLst>
          </p:cNvPr>
          <p:cNvSpPr>
            <a:spLocks xmlns:a="http://schemas.openxmlformats.org/drawingml/2006/main" noGrp="1"/>
          </p:cNvSpPr>
          <p:nvPr/>
        </p:nvSpPr>
        <p:spPr>
          <a:xfrm xmlns:a="http://schemas.openxmlformats.org/drawingml/2006/main">
            <a:off x="7507224"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3</a:t>
            </a:r>
          </a:p>
        </p:txBody>
      </p:sp>
      <p:sp>
        <p:nvSpPr>
          <p:cNvPr id="27" name="Rounded Rectangle 26">
            <a:extLst xmlns:a="http://schemas.openxmlformats.org/drawingml/2006/main">
              <a:ext uri="{FF2B5EF4-FFF2-40B4-BE49-F238E27FC236}">
                <a16:creationId xmlns:a16="http://schemas.microsoft.com/office/drawing/2014/main" id="{EC8A9BC6-5BEB-4AC1-A117-7978D10BD627}"/>
              </a:ext>
            </a:extLst>
          </p:cNvPr>
          <p:cNvSpPr>
            <a:spLocks xmlns:a="http://schemas.openxmlformats.org/drawingml/2006/main" noGrp="1"/>
          </p:cNvSpPr>
          <p:nvPr/>
        </p:nvSpPr>
        <p:spPr>
          <a:xfrm xmlns:a="http://schemas.openxmlformats.org/drawingml/2006/main">
            <a:off x="8165592"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TextBox 27">
            <a:extLst xmlns:a="http://schemas.openxmlformats.org/drawingml/2006/main">
              <a:ext uri="{FF2B5EF4-FFF2-40B4-BE49-F238E27FC236}">
                <a16:creationId xmlns:a16="http://schemas.microsoft.com/office/drawing/2014/main" id="{5ABAE423-0231-4809-8E47-4A11E7908C0D}"/>
              </a:ext>
            </a:extLst>
          </p:cNvPr>
          <p:cNvSpPr>
            <a:spLocks xmlns:a="http://schemas.openxmlformats.org/drawingml/2006/main" noGrp="1"/>
          </p:cNvSpPr>
          <p:nvPr/>
        </p:nvSpPr>
        <p:spPr>
          <a:xfrm xmlns:a="http://schemas.openxmlformats.org/drawingml/2006/main">
            <a:off x="8165592"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4</a:t>
            </a:r>
          </a:p>
        </p:txBody>
      </p:sp>
      <p:sp>
        <p:nvSpPr>
          <p:cNvPr id="29" name="Rounded Rectangle 28">
            <a:extLst xmlns:a="http://schemas.openxmlformats.org/drawingml/2006/main">
              <a:ext uri="{FF2B5EF4-FFF2-40B4-BE49-F238E27FC236}">
                <a16:creationId xmlns:a16="http://schemas.microsoft.com/office/drawing/2014/main" id="{2D955A65-D3F5-4465-955C-E39168D53828}"/>
              </a:ext>
            </a:extLst>
          </p:cNvPr>
          <p:cNvSpPr>
            <a:spLocks xmlns:a="http://schemas.openxmlformats.org/drawingml/2006/main" noGrp="1"/>
          </p:cNvSpPr>
          <p:nvPr/>
        </p:nvSpPr>
        <p:spPr>
          <a:xfrm xmlns:a="http://schemas.openxmlformats.org/drawingml/2006/main">
            <a:off x="8823959"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4AFB82CC-9CF6-4AD6-870D-4A21E2340359}"/>
              </a:ext>
            </a:extLst>
          </p:cNvPr>
          <p:cNvSpPr>
            <a:spLocks xmlns:a="http://schemas.openxmlformats.org/drawingml/2006/main" noGrp="1"/>
          </p:cNvSpPr>
          <p:nvPr/>
        </p:nvSpPr>
        <p:spPr>
          <a:xfrm xmlns:a="http://schemas.openxmlformats.org/drawingml/2006/main">
            <a:off x="8823959"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5</a:t>
            </a:r>
          </a:p>
        </p:txBody>
      </p:sp>
      <p:sp>
        <p:nvSpPr>
          <p:cNvPr id="31" name="TextBox 30">
            <a:extLst xmlns:a="http://schemas.openxmlformats.org/drawingml/2006/main">
              <a:ext uri="{FF2B5EF4-FFF2-40B4-BE49-F238E27FC236}">
                <a16:creationId xmlns:a16="http://schemas.microsoft.com/office/drawing/2014/main" id="{1DE693BB-D22E-44B2-865F-18EC882E85FB}"/>
              </a:ext>
            </a:extLst>
          </p:cNvPr>
          <p:cNvSpPr>
            <a:spLocks xmlns:a="http://schemas.openxmlformats.org/drawingml/2006/main" noGrp="1"/>
          </p:cNvSpPr>
          <p:nvPr/>
        </p:nvSpPr>
        <p:spPr>
          <a:xfrm xmlns:a="http://schemas.openxmlformats.org/drawingml/2006/main">
            <a:off x="6812280" y="2999232"/>
            <a:ext cx="15544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FA643"/>
                </a:solidFill>
                <a:latin typeface="Avenir Next"/>
                <a:ea typeface="Avenir Next"/>
                <a:cs typeface="Avenir Next"/>
              </a:defRPr>
            </a:pPr>
            <a:r>
              <a:rPr>
                <a:solidFill>
                  <a:srgbClr val="D7E4EB"/>
                </a:solidFill>
              </a:rPr>
              <a:t>PAGE TABLE</a:t>
            </a:r>
          </a:p>
        </p:txBody>
      </p:sp>
      <p:sp>
        <p:nvSpPr>
          <p:cNvPr id="32" name="Connector 31">
            <a:extLst xmlns:a="http://schemas.openxmlformats.org/drawingml/2006/main">
              <a:ext uri="{FF2B5EF4-FFF2-40B4-BE49-F238E27FC236}">
                <a16:creationId xmlns:a16="http://schemas.microsoft.com/office/drawing/2014/main" id="{6CD5F363-8AF6-4284-BF5C-6F148B479680}"/>
              </a:ext>
            </a:extLst>
          </p:cNvPr>
          <p:cNvSpPr>
            <a:spLocks xmlns:a="http://schemas.openxmlformats.org/drawingml/2006/main" noGrp="1"/>
          </p:cNvSpPr>
          <p:nvPr/>
        </p:nvSpPr>
        <p:spPr>
          <a:xfrm xmlns:a="http://schemas.openxmlformats.org/drawingml/2006/main">
            <a:off x="5760720" y="2679192"/>
            <a:ext cx="2423159" cy="1362456"/>
          </a:xfrm>
          <a:prstGeom xmlns:a="http://schemas.openxmlformats.org/drawingml/2006/main" prst="line">
            <a:avLst/>
          </a:prstGeom>
          <a:ln xmlns:a="http://schemas.openxmlformats.org/drawingml/2006/main" w="25400">
            <a:solidFill>
              <a:srgbClr val="FFA643"/>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3" name="Connector 32">
            <a:extLst xmlns:a="http://schemas.openxmlformats.org/drawingml/2006/main">
              <a:ext uri="{FF2B5EF4-FFF2-40B4-BE49-F238E27FC236}">
                <a16:creationId xmlns:a16="http://schemas.microsoft.com/office/drawing/2014/main" id="{74D3E097-E6BA-4971-A916-735D5443A82F}"/>
              </a:ext>
            </a:extLst>
          </p:cNvPr>
          <p:cNvSpPr>
            <a:spLocks xmlns:a="http://schemas.openxmlformats.org/drawingml/2006/main" noGrp="1"/>
          </p:cNvSpPr>
          <p:nvPr/>
        </p:nvSpPr>
        <p:spPr>
          <a:xfrm xmlns:a="http://schemas.openxmlformats.org/drawingml/2006/main">
            <a:off x="7077456" y="2679192"/>
            <a:ext cx="2615184" cy="1362456"/>
          </a:xfrm>
          <a:prstGeom xmlns:a="http://schemas.openxmlformats.org/drawingml/2006/main" prst="line">
            <a:avLst/>
          </a:prstGeom>
          <a:ln xmlns:a="http://schemas.openxmlformats.org/drawingml/2006/main" w="25400">
            <a:solidFill>
              <a:srgbClr val="FFA643"/>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4" name="TextBox 33">
            <a:extLst xmlns:a="http://schemas.openxmlformats.org/drawingml/2006/main">
              <a:ext uri="{FF2B5EF4-FFF2-40B4-BE49-F238E27FC236}">
                <a16:creationId xmlns:a16="http://schemas.microsoft.com/office/drawing/2014/main" id="{1BF99534-6833-48FE-A822-0F50940D62E0}"/>
              </a:ext>
            </a:extLst>
          </p:cNvPr>
          <p:cNvSpPr>
            <a:spLocks xmlns:a="http://schemas.openxmlformats.org/drawingml/2006/main" noGrp="1"/>
          </p:cNvSpPr>
          <p:nvPr/>
        </p:nvSpPr>
        <p:spPr>
          <a:xfrm xmlns:a="http://schemas.openxmlformats.org/drawingml/2006/main">
            <a:off x="5532120" y="3822191"/>
            <a:ext cx="2286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PHYSICAL BLOCKS</a:t>
            </a:r>
          </a:p>
        </p:txBody>
      </p:sp>
      <p:sp>
        <p:nvSpPr>
          <p:cNvPr id="35" name="Rounded Rectangle 34">
            <a:extLst xmlns:a="http://schemas.openxmlformats.org/drawingml/2006/main">
              <a:ext uri="{FF2B5EF4-FFF2-40B4-BE49-F238E27FC236}">
                <a16:creationId xmlns:a16="http://schemas.microsoft.com/office/drawing/2014/main" id="{5D519AFA-6706-4E56-884B-8B93A49B368A}"/>
              </a:ext>
            </a:extLst>
          </p:cNvPr>
          <p:cNvSpPr>
            <a:spLocks xmlns:a="http://schemas.openxmlformats.org/drawingml/2006/main" noGrp="1"/>
          </p:cNvSpPr>
          <p:nvPr/>
        </p:nvSpPr>
        <p:spPr>
          <a:xfrm xmlns:a="http://schemas.openxmlformats.org/drawingml/2006/main">
            <a:off x="5532120"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6" name="Rounded Rectangle 35">
            <a:extLst xmlns:a="http://schemas.openxmlformats.org/drawingml/2006/main">
              <a:ext uri="{FF2B5EF4-FFF2-40B4-BE49-F238E27FC236}">
                <a16:creationId xmlns:a16="http://schemas.microsoft.com/office/drawing/2014/main" id="{464BB157-20FC-4911-AB8F-A8312F78CB98}"/>
              </a:ext>
            </a:extLst>
          </p:cNvPr>
          <p:cNvSpPr>
            <a:spLocks xmlns:a="http://schemas.openxmlformats.org/drawingml/2006/main" noGrp="1"/>
          </p:cNvSpPr>
          <p:nvPr/>
        </p:nvSpPr>
        <p:spPr>
          <a:xfrm xmlns:a="http://schemas.openxmlformats.org/drawingml/2006/main">
            <a:off x="6190488"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7" name="Rounded Rectangle 36">
            <a:extLst xmlns:a="http://schemas.openxmlformats.org/drawingml/2006/main">
              <a:ext uri="{FF2B5EF4-FFF2-40B4-BE49-F238E27FC236}">
                <a16:creationId xmlns:a16="http://schemas.microsoft.com/office/drawing/2014/main" id="{647ECDEE-6DE4-4628-B81D-ED386DA42096}"/>
              </a:ext>
            </a:extLst>
          </p:cNvPr>
          <p:cNvSpPr>
            <a:spLocks xmlns:a="http://schemas.openxmlformats.org/drawingml/2006/main" noGrp="1"/>
          </p:cNvSpPr>
          <p:nvPr/>
        </p:nvSpPr>
        <p:spPr>
          <a:xfrm xmlns:a="http://schemas.openxmlformats.org/drawingml/2006/main">
            <a:off x="6848856"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8" name="Rounded Rectangle 37">
            <a:extLst xmlns:a="http://schemas.openxmlformats.org/drawingml/2006/main">
              <a:ext uri="{FF2B5EF4-FFF2-40B4-BE49-F238E27FC236}">
                <a16:creationId xmlns:a16="http://schemas.microsoft.com/office/drawing/2014/main" id="{CD7ADD0B-5D9F-4A2C-846B-53929A52894B}"/>
              </a:ext>
            </a:extLst>
          </p:cNvPr>
          <p:cNvSpPr>
            <a:spLocks xmlns:a="http://schemas.openxmlformats.org/drawingml/2006/main" noGrp="1"/>
          </p:cNvSpPr>
          <p:nvPr/>
        </p:nvSpPr>
        <p:spPr>
          <a:xfrm xmlns:a="http://schemas.openxmlformats.org/drawingml/2006/main">
            <a:off x="7507224"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9" name="Rounded Rectangle 38">
            <a:extLst xmlns:a="http://schemas.openxmlformats.org/drawingml/2006/main">
              <a:ext uri="{FF2B5EF4-FFF2-40B4-BE49-F238E27FC236}">
                <a16:creationId xmlns:a16="http://schemas.microsoft.com/office/drawing/2014/main" id="{35406465-05B6-4401-9C63-B8C66F9F0398}"/>
              </a:ext>
            </a:extLst>
          </p:cNvPr>
          <p:cNvSpPr>
            <a:spLocks xmlns:a="http://schemas.openxmlformats.org/drawingml/2006/main" noGrp="1"/>
          </p:cNvSpPr>
          <p:nvPr/>
        </p:nvSpPr>
        <p:spPr>
          <a:xfrm xmlns:a="http://schemas.openxmlformats.org/drawingml/2006/main">
            <a:off x="8165592"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0" name="Rounded Rectangle 39">
            <a:extLst xmlns:a="http://schemas.openxmlformats.org/drawingml/2006/main">
              <a:ext uri="{FF2B5EF4-FFF2-40B4-BE49-F238E27FC236}">
                <a16:creationId xmlns:a16="http://schemas.microsoft.com/office/drawing/2014/main" id="{86CFD46B-6BE6-462D-83DA-EE12B9049C52}"/>
              </a:ext>
            </a:extLst>
          </p:cNvPr>
          <p:cNvSpPr>
            <a:spLocks xmlns:a="http://schemas.openxmlformats.org/drawingml/2006/main" noGrp="1"/>
          </p:cNvSpPr>
          <p:nvPr/>
        </p:nvSpPr>
        <p:spPr>
          <a:xfrm xmlns:a="http://schemas.openxmlformats.org/drawingml/2006/main">
            <a:off x="8823959"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1" name="Rounded Rectangle 40">
            <a:extLst xmlns:a="http://schemas.openxmlformats.org/drawingml/2006/main">
              <a:ext uri="{FF2B5EF4-FFF2-40B4-BE49-F238E27FC236}">
                <a16:creationId xmlns:a16="http://schemas.microsoft.com/office/drawing/2014/main" id="{70E1189F-7F9D-4759-9927-C083465B891F}"/>
              </a:ext>
            </a:extLst>
          </p:cNvPr>
          <p:cNvSpPr>
            <a:spLocks xmlns:a="http://schemas.openxmlformats.org/drawingml/2006/main" noGrp="1"/>
          </p:cNvSpPr>
          <p:nvPr/>
        </p:nvSpPr>
        <p:spPr>
          <a:xfrm xmlns:a="http://schemas.openxmlformats.org/drawingml/2006/main">
            <a:off x="9482328"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2" name="Rounded Rectangle 41">
            <a:extLst xmlns:a="http://schemas.openxmlformats.org/drawingml/2006/main">
              <a:ext uri="{FF2B5EF4-FFF2-40B4-BE49-F238E27FC236}">
                <a16:creationId xmlns:a16="http://schemas.microsoft.com/office/drawing/2014/main" id="{3035A8F8-6507-4F99-AB57-DBF955EFAD7C}"/>
              </a:ext>
            </a:extLst>
          </p:cNvPr>
          <p:cNvSpPr>
            <a:spLocks xmlns:a="http://schemas.openxmlformats.org/drawingml/2006/main" noGrp="1"/>
          </p:cNvSpPr>
          <p:nvPr/>
        </p:nvSpPr>
        <p:spPr>
          <a:xfrm xmlns:a="http://schemas.openxmlformats.org/drawingml/2006/main">
            <a:off x="10140696"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3" name="TextBox 42">
            <a:extLst xmlns:a="http://schemas.openxmlformats.org/drawingml/2006/main">
              <a:ext uri="{FF2B5EF4-FFF2-40B4-BE49-F238E27FC236}">
                <a16:creationId xmlns:a16="http://schemas.microsoft.com/office/drawing/2014/main" id="{09AADF71-3F68-4346-B16A-CB76F8D60C49}"/>
              </a:ext>
            </a:extLst>
          </p:cNvPr>
          <p:cNvSpPr>
            <a:spLocks xmlns:a="http://schemas.openxmlformats.org/drawingml/2006/main" noGrp="1"/>
          </p:cNvSpPr>
          <p:nvPr/>
        </p:nvSpPr>
        <p:spPr>
          <a:xfrm xmlns:a="http://schemas.openxmlformats.org/drawingml/2006/main">
            <a:off x="5532120" y="5230368"/>
            <a:ext cx="553212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Logical order survives even when physical blocks are non-contiguous.</a:t>
            </a:r>
          </a:p>
        </p:txBody>
      </p:sp>
      <p:sp>
        <p:nvSpPr>
          <p:cNvPr id="44" name="Deck progress 97/120">
            <a:extLst xmlns:a="http://schemas.openxmlformats.org/drawingml/2006/main">
              <a:ext uri="{FF2B5EF4-FFF2-40B4-BE49-F238E27FC236}">
                <a16:creationId xmlns:a16="http://schemas.microsoft.com/office/drawing/2014/main" id="{CB25A89F-50A1-4467-9DD6-9802E38C4E22}"/>
              </a:ext>
            </a:extLst>
          </p:cNvPr>
          <p:cNvSpPr>
            <a:spLocks xmlns:a="http://schemas.openxmlformats.org/drawingml/2006/main" noGrp="1"/>
          </p:cNvSpPr>
          <p:nvPr/>
        </p:nvSpPr>
        <p:spPr>
          <a:xfrm xmlns:a="http://schemas.openxmlformats.org/drawingml/2006/main">
            <a:off x="530352" y="6473952"/>
            <a:ext cx="8436051"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45" name="Current page 97">
            <a:extLst xmlns:a="http://schemas.openxmlformats.org/drawingml/2006/main">
              <a:ext uri="{FF2B5EF4-FFF2-40B4-BE49-F238E27FC236}">
                <a16:creationId xmlns:a16="http://schemas.microsoft.com/office/drawing/2014/main" id="{A6C4B83A-0182-4426-8147-401AFDDFE07C}"/>
              </a:ext>
            </a:extLst>
          </p:cNvPr>
          <p:cNvSpPr>
            <a:spLocks xmlns:a="http://schemas.openxmlformats.org/drawingml/2006/main" noGrp="1"/>
          </p:cNvSpPr>
          <p:nvPr/>
        </p:nvSpPr>
        <p:spPr>
          <a:xfrm xmlns:a="http://schemas.openxmlformats.org/drawingml/2006/main">
            <a:off x="8933066"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757707971"/>
      </p:ext>
    </p:extLst>
  </p:cSld>
</p:sld>
</file>

<file path=ppt/slides/slide10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CBC1359F-9E35-451E-AD37-B23E8791264C}"/>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CF449F9A-5C94-42B2-A3E1-28FD3D1C6B84}"/>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D22AD0B1-EB77-441C-91B1-55C127BFE6F7}"/>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C457C3F7-5DA5-45A7-A077-469F8CA5D0A2}"/>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Indirection reduces fragmentation, but adds bookkeeping</a:t>
            </a:r>
          </a:p>
        </p:txBody>
      </p:sp>
      <p:sp>
        <p:nvSpPr>
          <p:cNvPr id="6" name="TextBox 5">
            <a:extLst xmlns:a="http://schemas.openxmlformats.org/drawingml/2006/main">
              <a:ext uri="{FF2B5EF4-FFF2-40B4-BE49-F238E27FC236}">
                <a16:creationId xmlns:a16="http://schemas.microsoft.com/office/drawing/2014/main" id="{A256D0E5-6995-4C94-8878-6E4809038567}"/>
              </a:ext>
            </a:extLst>
          </p:cNvPr>
          <p:cNvSpPr>
            <a:spLocks xmlns:a="http://schemas.openxmlformats.org/drawingml/2006/main" noGrp="1"/>
          </p:cNvSpPr>
          <p:nvPr/>
        </p:nvSpPr>
        <p:spPr>
          <a:xfrm xmlns:a="http://schemas.openxmlformats.org/drawingml/2006/main">
            <a:off x="10332720" y="365760"/>
            <a:ext cx="1325880" cy="289560"/>
          </a:xfrm>
          <a:prstGeom xmlns:a="http://schemas.openxmlformats.org/drawingml/2006/main" prst="rect">
            <a:avLst/>
          </a:prstGeom>
          <a:noFill xmlns:a="http://schemas.openxmlformats.org/drawingml/2006/main"/>
        </p:spPr>
        <p:txBody>
          <a:bodyPr xmlns:a="http://schemas.openxmlformats.org/drawingml/2006/main" wrap="square" anchor="t">
            <a:spAutoFit/>
          </a:bodyPr>
          <a:lstStyle xmlns:a="http://schemas.openxmlformats.org/drawingml/2006/main"/>
          <a:p xmlns:a="http://schemas.openxmlformats.org/drawingml/2006/main">
            <a:pPr algn="r">
              <a:buNone/>
              <a:defRPr sz="1000" b="1">
                <a:solidFill>
                  <a:srgbClr val="C6D3DA"/>
                </a:solidFill>
                <a:latin typeface="Avenir Next"/>
                <a:ea typeface="Avenir Next"/>
                <a:cs typeface="Avenir Next"/>
              </a:defRPr>
            </a:pPr>
            <a:r>
              <a:rPr sz="1300" b="1">
                <a:solidFill>
                  <a:srgbClr val="C6D3DA"/>
                </a:solidFill>
                <a:latin typeface="Avenir Next"/>
                <a:ea typeface="Avenir Next"/>
                <a:cs typeface="Avenir Next"/>
              </a:rPr>
              <a:t>BUILD 3/3</a:t>
            </a:r>
          </a:p>
        </p:txBody>
      </p:sp>
      <p:sp>
        <p:nvSpPr>
          <p:cNvPr id="7" name="Rectangle 6">
            <a:extLst xmlns:a="http://schemas.openxmlformats.org/drawingml/2006/main">
              <a:ext uri="{FF2B5EF4-FFF2-40B4-BE49-F238E27FC236}">
                <a16:creationId xmlns:a16="http://schemas.microsoft.com/office/drawing/2014/main" id="{A7C86592-CBDD-40CA-87F8-351D0502AE94}"/>
              </a:ext>
            </a:extLst>
          </p:cNvPr>
          <p:cNvSpPr>
            <a:spLocks xmlns:a="http://schemas.openxmlformats.org/drawingml/2006/main" noGrp="1"/>
          </p:cNvSpPr>
          <p:nvPr/>
        </p:nvSpPr>
        <p:spPr>
          <a:xfrm xmlns:a="http://schemas.openxmlformats.org/drawingml/2006/main">
            <a:off x="10570464"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1604B497-A455-44F4-811D-CE4A10D1BD20}"/>
              </a:ext>
            </a:extLst>
          </p:cNvPr>
          <p:cNvSpPr>
            <a:spLocks xmlns:a="http://schemas.openxmlformats.org/drawingml/2006/main" noGrp="1"/>
          </p:cNvSpPr>
          <p:nvPr/>
        </p:nvSpPr>
        <p:spPr>
          <a:xfrm xmlns:a="http://schemas.openxmlformats.org/drawingml/2006/main">
            <a:off x="10881360"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Rectangle 8">
            <a:extLst xmlns:a="http://schemas.openxmlformats.org/drawingml/2006/main">
              <a:ext uri="{FF2B5EF4-FFF2-40B4-BE49-F238E27FC236}">
                <a16:creationId xmlns:a16="http://schemas.microsoft.com/office/drawing/2014/main" id="{9F0740F1-DF3F-4C2B-939F-5FF6306F293F}"/>
              </a:ext>
            </a:extLst>
          </p:cNvPr>
          <p:cNvSpPr>
            <a:spLocks xmlns:a="http://schemas.openxmlformats.org/drawingml/2006/main" noGrp="1"/>
          </p:cNvSpPr>
          <p:nvPr/>
        </p:nvSpPr>
        <p:spPr>
          <a:xfrm xmlns:a="http://schemas.openxmlformats.org/drawingml/2006/main">
            <a:off x="11192256" y="713232"/>
            <a:ext cx="219456" cy="4572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8078EC70-95AA-4BA1-B712-99EB3D6D7674}"/>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05FA72A1-FDB9-4186-A09D-3BBB930039E7}"/>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102/124</a:t>
            </a:r>
          </a:p>
        </p:txBody>
      </p:sp>
      <p:sp>
        <p:nvSpPr>
          <p:cNvPr id="12" name="Oval 11">
            <a:extLst xmlns:a="http://schemas.openxmlformats.org/drawingml/2006/main">
              <a:ext uri="{FF2B5EF4-FFF2-40B4-BE49-F238E27FC236}">
                <a16:creationId xmlns:a16="http://schemas.microsoft.com/office/drawing/2014/main" id="{03666566-DE60-4CED-969F-2233F9DC16CA}"/>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2C3B81A0-5671-44C1-B6F0-C891B4217C9C}"/>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Logical blocks remain ordered.</a:t>
            </a:r>
          </a:p>
        </p:txBody>
      </p:sp>
      <p:sp>
        <p:nvSpPr>
          <p:cNvPr id="14" name="Oval 13">
            <a:extLst xmlns:a="http://schemas.openxmlformats.org/drawingml/2006/main">
              <a:ext uri="{FF2B5EF4-FFF2-40B4-BE49-F238E27FC236}">
                <a16:creationId xmlns:a16="http://schemas.microsoft.com/office/drawing/2014/main" id="{C7B06744-B944-40F7-B6FC-5EBBE506137A}"/>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6B069C33-699C-47B4-87E3-57A31AA06D78}"/>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Physical pages may be scattered.</a:t>
            </a:r>
          </a:p>
        </p:txBody>
      </p:sp>
      <p:sp>
        <p:nvSpPr>
          <p:cNvPr id="16" name="Oval 15">
            <a:extLst xmlns:a="http://schemas.openxmlformats.org/drawingml/2006/main">
              <a:ext uri="{FF2B5EF4-FFF2-40B4-BE49-F238E27FC236}">
                <a16:creationId xmlns:a16="http://schemas.microsoft.com/office/drawing/2014/main" id="{88B21D03-E7D7-4F41-9686-C398791ACF25}"/>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08E8B600-0E30-4E5B-872A-0F0BF7522A2D}"/>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A page table reconnects them.</a:t>
            </a:r>
          </a:p>
        </p:txBody>
      </p:sp>
      <p:sp>
        <p:nvSpPr>
          <p:cNvPr id="18" name="Oval 17">
            <a:extLst xmlns:a="http://schemas.openxmlformats.org/drawingml/2006/main">
              <a:ext uri="{FF2B5EF4-FFF2-40B4-BE49-F238E27FC236}">
                <a16:creationId xmlns:a16="http://schemas.microsoft.com/office/drawing/2014/main" id="{F3D252C1-0E62-4007-ADA0-B54A07DC38A6}"/>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D6AD05E2-325F-4CB8-AE53-3FAC433CCB1E}"/>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Non-contiguous allocation reduces fragmentation.</a:t>
            </a:r>
          </a:p>
        </p:txBody>
      </p:sp>
      <p:sp>
        <p:nvSpPr>
          <p:cNvPr id="20" name="TextBox 19">
            <a:extLst xmlns:a="http://schemas.openxmlformats.org/drawingml/2006/main">
              <a:ext uri="{FF2B5EF4-FFF2-40B4-BE49-F238E27FC236}">
                <a16:creationId xmlns:a16="http://schemas.microsoft.com/office/drawing/2014/main" id="{E113B1CD-C457-4D44-8CD8-1FF05DEC9BFF}"/>
              </a:ext>
            </a:extLst>
          </p:cNvPr>
          <p:cNvSpPr>
            <a:spLocks xmlns:a="http://schemas.openxmlformats.org/drawingml/2006/main" noGrp="1"/>
          </p:cNvSpPr>
          <p:nvPr/>
        </p:nvSpPr>
        <p:spPr>
          <a:xfrm xmlns:a="http://schemas.openxmlformats.org/drawingml/2006/main">
            <a:off x="5532120" y="1773936"/>
            <a:ext cx="21031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LOGICAL TOKENS</a:t>
            </a:r>
          </a:p>
        </p:txBody>
      </p:sp>
      <p:sp>
        <p:nvSpPr>
          <p:cNvPr id="21" name="Rounded Rectangle 20">
            <a:extLst xmlns:a="http://schemas.openxmlformats.org/drawingml/2006/main">
              <a:ext uri="{FF2B5EF4-FFF2-40B4-BE49-F238E27FC236}">
                <a16:creationId xmlns:a16="http://schemas.microsoft.com/office/drawing/2014/main" id="{C7ECE70B-0BDE-4567-B464-5B4F7E81B04E}"/>
              </a:ext>
            </a:extLst>
          </p:cNvPr>
          <p:cNvSpPr>
            <a:spLocks xmlns:a="http://schemas.openxmlformats.org/drawingml/2006/main" noGrp="1"/>
          </p:cNvSpPr>
          <p:nvPr/>
        </p:nvSpPr>
        <p:spPr>
          <a:xfrm xmlns:a="http://schemas.openxmlformats.org/drawingml/2006/main">
            <a:off x="5532120"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F0FCBD94-E42F-416A-A6D6-0563C524120E}"/>
              </a:ext>
            </a:extLst>
          </p:cNvPr>
          <p:cNvSpPr>
            <a:spLocks xmlns:a="http://schemas.openxmlformats.org/drawingml/2006/main" noGrp="1"/>
          </p:cNvSpPr>
          <p:nvPr/>
        </p:nvSpPr>
        <p:spPr>
          <a:xfrm xmlns:a="http://schemas.openxmlformats.org/drawingml/2006/main">
            <a:off x="5532120"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0</a:t>
            </a:r>
          </a:p>
        </p:txBody>
      </p:sp>
      <p:sp>
        <p:nvSpPr>
          <p:cNvPr id="23" name="Rounded Rectangle 22">
            <a:extLst xmlns:a="http://schemas.openxmlformats.org/drawingml/2006/main">
              <a:ext uri="{FF2B5EF4-FFF2-40B4-BE49-F238E27FC236}">
                <a16:creationId xmlns:a16="http://schemas.microsoft.com/office/drawing/2014/main" id="{3A43B77F-85A5-4F7E-83E3-65C7332BC9DC}"/>
              </a:ext>
            </a:extLst>
          </p:cNvPr>
          <p:cNvSpPr>
            <a:spLocks xmlns:a="http://schemas.openxmlformats.org/drawingml/2006/main" noGrp="1"/>
          </p:cNvSpPr>
          <p:nvPr/>
        </p:nvSpPr>
        <p:spPr>
          <a:xfrm xmlns:a="http://schemas.openxmlformats.org/drawingml/2006/main">
            <a:off x="6190488"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CF9C798B-EC31-401C-B407-5A1D2D9B35F6}"/>
              </a:ext>
            </a:extLst>
          </p:cNvPr>
          <p:cNvSpPr>
            <a:spLocks xmlns:a="http://schemas.openxmlformats.org/drawingml/2006/main" noGrp="1"/>
          </p:cNvSpPr>
          <p:nvPr/>
        </p:nvSpPr>
        <p:spPr>
          <a:xfrm xmlns:a="http://schemas.openxmlformats.org/drawingml/2006/main">
            <a:off x="6190488"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1</a:t>
            </a:r>
          </a:p>
        </p:txBody>
      </p:sp>
      <p:sp>
        <p:nvSpPr>
          <p:cNvPr id="25" name="Rounded Rectangle 24">
            <a:extLst xmlns:a="http://schemas.openxmlformats.org/drawingml/2006/main">
              <a:ext uri="{FF2B5EF4-FFF2-40B4-BE49-F238E27FC236}">
                <a16:creationId xmlns:a16="http://schemas.microsoft.com/office/drawing/2014/main" id="{8AE23430-C70C-4EAF-A826-062B5E7B8CBB}"/>
              </a:ext>
            </a:extLst>
          </p:cNvPr>
          <p:cNvSpPr>
            <a:spLocks xmlns:a="http://schemas.openxmlformats.org/drawingml/2006/main" noGrp="1"/>
          </p:cNvSpPr>
          <p:nvPr/>
        </p:nvSpPr>
        <p:spPr>
          <a:xfrm xmlns:a="http://schemas.openxmlformats.org/drawingml/2006/main">
            <a:off x="6848856"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1EA63B63-3131-4BBA-BF81-FD5124C9800E}"/>
              </a:ext>
            </a:extLst>
          </p:cNvPr>
          <p:cNvSpPr>
            <a:spLocks xmlns:a="http://schemas.openxmlformats.org/drawingml/2006/main" noGrp="1"/>
          </p:cNvSpPr>
          <p:nvPr/>
        </p:nvSpPr>
        <p:spPr>
          <a:xfrm xmlns:a="http://schemas.openxmlformats.org/drawingml/2006/main">
            <a:off x="6848856"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2</a:t>
            </a:r>
          </a:p>
        </p:txBody>
      </p:sp>
      <p:sp>
        <p:nvSpPr>
          <p:cNvPr id="27" name="Rounded Rectangle 26">
            <a:extLst xmlns:a="http://schemas.openxmlformats.org/drawingml/2006/main">
              <a:ext uri="{FF2B5EF4-FFF2-40B4-BE49-F238E27FC236}">
                <a16:creationId xmlns:a16="http://schemas.microsoft.com/office/drawing/2014/main" id="{F4493507-379C-4013-B668-675066B14C1F}"/>
              </a:ext>
            </a:extLst>
          </p:cNvPr>
          <p:cNvSpPr>
            <a:spLocks xmlns:a="http://schemas.openxmlformats.org/drawingml/2006/main" noGrp="1"/>
          </p:cNvSpPr>
          <p:nvPr/>
        </p:nvSpPr>
        <p:spPr>
          <a:xfrm xmlns:a="http://schemas.openxmlformats.org/drawingml/2006/main">
            <a:off x="7507224"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TextBox 27">
            <a:extLst xmlns:a="http://schemas.openxmlformats.org/drawingml/2006/main">
              <a:ext uri="{FF2B5EF4-FFF2-40B4-BE49-F238E27FC236}">
                <a16:creationId xmlns:a16="http://schemas.microsoft.com/office/drawing/2014/main" id="{720F412B-5416-4470-8B16-7D926622F590}"/>
              </a:ext>
            </a:extLst>
          </p:cNvPr>
          <p:cNvSpPr>
            <a:spLocks xmlns:a="http://schemas.openxmlformats.org/drawingml/2006/main" noGrp="1"/>
          </p:cNvSpPr>
          <p:nvPr/>
        </p:nvSpPr>
        <p:spPr>
          <a:xfrm xmlns:a="http://schemas.openxmlformats.org/drawingml/2006/main">
            <a:off x="7507224"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3</a:t>
            </a:r>
          </a:p>
        </p:txBody>
      </p:sp>
      <p:sp>
        <p:nvSpPr>
          <p:cNvPr id="29" name="Rounded Rectangle 28">
            <a:extLst xmlns:a="http://schemas.openxmlformats.org/drawingml/2006/main">
              <a:ext uri="{FF2B5EF4-FFF2-40B4-BE49-F238E27FC236}">
                <a16:creationId xmlns:a16="http://schemas.microsoft.com/office/drawing/2014/main" id="{FA21CA9D-BEA4-4D44-B15B-5AAD33887AB0}"/>
              </a:ext>
            </a:extLst>
          </p:cNvPr>
          <p:cNvSpPr>
            <a:spLocks xmlns:a="http://schemas.openxmlformats.org/drawingml/2006/main" noGrp="1"/>
          </p:cNvSpPr>
          <p:nvPr/>
        </p:nvSpPr>
        <p:spPr>
          <a:xfrm xmlns:a="http://schemas.openxmlformats.org/drawingml/2006/main">
            <a:off x="8165592"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B0DB7C9A-F1C2-4E66-889E-6A63DF3D4695}"/>
              </a:ext>
            </a:extLst>
          </p:cNvPr>
          <p:cNvSpPr>
            <a:spLocks xmlns:a="http://schemas.openxmlformats.org/drawingml/2006/main" noGrp="1"/>
          </p:cNvSpPr>
          <p:nvPr/>
        </p:nvSpPr>
        <p:spPr>
          <a:xfrm xmlns:a="http://schemas.openxmlformats.org/drawingml/2006/main">
            <a:off x="8165592"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4</a:t>
            </a:r>
          </a:p>
        </p:txBody>
      </p:sp>
      <p:sp>
        <p:nvSpPr>
          <p:cNvPr id="31" name="Rounded Rectangle 30">
            <a:extLst xmlns:a="http://schemas.openxmlformats.org/drawingml/2006/main">
              <a:ext uri="{FF2B5EF4-FFF2-40B4-BE49-F238E27FC236}">
                <a16:creationId xmlns:a16="http://schemas.microsoft.com/office/drawing/2014/main" id="{D8196EC1-CD0E-4BC5-8CE8-FDC5C6B33BCD}"/>
              </a:ext>
            </a:extLst>
          </p:cNvPr>
          <p:cNvSpPr>
            <a:spLocks xmlns:a="http://schemas.openxmlformats.org/drawingml/2006/main" noGrp="1"/>
          </p:cNvSpPr>
          <p:nvPr/>
        </p:nvSpPr>
        <p:spPr>
          <a:xfrm xmlns:a="http://schemas.openxmlformats.org/drawingml/2006/main">
            <a:off x="8823959" y="2240280"/>
            <a:ext cx="457200" cy="438912"/>
          </a:xfrm>
          <a:prstGeom xmlns:a="http://schemas.openxmlformats.org/drawingml/2006/main" prst="roundRect">
            <a:avLst/>
          </a:prstGeom>
          <a:solidFill xmlns:a="http://schemas.openxmlformats.org/drawingml/2006/main">
            <a:srgbClr val="43BEE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TextBox 31">
            <a:extLst xmlns:a="http://schemas.openxmlformats.org/drawingml/2006/main">
              <a:ext uri="{FF2B5EF4-FFF2-40B4-BE49-F238E27FC236}">
                <a16:creationId xmlns:a16="http://schemas.microsoft.com/office/drawing/2014/main" id="{BA9470DD-8667-4A93-930C-6E64D6488686}"/>
              </a:ext>
            </a:extLst>
          </p:cNvPr>
          <p:cNvSpPr>
            <a:spLocks xmlns:a="http://schemas.openxmlformats.org/drawingml/2006/main" noGrp="1"/>
          </p:cNvSpPr>
          <p:nvPr/>
        </p:nvSpPr>
        <p:spPr>
          <a:xfrm xmlns:a="http://schemas.openxmlformats.org/drawingml/2006/main">
            <a:off x="8823959" y="2304288"/>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071223"/>
                </a:solidFill>
                <a:latin typeface="Avenir Next"/>
                <a:ea typeface="Avenir Next"/>
                <a:cs typeface="Avenir Next"/>
              </a:defRPr>
            </a:pPr>
            <a:r>
              <a:rPr>
                <a:solidFill>
                  <a:srgbClr val="304653"/>
                </a:solidFill>
              </a:rPr>
              <a:t>5</a:t>
            </a:r>
          </a:p>
        </p:txBody>
      </p:sp>
      <p:sp>
        <p:nvSpPr>
          <p:cNvPr id="33" name="TextBox 32">
            <a:extLst xmlns:a="http://schemas.openxmlformats.org/drawingml/2006/main">
              <a:ext uri="{FF2B5EF4-FFF2-40B4-BE49-F238E27FC236}">
                <a16:creationId xmlns:a16="http://schemas.microsoft.com/office/drawing/2014/main" id="{DEC79E4A-ED98-4F9A-A352-FC50009DEFB7}"/>
              </a:ext>
            </a:extLst>
          </p:cNvPr>
          <p:cNvSpPr>
            <a:spLocks xmlns:a="http://schemas.openxmlformats.org/drawingml/2006/main" noGrp="1"/>
          </p:cNvSpPr>
          <p:nvPr/>
        </p:nvSpPr>
        <p:spPr>
          <a:xfrm xmlns:a="http://schemas.openxmlformats.org/drawingml/2006/main">
            <a:off x="6812280" y="2999232"/>
            <a:ext cx="15544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FA643"/>
                </a:solidFill>
                <a:latin typeface="Avenir Next"/>
                <a:ea typeface="Avenir Next"/>
                <a:cs typeface="Avenir Next"/>
              </a:defRPr>
            </a:pPr>
            <a:r>
              <a:rPr>
                <a:solidFill>
                  <a:srgbClr val="D7E4EB"/>
                </a:solidFill>
              </a:rPr>
              <a:t>PAGE TABLE</a:t>
            </a:r>
          </a:p>
        </p:txBody>
      </p:sp>
      <p:sp>
        <p:nvSpPr>
          <p:cNvPr id="34" name="Connector 33">
            <a:extLst xmlns:a="http://schemas.openxmlformats.org/drawingml/2006/main">
              <a:ext uri="{FF2B5EF4-FFF2-40B4-BE49-F238E27FC236}">
                <a16:creationId xmlns:a16="http://schemas.microsoft.com/office/drawing/2014/main" id="{0A651989-9BA8-47E8-83F0-18A6ACB6C3A6}"/>
              </a:ext>
            </a:extLst>
          </p:cNvPr>
          <p:cNvSpPr>
            <a:spLocks xmlns:a="http://schemas.openxmlformats.org/drawingml/2006/main" noGrp="1"/>
          </p:cNvSpPr>
          <p:nvPr/>
        </p:nvSpPr>
        <p:spPr>
          <a:xfrm xmlns:a="http://schemas.openxmlformats.org/drawingml/2006/main">
            <a:off x="5760720" y="2679192"/>
            <a:ext cx="2423159" cy="1362456"/>
          </a:xfrm>
          <a:prstGeom xmlns:a="http://schemas.openxmlformats.org/drawingml/2006/main" prst="line">
            <a:avLst/>
          </a:prstGeom>
          <a:ln xmlns:a="http://schemas.openxmlformats.org/drawingml/2006/main" w="25400">
            <a:solidFill>
              <a:srgbClr val="FFA643"/>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5" name="Connector 34">
            <a:extLst xmlns:a="http://schemas.openxmlformats.org/drawingml/2006/main">
              <a:ext uri="{FF2B5EF4-FFF2-40B4-BE49-F238E27FC236}">
                <a16:creationId xmlns:a16="http://schemas.microsoft.com/office/drawing/2014/main" id="{71B29DD1-CFDE-4316-B0D2-F69C218896B2}"/>
              </a:ext>
            </a:extLst>
          </p:cNvPr>
          <p:cNvSpPr>
            <a:spLocks xmlns:a="http://schemas.openxmlformats.org/drawingml/2006/main" noGrp="1"/>
          </p:cNvSpPr>
          <p:nvPr/>
        </p:nvSpPr>
        <p:spPr>
          <a:xfrm xmlns:a="http://schemas.openxmlformats.org/drawingml/2006/main">
            <a:off x="7077456" y="2679192"/>
            <a:ext cx="2615184" cy="1362456"/>
          </a:xfrm>
          <a:prstGeom xmlns:a="http://schemas.openxmlformats.org/drawingml/2006/main" prst="line">
            <a:avLst/>
          </a:prstGeom>
          <a:ln xmlns:a="http://schemas.openxmlformats.org/drawingml/2006/main" w="25400">
            <a:solidFill>
              <a:srgbClr val="FFA643"/>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6" name="Connector 35">
            <a:extLst xmlns:a="http://schemas.openxmlformats.org/drawingml/2006/main">
              <a:ext uri="{FF2B5EF4-FFF2-40B4-BE49-F238E27FC236}">
                <a16:creationId xmlns:a16="http://schemas.microsoft.com/office/drawing/2014/main" id="{BA18328C-CECD-4B56-A380-12C99137867E}"/>
              </a:ext>
            </a:extLst>
          </p:cNvPr>
          <p:cNvSpPr>
            <a:spLocks xmlns:a="http://schemas.openxmlformats.org/drawingml/2006/main" noGrp="1"/>
          </p:cNvSpPr>
          <p:nvPr/>
        </p:nvSpPr>
        <p:spPr>
          <a:xfrm xmlns:a="http://schemas.openxmlformats.org/drawingml/2006/main" flipH="1">
            <a:off x="7680960" y="2679192"/>
            <a:ext cx="713232" cy="1362456"/>
          </a:xfrm>
          <a:prstGeom xmlns:a="http://schemas.openxmlformats.org/drawingml/2006/main" prst="line">
            <a:avLst/>
          </a:prstGeom>
          <a:ln xmlns:a="http://schemas.openxmlformats.org/drawingml/2006/main" w="25400">
            <a:solidFill>
              <a:srgbClr val="FFA643"/>
            </a:solidFill>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37" name="TextBox 36">
            <a:extLst xmlns:a="http://schemas.openxmlformats.org/drawingml/2006/main">
              <a:ext uri="{FF2B5EF4-FFF2-40B4-BE49-F238E27FC236}">
                <a16:creationId xmlns:a16="http://schemas.microsoft.com/office/drawing/2014/main" id="{C2D847B5-3A64-4D96-AAF0-E72248AF4033}"/>
              </a:ext>
            </a:extLst>
          </p:cNvPr>
          <p:cNvSpPr>
            <a:spLocks xmlns:a="http://schemas.openxmlformats.org/drawingml/2006/main" noGrp="1"/>
          </p:cNvSpPr>
          <p:nvPr/>
        </p:nvSpPr>
        <p:spPr>
          <a:xfrm xmlns:a="http://schemas.openxmlformats.org/drawingml/2006/main">
            <a:off x="5532120" y="3822191"/>
            <a:ext cx="2286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PHYSICAL BLOCKS</a:t>
            </a:r>
          </a:p>
        </p:txBody>
      </p:sp>
      <p:sp>
        <p:nvSpPr>
          <p:cNvPr id="38" name="Rounded Rectangle 37">
            <a:extLst xmlns:a="http://schemas.openxmlformats.org/drawingml/2006/main">
              <a:ext uri="{FF2B5EF4-FFF2-40B4-BE49-F238E27FC236}">
                <a16:creationId xmlns:a16="http://schemas.microsoft.com/office/drawing/2014/main" id="{48105BEA-C901-4C88-B1CF-E9267192C350}"/>
              </a:ext>
            </a:extLst>
          </p:cNvPr>
          <p:cNvSpPr>
            <a:spLocks xmlns:a="http://schemas.openxmlformats.org/drawingml/2006/main" noGrp="1"/>
          </p:cNvSpPr>
          <p:nvPr/>
        </p:nvSpPr>
        <p:spPr>
          <a:xfrm xmlns:a="http://schemas.openxmlformats.org/drawingml/2006/main">
            <a:off x="5532120"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9" name="Rounded Rectangle 38">
            <a:extLst xmlns:a="http://schemas.openxmlformats.org/drawingml/2006/main">
              <a:ext uri="{FF2B5EF4-FFF2-40B4-BE49-F238E27FC236}">
                <a16:creationId xmlns:a16="http://schemas.microsoft.com/office/drawing/2014/main" id="{F054886F-6112-41E0-9BA2-A70424D67596}"/>
              </a:ext>
            </a:extLst>
          </p:cNvPr>
          <p:cNvSpPr>
            <a:spLocks xmlns:a="http://schemas.openxmlformats.org/drawingml/2006/main" noGrp="1"/>
          </p:cNvSpPr>
          <p:nvPr/>
        </p:nvSpPr>
        <p:spPr>
          <a:xfrm xmlns:a="http://schemas.openxmlformats.org/drawingml/2006/main">
            <a:off x="6190488"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0" name="Rounded Rectangle 39">
            <a:extLst xmlns:a="http://schemas.openxmlformats.org/drawingml/2006/main">
              <a:ext uri="{FF2B5EF4-FFF2-40B4-BE49-F238E27FC236}">
                <a16:creationId xmlns:a16="http://schemas.microsoft.com/office/drawing/2014/main" id="{57AF2897-3B73-42AD-9D17-F54401AE0AA4}"/>
              </a:ext>
            </a:extLst>
          </p:cNvPr>
          <p:cNvSpPr>
            <a:spLocks xmlns:a="http://schemas.openxmlformats.org/drawingml/2006/main" noGrp="1"/>
          </p:cNvSpPr>
          <p:nvPr/>
        </p:nvSpPr>
        <p:spPr>
          <a:xfrm xmlns:a="http://schemas.openxmlformats.org/drawingml/2006/main">
            <a:off x="6848856"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1" name="Rounded Rectangle 40">
            <a:extLst xmlns:a="http://schemas.openxmlformats.org/drawingml/2006/main">
              <a:ext uri="{FF2B5EF4-FFF2-40B4-BE49-F238E27FC236}">
                <a16:creationId xmlns:a16="http://schemas.microsoft.com/office/drawing/2014/main" id="{35FD69C3-C4AE-4BCD-B250-FA9FE94013CE}"/>
              </a:ext>
            </a:extLst>
          </p:cNvPr>
          <p:cNvSpPr>
            <a:spLocks xmlns:a="http://schemas.openxmlformats.org/drawingml/2006/main" noGrp="1"/>
          </p:cNvSpPr>
          <p:nvPr/>
        </p:nvSpPr>
        <p:spPr>
          <a:xfrm xmlns:a="http://schemas.openxmlformats.org/drawingml/2006/main">
            <a:off x="7507224"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2" name="Rounded Rectangle 41">
            <a:extLst xmlns:a="http://schemas.openxmlformats.org/drawingml/2006/main">
              <a:ext uri="{FF2B5EF4-FFF2-40B4-BE49-F238E27FC236}">
                <a16:creationId xmlns:a16="http://schemas.microsoft.com/office/drawing/2014/main" id="{1C6D9965-FC23-49FB-8AC3-20D9B5C542E0}"/>
              </a:ext>
            </a:extLst>
          </p:cNvPr>
          <p:cNvSpPr>
            <a:spLocks xmlns:a="http://schemas.openxmlformats.org/drawingml/2006/main" noGrp="1"/>
          </p:cNvSpPr>
          <p:nvPr/>
        </p:nvSpPr>
        <p:spPr>
          <a:xfrm xmlns:a="http://schemas.openxmlformats.org/drawingml/2006/main">
            <a:off x="8165592"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3" name="Rounded Rectangle 42">
            <a:extLst xmlns:a="http://schemas.openxmlformats.org/drawingml/2006/main">
              <a:ext uri="{FF2B5EF4-FFF2-40B4-BE49-F238E27FC236}">
                <a16:creationId xmlns:a16="http://schemas.microsoft.com/office/drawing/2014/main" id="{CBBD88FD-2840-42A0-A11F-74ABD3895DF8}"/>
              </a:ext>
            </a:extLst>
          </p:cNvPr>
          <p:cNvSpPr>
            <a:spLocks xmlns:a="http://schemas.openxmlformats.org/drawingml/2006/main" noGrp="1"/>
          </p:cNvSpPr>
          <p:nvPr/>
        </p:nvSpPr>
        <p:spPr>
          <a:xfrm xmlns:a="http://schemas.openxmlformats.org/drawingml/2006/main">
            <a:off x="8823959" y="4224528"/>
            <a:ext cx="457200" cy="438912"/>
          </a:xfrm>
          <a:prstGeom xmlns:a="http://schemas.openxmlformats.org/drawingml/2006/main" prst="roundRect">
            <a:avLst/>
          </a:prstGeom>
          <a:solidFill xmlns:a="http://schemas.openxmlformats.org/drawingml/2006/main">
            <a:srgbClr val="976FFF"/>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4" name="Rounded Rectangle 43">
            <a:extLst xmlns:a="http://schemas.openxmlformats.org/drawingml/2006/main">
              <a:ext uri="{FF2B5EF4-FFF2-40B4-BE49-F238E27FC236}">
                <a16:creationId xmlns:a16="http://schemas.microsoft.com/office/drawing/2014/main" id="{04BFB525-B465-4551-920D-AACB7DF7A567}"/>
              </a:ext>
            </a:extLst>
          </p:cNvPr>
          <p:cNvSpPr>
            <a:spLocks xmlns:a="http://schemas.openxmlformats.org/drawingml/2006/main" noGrp="1"/>
          </p:cNvSpPr>
          <p:nvPr/>
        </p:nvSpPr>
        <p:spPr>
          <a:xfrm xmlns:a="http://schemas.openxmlformats.org/drawingml/2006/main">
            <a:off x="9482328"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5" name="Rounded Rectangle 44">
            <a:extLst xmlns:a="http://schemas.openxmlformats.org/drawingml/2006/main">
              <a:ext uri="{FF2B5EF4-FFF2-40B4-BE49-F238E27FC236}">
                <a16:creationId xmlns:a16="http://schemas.microsoft.com/office/drawing/2014/main" id="{38CE2038-E3BA-49CE-B095-1C9885A32CAF}"/>
              </a:ext>
            </a:extLst>
          </p:cNvPr>
          <p:cNvSpPr>
            <a:spLocks xmlns:a="http://schemas.openxmlformats.org/drawingml/2006/main" noGrp="1"/>
          </p:cNvSpPr>
          <p:nvPr/>
        </p:nvSpPr>
        <p:spPr>
          <a:xfrm xmlns:a="http://schemas.openxmlformats.org/drawingml/2006/main">
            <a:off x="10140696" y="4224528"/>
            <a:ext cx="457200" cy="438912"/>
          </a:xfrm>
          <a:prstGeom xmlns:a="http://schemas.openxmlformats.org/drawingml/2006/main" prst="roundRect">
            <a:avLst/>
          </a:prstGeom>
          <a:solidFill xmlns:a="http://schemas.openxmlformats.org/drawingml/2006/main">
            <a:srgbClr val="142C42"/>
          </a:solidFill>
          <a:ln xmlns:a="http://schemas.openxmlformats.org/drawingml/2006/main" w="13970">
            <a:solidFill>
              <a:srgbClr val="36526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6" name="TextBox 45">
            <a:extLst xmlns:a="http://schemas.openxmlformats.org/drawingml/2006/main">
              <a:ext uri="{FF2B5EF4-FFF2-40B4-BE49-F238E27FC236}">
                <a16:creationId xmlns:a16="http://schemas.microsoft.com/office/drawing/2014/main" id="{9CA75E70-67CE-41AB-B7F7-1FF4EB4D4AB3}"/>
              </a:ext>
            </a:extLst>
          </p:cNvPr>
          <p:cNvSpPr>
            <a:spLocks xmlns:a="http://schemas.openxmlformats.org/drawingml/2006/main" noGrp="1"/>
          </p:cNvSpPr>
          <p:nvPr/>
        </p:nvSpPr>
        <p:spPr>
          <a:xfrm xmlns:a="http://schemas.openxmlformats.org/drawingml/2006/main">
            <a:off x="5532120" y="5230368"/>
            <a:ext cx="553212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Logical order survives even when physical blocks are non-contiguous.</a:t>
            </a:r>
          </a:p>
        </p:txBody>
      </p:sp>
      <p:sp>
        <p:nvSpPr>
          <p:cNvPr id="47" name="Deck progress 98/120">
            <a:extLst xmlns:a="http://schemas.openxmlformats.org/drawingml/2006/main">
              <a:ext uri="{FF2B5EF4-FFF2-40B4-BE49-F238E27FC236}">
                <a16:creationId xmlns:a16="http://schemas.microsoft.com/office/drawing/2014/main" id="{F99E73E4-EC1C-4F56-A2DA-8CC7F6EE2E76}"/>
              </a:ext>
            </a:extLst>
          </p:cNvPr>
          <p:cNvSpPr>
            <a:spLocks xmlns:a="http://schemas.openxmlformats.org/drawingml/2006/main" noGrp="1"/>
          </p:cNvSpPr>
          <p:nvPr/>
        </p:nvSpPr>
        <p:spPr>
          <a:xfrm xmlns:a="http://schemas.openxmlformats.org/drawingml/2006/main">
            <a:off x="530352" y="6473952"/>
            <a:ext cx="8523021"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48" name="Current page 98">
            <a:extLst xmlns:a="http://schemas.openxmlformats.org/drawingml/2006/main">
              <a:ext uri="{FF2B5EF4-FFF2-40B4-BE49-F238E27FC236}">
                <a16:creationId xmlns:a16="http://schemas.microsoft.com/office/drawing/2014/main" id="{93AF1559-040A-49E2-94A2-F0AD39B1A2BC}"/>
              </a:ext>
            </a:extLst>
          </p:cNvPr>
          <p:cNvSpPr>
            <a:spLocks xmlns:a="http://schemas.openxmlformats.org/drawingml/2006/main" noGrp="1"/>
          </p:cNvSpPr>
          <p:nvPr/>
        </p:nvSpPr>
        <p:spPr>
          <a:xfrm xmlns:a="http://schemas.openxmlformats.org/drawingml/2006/main">
            <a:off x="9020035"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757707971"/>
      </p:ext>
    </p:extLst>
  </p:cSld>
</p:sld>
</file>

<file path=ppt/slides/slide10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06B88AFD-34AD-4CD6-BADB-50DB3EFA0DCE}"/>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5D5262BC-DB60-43E4-B86B-B36D3A3690FC}"/>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63513110-E49B-4289-8B60-CBA39A1DA3D3}"/>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93388398-3293-42FE-A4F6-1565F9C778D3}"/>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The service decides which memories are worth keeping</a:t>
            </a:r>
          </a:p>
        </p:txBody>
      </p:sp>
      <p:sp>
        <p:nvSpPr>
          <p:cNvPr id="6" name="Rectangle 5">
            <a:extLst xmlns:a="http://schemas.openxmlformats.org/drawingml/2006/main">
              <a:ext uri="{FF2B5EF4-FFF2-40B4-BE49-F238E27FC236}">
                <a16:creationId xmlns:a16="http://schemas.microsoft.com/office/drawing/2014/main" id="{C5506BA3-969B-41F2-A59F-C6C7193E17A2}"/>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EEB8F070-A42E-4990-841B-FF94386CA096}"/>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103/124</a:t>
            </a:r>
          </a:p>
        </p:txBody>
      </p:sp>
      <p:sp>
        <p:nvSpPr>
          <p:cNvPr id="8" name="TextBox 7">
            <a:extLst xmlns:a="http://schemas.openxmlformats.org/drawingml/2006/main">
              <a:ext uri="{FF2B5EF4-FFF2-40B4-BE49-F238E27FC236}">
                <a16:creationId xmlns:a16="http://schemas.microsoft.com/office/drawing/2014/main" id="{52AAEB8E-1617-4136-87D7-5B0DB2F1C8BF}"/>
              </a:ext>
            </a:extLst>
          </p:cNvPr>
          <p:cNvSpPr>
            <a:spLocks xmlns:a="http://schemas.openxmlformats.org/drawingml/2006/main" noGrp="1"/>
          </p:cNvSpPr>
          <p:nvPr/>
        </p:nvSpPr>
        <p:spPr>
          <a:xfrm xmlns:a="http://schemas.openxmlformats.org/drawingml/2006/main">
            <a:off x="5623560" y="1773936"/>
            <a:ext cx="25603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DECISION BOARD</a:t>
            </a:r>
          </a:p>
        </p:txBody>
      </p:sp>
      <p:sp>
        <p:nvSpPr>
          <p:cNvPr id="9" name="Rounded Rectangle 8">
            <a:extLst xmlns:a="http://schemas.openxmlformats.org/drawingml/2006/main">
              <a:ext uri="{FF2B5EF4-FFF2-40B4-BE49-F238E27FC236}">
                <a16:creationId xmlns:a16="http://schemas.microsoft.com/office/drawing/2014/main" id="{8FF4F11B-797B-4886-8880-30C8A5B04BDA}"/>
              </a:ext>
            </a:extLst>
          </p:cNvPr>
          <p:cNvSpPr>
            <a:spLocks xmlns:a="http://schemas.openxmlformats.org/drawingml/2006/main" noGrp="1"/>
          </p:cNvSpPr>
          <p:nvPr/>
        </p:nvSpPr>
        <p:spPr>
          <a:xfrm xmlns:a="http://schemas.openxmlformats.org/drawingml/2006/main">
            <a:off x="5623560" y="2304288"/>
            <a:ext cx="1508760" cy="237744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52CB89"/>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TextBox 9">
            <a:extLst xmlns:a="http://schemas.openxmlformats.org/drawingml/2006/main">
              <a:ext uri="{FF2B5EF4-FFF2-40B4-BE49-F238E27FC236}">
                <a16:creationId xmlns:a16="http://schemas.microsoft.com/office/drawing/2014/main" id="{C8D3C35A-DD58-4A30-9401-BE54C3D242AC}"/>
              </a:ext>
            </a:extLst>
          </p:cNvPr>
          <p:cNvSpPr>
            <a:spLocks xmlns:a="http://schemas.openxmlformats.org/drawingml/2006/main" noGrp="1"/>
          </p:cNvSpPr>
          <p:nvPr/>
        </p:nvSpPr>
        <p:spPr>
          <a:xfrm xmlns:a="http://schemas.openxmlformats.org/drawingml/2006/main">
            <a:off x="5623560" y="2542032"/>
            <a:ext cx="150876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52CB89"/>
                </a:solidFill>
                <a:latin typeface="Avenir Next"/>
                <a:ea typeface="Avenir Next"/>
                <a:cs typeface="Avenir Next"/>
              </a:defRPr>
            </a:pPr>
            <a:r>
              <a:rPr>
                <a:solidFill>
                  <a:srgbClr val="D7E4EB"/>
                </a:solidFill>
              </a:rPr>
              <a:t>KEEP</a:t>
            </a:r>
          </a:p>
        </p:txBody>
      </p:sp>
      <p:sp>
        <p:nvSpPr>
          <p:cNvPr id="11" name="TextBox 10">
            <a:extLst xmlns:a="http://schemas.openxmlformats.org/drawingml/2006/main">
              <a:ext uri="{FF2B5EF4-FFF2-40B4-BE49-F238E27FC236}">
                <a16:creationId xmlns:a16="http://schemas.microsoft.com/office/drawing/2014/main" id="{37081603-A225-46E4-93E2-E70C07A5B800}"/>
              </a:ext>
            </a:extLst>
          </p:cNvPr>
          <p:cNvSpPr>
            <a:spLocks xmlns:a="http://schemas.openxmlformats.org/drawingml/2006/main" noGrp="1"/>
          </p:cNvSpPr>
          <p:nvPr/>
        </p:nvSpPr>
        <p:spPr>
          <a:xfrm xmlns:a="http://schemas.openxmlformats.org/drawingml/2006/main">
            <a:off x="5623560" y="3310128"/>
            <a:ext cx="150876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0">
                <a:solidFill>
                  <a:srgbClr val="F7FAFC"/>
                </a:solidFill>
                <a:latin typeface="Avenir Next"/>
                <a:ea typeface="Avenir Next"/>
                <a:cs typeface="Avenir Next"/>
              </a:defRPr>
            </a:pPr>
            <a:r>
              <a:rPr>
                <a:solidFill>
                  <a:srgbClr val="D7E4EB"/>
                </a:solidFill>
              </a:rPr>
              <a:t>fast reuse</a:t>
            </a:r>
          </a:p>
        </p:txBody>
      </p:sp>
      <p:sp>
        <p:nvSpPr>
          <p:cNvPr id="12" name="Rounded Rectangle 11">
            <a:extLst xmlns:a="http://schemas.openxmlformats.org/drawingml/2006/main">
              <a:ext uri="{FF2B5EF4-FFF2-40B4-BE49-F238E27FC236}">
                <a16:creationId xmlns:a16="http://schemas.microsoft.com/office/drawing/2014/main" id="{E1CB33A7-7CAB-49DD-844A-0A517144ED17}"/>
              </a:ext>
            </a:extLst>
          </p:cNvPr>
          <p:cNvSpPr>
            <a:spLocks xmlns:a="http://schemas.openxmlformats.org/drawingml/2006/main" noGrp="1"/>
          </p:cNvSpPr>
          <p:nvPr/>
        </p:nvSpPr>
        <p:spPr>
          <a:xfrm xmlns:a="http://schemas.openxmlformats.org/drawingml/2006/main">
            <a:off x="7452360" y="2304288"/>
            <a:ext cx="1508760" cy="237744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FFA643"/>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2B4E40B1-F037-4122-B5D6-E0F9721164B6}"/>
              </a:ext>
            </a:extLst>
          </p:cNvPr>
          <p:cNvSpPr>
            <a:spLocks xmlns:a="http://schemas.openxmlformats.org/drawingml/2006/main" noGrp="1"/>
          </p:cNvSpPr>
          <p:nvPr/>
        </p:nvSpPr>
        <p:spPr>
          <a:xfrm xmlns:a="http://schemas.openxmlformats.org/drawingml/2006/main">
            <a:off x="7452360" y="2542032"/>
            <a:ext cx="150876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FFA643"/>
                </a:solidFill>
                <a:latin typeface="Avenir Next"/>
                <a:ea typeface="Avenir Next"/>
                <a:cs typeface="Avenir Next"/>
              </a:defRPr>
            </a:pPr>
            <a:r>
              <a:rPr>
                <a:solidFill>
                  <a:srgbClr val="D7E4EB"/>
                </a:solidFill>
              </a:rPr>
              <a:t>MOVE</a:t>
            </a:r>
          </a:p>
        </p:txBody>
      </p:sp>
      <p:sp>
        <p:nvSpPr>
          <p:cNvPr id="14" name="TextBox 13">
            <a:extLst xmlns:a="http://schemas.openxmlformats.org/drawingml/2006/main">
              <a:ext uri="{FF2B5EF4-FFF2-40B4-BE49-F238E27FC236}">
                <a16:creationId xmlns:a16="http://schemas.microsoft.com/office/drawing/2014/main" id="{F2A9628B-4052-42AF-89D4-2B8DA195C09D}"/>
              </a:ext>
            </a:extLst>
          </p:cNvPr>
          <p:cNvSpPr>
            <a:spLocks xmlns:a="http://schemas.openxmlformats.org/drawingml/2006/main" noGrp="1"/>
          </p:cNvSpPr>
          <p:nvPr/>
        </p:nvSpPr>
        <p:spPr>
          <a:xfrm xmlns:a="http://schemas.openxmlformats.org/drawingml/2006/main">
            <a:off x="7452360" y="3310128"/>
            <a:ext cx="150876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0">
                <a:solidFill>
                  <a:srgbClr val="F7FAFC"/>
                </a:solidFill>
                <a:latin typeface="Avenir Next"/>
                <a:ea typeface="Avenir Next"/>
                <a:cs typeface="Avenir Next"/>
              </a:defRPr>
            </a:pPr>
            <a:r>
              <a:rPr>
                <a:solidFill>
                  <a:srgbClr val="D7E4EB"/>
                </a:solidFill>
              </a:rPr>
              <a:t>free pressure</a:t>
            </a:r>
          </a:p>
        </p:txBody>
      </p:sp>
      <p:sp>
        <p:nvSpPr>
          <p:cNvPr id="15" name="Rounded Rectangle 14">
            <a:extLst xmlns:a="http://schemas.openxmlformats.org/drawingml/2006/main">
              <a:ext uri="{FF2B5EF4-FFF2-40B4-BE49-F238E27FC236}">
                <a16:creationId xmlns:a16="http://schemas.microsoft.com/office/drawing/2014/main" id="{D7B2943C-2C28-424C-9589-BC531FED3782}"/>
              </a:ext>
            </a:extLst>
          </p:cNvPr>
          <p:cNvSpPr>
            <a:spLocks xmlns:a="http://schemas.openxmlformats.org/drawingml/2006/main" noGrp="1"/>
          </p:cNvSpPr>
          <p:nvPr/>
        </p:nvSpPr>
        <p:spPr>
          <a:xfrm xmlns:a="http://schemas.openxmlformats.org/drawingml/2006/main">
            <a:off x="9281160" y="2304288"/>
            <a:ext cx="1508760" cy="237744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F5705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6E20898F-EB99-44F1-8CE8-0ACCA44D3419}"/>
              </a:ext>
            </a:extLst>
          </p:cNvPr>
          <p:cNvSpPr>
            <a:spLocks xmlns:a="http://schemas.openxmlformats.org/drawingml/2006/main" noGrp="1"/>
          </p:cNvSpPr>
          <p:nvPr/>
        </p:nvSpPr>
        <p:spPr>
          <a:xfrm xmlns:a="http://schemas.openxmlformats.org/drawingml/2006/main">
            <a:off x="9281160" y="2542032"/>
            <a:ext cx="150876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F5705C"/>
                </a:solidFill>
                <a:latin typeface="Avenir Next"/>
                <a:ea typeface="Avenir Next"/>
                <a:cs typeface="Avenir Next"/>
              </a:defRPr>
            </a:pPr>
            <a:r>
              <a:rPr>
                <a:solidFill>
                  <a:srgbClr val="D7E4EB"/>
                </a:solidFill>
              </a:rPr>
              <a:t>RECOMPUTE</a:t>
            </a:r>
          </a:p>
        </p:txBody>
      </p:sp>
      <p:sp>
        <p:nvSpPr>
          <p:cNvPr id="17" name="TextBox 16">
            <a:extLst xmlns:a="http://schemas.openxmlformats.org/drawingml/2006/main">
              <a:ext uri="{FF2B5EF4-FFF2-40B4-BE49-F238E27FC236}">
                <a16:creationId xmlns:a16="http://schemas.microsoft.com/office/drawing/2014/main" id="{D23E7E21-9E1D-41E7-9379-8DC8D2D48151}"/>
              </a:ext>
            </a:extLst>
          </p:cNvPr>
          <p:cNvSpPr>
            <a:spLocks xmlns:a="http://schemas.openxmlformats.org/drawingml/2006/main" noGrp="1"/>
          </p:cNvSpPr>
          <p:nvPr/>
        </p:nvSpPr>
        <p:spPr>
          <a:xfrm xmlns:a="http://schemas.openxmlformats.org/drawingml/2006/main">
            <a:off x="9281160" y="3310128"/>
            <a:ext cx="150876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0">
                <a:solidFill>
                  <a:srgbClr val="F7FAFC"/>
                </a:solidFill>
                <a:latin typeface="Avenir Next"/>
                <a:ea typeface="Avenir Next"/>
                <a:cs typeface="Avenir Next"/>
              </a:defRPr>
            </a:pPr>
            <a:r>
              <a:rPr>
                <a:solidFill>
                  <a:srgbClr val="D7E4EB"/>
                </a:solidFill>
              </a:rPr>
              <a:t>pay compute</a:t>
            </a:r>
          </a:p>
        </p:txBody>
      </p:sp>
      <p:sp>
        <p:nvSpPr>
          <p:cNvPr id="18" name="TextBox 17">
            <a:extLst xmlns:a="http://schemas.openxmlformats.org/drawingml/2006/main">
              <a:ext uri="{FF2B5EF4-FFF2-40B4-BE49-F238E27FC236}">
                <a16:creationId xmlns:a16="http://schemas.microsoft.com/office/drawing/2014/main" id="{1BA74F4E-28AE-4DCA-B3C0-3AF0A42A3FC2}"/>
              </a:ext>
            </a:extLst>
          </p:cNvPr>
          <p:cNvSpPr>
            <a:spLocks xmlns:a="http://schemas.openxmlformats.org/drawingml/2006/main" noGrp="1"/>
          </p:cNvSpPr>
          <p:nvPr/>
        </p:nvSpPr>
        <p:spPr>
          <a:xfrm xmlns:a="http://schemas.openxmlformats.org/drawingml/2006/main">
            <a:off x="5623560" y="5230368"/>
            <a:ext cx="534924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The scheduling rule chooses only among options that fit the hardware limits.</a:t>
            </a:r>
          </a:p>
        </p:txBody>
      </p:sp>
      <p:sp>
        <p:nvSpPr>
          <p:cNvPr id="19" name="Deck progress 99/120">
            <a:extLst xmlns:a="http://schemas.openxmlformats.org/drawingml/2006/main">
              <a:ext uri="{FF2B5EF4-FFF2-40B4-BE49-F238E27FC236}">
                <a16:creationId xmlns:a16="http://schemas.microsoft.com/office/drawing/2014/main" id="{52C12274-78F5-4F21-9FC8-295E84200F07}"/>
              </a:ext>
            </a:extLst>
          </p:cNvPr>
          <p:cNvSpPr>
            <a:spLocks xmlns:a="http://schemas.openxmlformats.org/drawingml/2006/main" noGrp="1"/>
          </p:cNvSpPr>
          <p:nvPr/>
        </p:nvSpPr>
        <p:spPr>
          <a:xfrm xmlns:a="http://schemas.openxmlformats.org/drawingml/2006/main">
            <a:off x="530352" y="6473952"/>
            <a:ext cx="8609990"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0" name="Current page 99">
            <a:extLst xmlns:a="http://schemas.openxmlformats.org/drawingml/2006/main">
              <a:ext uri="{FF2B5EF4-FFF2-40B4-BE49-F238E27FC236}">
                <a16:creationId xmlns:a16="http://schemas.microsoft.com/office/drawing/2014/main" id="{4A8889D7-BAED-4974-92D8-A124857C6CEF}"/>
              </a:ext>
            </a:extLst>
          </p:cNvPr>
          <p:cNvSpPr>
            <a:spLocks xmlns:a="http://schemas.openxmlformats.org/drawingml/2006/main" noGrp="1"/>
          </p:cNvSpPr>
          <p:nvPr/>
        </p:nvSpPr>
        <p:spPr>
          <a:xfrm xmlns:a="http://schemas.openxmlformats.org/drawingml/2006/main">
            <a:off x="9107005"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80715040"/>
      </p:ext>
    </p:extLst>
  </p:cSld>
</p:sld>
</file>

<file path=ppt/slides/slide104.xml><?xml version="1.0" encoding="utf-8"?>
<p:sld xmlns:p="http://schemas.openxmlformats.org/presentationml/2006/main">
  <p:cSld>
    <p:bg>
      <p:bgPr>
        <a:solidFill xmlns:a="http://schemas.openxmlformats.org/drawingml/2006/main">
          <a:srgbClr val="FFF7E8"/>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A7A5741A-61F7-4D36-B5D5-58322772A07F}"/>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C63BCC88-558D-4AAC-BEAD-67BDD6EC5FE2}"/>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06C4F1C1-3238-4FA4-9B78-DB5EE968EE2A}"/>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998D0057-F8BF-49C5-80D8-A0671815E54D}"/>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Checkpoint — make one scheduling decision</a:t>
            </a:r>
          </a:p>
        </p:txBody>
      </p:sp>
      <p:sp>
        <p:nvSpPr>
          <p:cNvPr id="6" name="Rectangle 5">
            <a:extLst xmlns:a="http://schemas.openxmlformats.org/drawingml/2006/main">
              <a:ext uri="{FF2B5EF4-FFF2-40B4-BE49-F238E27FC236}">
                <a16:creationId xmlns:a16="http://schemas.microsoft.com/office/drawing/2014/main" id="{F1C1C328-C275-407C-87E7-39FF8C87AD63}"/>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19AC4D1F-20AF-4630-BD05-7F2A135E87E1}"/>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104/124</a:t>
            </a:r>
          </a:p>
        </p:txBody>
      </p:sp>
      <p:sp>
        <p:nvSpPr>
          <p:cNvPr id="8" name="Oval 7">
            <a:extLst xmlns:a="http://schemas.openxmlformats.org/drawingml/2006/main">
              <a:ext uri="{FF2B5EF4-FFF2-40B4-BE49-F238E27FC236}">
                <a16:creationId xmlns:a16="http://schemas.microsoft.com/office/drawing/2014/main" id="{05067AFF-51B2-4722-90A5-F1B06F083BFA}"/>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A96ABA58-98A5-4BB0-A032-C281D4B067C9}"/>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Which request pairs fit the token budget?</a:t>
            </a:r>
          </a:p>
        </p:txBody>
      </p:sp>
      <p:sp>
        <p:nvSpPr>
          <p:cNvPr id="10" name="Oval 9">
            <a:extLst xmlns:a="http://schemas.openxmlformats.org/drawingml/2006/main">
              <a:ext uri="{FF2B5EF4-FFF2-40B4-BE49-F238E27FC236}">
                <a16:creationId xmlns:a16="http://schemas.microsoft.com/office/drawing/2014/main" id="{91C923F7-9074-4B78-A8F8-C35D89D685E6}"/>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DA020E7D-8113-4C68-B72E-2CEE07A2C75F}"/>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Which pairs fit the KV budget?</a:t>
            </a:r>
          </a:p>
        </p:txBody>
      </p:sp>
      <p:sp>
        <p:nvSpPr>
          <p:cNvPr id="12" name="Oval 11">
            <a:extLst xmlns:a="http://schemas.openxmlformats.org/drawingml/2006/main">
              <a:ext uri="{FF2B5EF4-FFF2-40B4-BE49-F238E27FC236}">
                <a16:creationId xmlns:a16="http://schemas.microsoft.com/office/drawing/2014/main" id="{A65D9983-6D75-4B0E-B525-B81D428C091F}"/>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35FFA4C8-63ED-4EBC-8797-590DFAC83092}"/>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What should happen if the oldest request cannot pair?</a:t>
            </a:r>
          </a:p>
        </p:txBody>
      </p:sp>
      <p:sp>
        <p:nvSpPr>
          <p:cNvPr id="14" name="Oval 13">
            <a:extLst xmlns:a="http://schemas.openxmlformats.org/drawingml/2006/main">
              <a:ext uri="{FF2B5EF4-FFF2-40B4-BE49-F238E27FC236}">
                <a16:creationId xmlns:a16="http://schemas.microsoft.com/office/drawing/2014/main" id="{6823B27C-46AA-4EC3-BAEC-DA6440ADEFD5}"/>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7644308F-7AFA-427D-8C1B-2E9E64965796}"/>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What trade-off does the decision create?</a:t>
            </a:r>
          </a:p>
        </p:txBody>
      </p:sp>
      <p:sp>
        <p:nvSpPr>
          <p:cNvPr id="16" name="TextBox 15">
            <a:extLst xmlns:a="http://schemas.openxmlformats.org/drawingml/2006/main">
              <a:ext uri="{FF2B5EF4-FFF2-40B4-BE49-F238E27FC236}">
                <a16:creationId xmlns:a16="http://schemas.microsoft.com/office/drawing/2014/main" id="{E117C2DE-2713-47F5-8B6E-037ACC01FF6A}"/>
              </a:ext>
            </a:extLst>
          </p:cNvPr>
          <p:cNvSpPr>
            <a:spLocks xmlns:a="http://schemas.openxmlformats.org/drawingml/2006/main" noGrp="1"/>
          </p:cNvSpPr>
          <p:nvPr/>
        </p:nvSpPr>
        <p:spPr>
          <a:xfrm xmlns:a="http://schemas.openxmlformats.org/drawingml/2006/main">
            <a:off x="5623560" y="1773936"/>
            <a:ext cx="25603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DECISION BOARD</a:t>
            </a:r>
          </a:p>
        </p:txBody>
      </p:sp>
      <p:sp>
        <p:nvSpPr>
          <p:cNvPr id="17" name="Rounded Rectangle 16">
            <a:extLst xmlns:a="http://schemas.openxmlformats.org/drawingml/2006/main">
              <a:ext uri="{FF2B5EF4-FFF2-40B4-BE49-F238E27FC236}">
                <a16:creationId xmlns:a16="http://schemas.microsoft.com/office/drawing/2014/main" id="{9155650E-EEB6-4169-AB42-AE60C0DA358A}"/>
              </a:ext>
            </a:extLst>
          </p:cNvPr>
          <p:cNvSpPr>
            <a:spLocks xmlns:a="http://schemas.openxmlformats.org/drawingml/2006/main" noGrp="1"/>
          </p:cNvSpPr>
          <p:nvPr/>
        </p:nvSpPr>
        <p:spPr>
          <a:xfrm xmlns:a="http://schemas.openxmlformats.org/drawingml/2006/main">
            <a:off x="5623560" y="2304288"/>
            <a:ext cx="1508760" cy="237744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52CB89"/>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TextBox 17">
            <a:extLst xmlns:a="http://schemas.openxmlformats.org/drawingml/2006/main">
              <a:ext uri="{FF2B5EF4-FFF2-40B4-BE49-F238E27FC236}">
                <a16:creationId xmlns:a16="http://schemas.microsoft.com/office/drawing/2014/main" id="{341BA543-7AE2-4331-A9DF-303BF8E2B428}"/>
              </a:ext>
            </a:extLst>
          </p:cNvPr>
          <p:cNvSpPr>
            <a:spLocks xmlns:a="http://schemas.openxmlformats.org/drawingml/2006/main" noGrp="1"/>
          </p:cNvSpPr>
          <p:nvPr/>
        </p:nvSpPr>
        <p:spPr>
          <a:xfrm xmlns:a="http://schemas.openxmlformats.org/drawingml/2006/main">
            <a:off x="5623560" y="2542032"/>
            <a:ext cx="150876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52CB89"/>
                </a:solidFill>
                <a:latin typeface="Avenir Next"/>
                <a:ea typeface="Avenir Next"/>
                <a:cs typeface="Avenir Next"/>
              </a:defRPr>
            </a:pPr>
            <a:r>
              <a:rPr>
                <a:solidFill>
                  <a:srgbClr val="D7E4EB"/>
                </a:solidFill>
              </a:rPr>
              <a:t>KEEP</a:t>
            </a:r>
          </a:p>
        </p:txBody>
      </p:sp>
      <p:sp>
        <p:nvSpPr>
          <p:cNvPr id="19" name="TextBox 18">
            <a:extLst xmlns:a="http://schemas.openxmlformats.org/drawingml/2006/main">
              <a:ext uri="{FF2B5EF4-FFF2-40B4-BE49-F238E27FC236}">
                <a16:creationId xmlns:a16="http://schemas.microsoft.com/office/drawing/2014/main" id="{95E4F349-CCC4-42E7-B058-472493F0429D}"/>
              </a:ext>
            </a:extLst>
          </p:cNvPr>
          <p:cNvSpPr>
            <a:spLocks xmlns:a="http://schemas.openxmlformats.org/drawingml/2006/main" noGrp="1"/>
          </p:cNvSpPr>
          <p:nvPr/>
        </p:nvSpPr>
        <p:spPr>
          <a:xfrm xmlns:a="http://schemas.openxmlformats.org/drawingml/2006/main">
            <a:off x="5623560" y="3310128"/>
            <a:ext cx="150876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0">
                <a:solidFill>
                  <a:srgbClr val="F7FAFC"/>
                </a:solidFill>
                <a:latin typeface="Avenir Next"/>
                <a:ea typeface="Avenir Next"/>
                <a:cs typeface="Avenir Next"/>
              </a:defRPr>
            </a:pPr>
            <a:r>
              <a:rPr>
                <a:solidFill>
                  <a:srgbClr val="D7E4EB"/>
                </a:solidFill>
              </a:rPr>
              <a:t>fast reuse</a:t>
            </a:r>
          </a:p>
        </p:txBody>
      </p:sp>
      <p:sp>
        <p:nvSpPr>
          <p:cNvPr id="20" name="Rounded Rectangle 19">
            <a:extLst xmlns:a="http://schemas.openxmlformats.org/drawingml/2006/main">
              <a:ext uri="{FF2B5EF4-FFF2-40B4-BE49-F238E27FC236}">
                <a16:creationId xmlns:a16="http://schemas.microsoft.com/office/drawing/2014/main" id="{28551425-A904-4C41-B23C-3CC2029598AA}"/>
              </a:ext>
            </a:extLst>
          </p:cNvPr>
          <p:cNvSpPr>
            <a:spLocks xmlns:a="http://schemas.openxmlformats.org/drawingml/2006/main" noGrp="1"/>
          </p:cNvSpPr>
          <p:nvPr/>
        </p:nvSpPr>
        <p:spPr>
          <a:xfrm xmlns:a="http://schemas.openxmlformats.org/drawingml/2006/main">
            <a:off x="7452360" y="2304288"/>
            <a:ext cx="1508760" cy="237744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FFA643"/>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B367FB12-8671-4E41-9EF6-AC83B148FC56}"/>
              </a:ext>
            </a:extLst>
          </p:cNvPr>
          <p:cNvSpPr>
            <a:spLocks xmlns:a="http://schemas.openxmlformats.org/drawingml/2006/main" noGrp="1"/>
          </p:cNvSpPr>
          <p:nvPr/>
        </p:nvSpPr>
        <p:spPr>
          <a:xfrm xmlns:a="http://schemas.openxmlformats.org/drawingml/2006/main">
            <a:off x="7452360" y="2542032"/>
            <a:ext cx="150876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FFA643"/>
                </a:solidFill>
                <a:latin typeface="Avenir Next"/>
                <a:ea typeface="Avenir Next"/>
                <a:cs typeface="Avenir Next"/>
              </a:defRPr>
            </a:pPr>
            <a:r>
              <a:rPr>
                <a:solidFill>
                  <a:srgbClr val="D7E4EB"/>
                </a:solidFill>
              </a:rPr>
              <a:t>MOVE</a:t>
            </a:r>
          </a:p>
        </p:txBody>
      </p:sp>
      <p:sp>
        <p:nvSpPr>
          <p:cNvPr id="22" name="TextBox 21">
            <a:extLst xmlns:a="http://schemas.openxmlformats.org/drawingml/2006/main">
              <a:ext uri="{FF2B5EF4-FFF2-40B4-BE49-F238E27FC236}">
                <a16:creationId xmlns:a16="http://schemas.microsoft.com/office/drawing/2014/main" id="{998EA806-F279-41F6-AD03-79606F7B2450}"/>
              </a:ext>
            </a:extLst>
          </p:cNvPr>
          <p:cNvSpPr>
            <a:spLocks xmlns:a="http://schemas.openxmlformats.org/drawingml/2006/main" noGrp="1"/>
          </p:cNvSpPr>
          <p:nvPr/>
        </p:nvSpPr>
        <p:spPr>
          <a:xfrm xmlns:a="http://schemas.openxmlformats.org/drawingml/2006/main">
            <a:off x="7452360" y="3310128"/>
            <a:ext cx="150876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0">
                <a:solidFill>
                  <a:srgbClr val="F7FAFC"/>
                </a:solidFill>
                <a:latin typeface="Avenir Next"/>
                <a:ea typeface="Avenir Next"/>
                <a:cs typeface="Avenir Next"/>
              </a:defRPr>
            </a:pPr>
            <a:r>
              <a:rPr>
                <a:solidFill>
                  <a:srgbClr val="D7E4EB"/>
                </a:solidFill>
              </a:rPr>
              <a:t>free pressure</a:t>
            </a:r>
          </a:p>
        </p:txBody>
      </p:sp>
      <p:sp>
        <p:nvSpPr>
          <p:cNvPr id="23" name="Rounded Rectangle 22">
            <a:extLst xmlns:a="http://schemas.openxmlformats.org/drawingml/2006/main">
              <a:ext uri="{FF2B5EF4-FFF2-40B4-BE49-F238E27FC236}">
                <a16:creationId xmlns:a16="http://schemas.microsoft.com/office/drawing/2014/main" id="{360D8BB0-E554-4F87-B186-940D3E16C910}"/>
              </a:ext>
            </a:extLst>
          </p:cNvPr>
          <p:cNvSpPr>
            <a:spLocks xmlns:a="http://schemas.openxmlformats.org/drawingml/2006/main" noGrp="1"/>
          </p:cNvSpPr>
          <p:nvPr/>
        </p:nvSpPr>
        <p:spPr>
          <a:xfrm xmlns:a="http://schemas.openxmlformats.org/drawingml/2006/main">
            <a:off x="9281160" y="2304288"/>
            <a:ext cx="1508760" cy="237744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F5705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4AB9805B-7233-476F-8C2A-F44552E52EB7}"/>
              </a:ext>
            </a:extLst>
          </p:cNvPr>
          <p:cNvSpPr>
            <a:spLocks xmlns:a="http://schemas.openxmlformats.org/drawingml/2006/main" noGrp="1"/>
          </p:cNvSpPr>
          <p:nvPr/>
        </p:nvSpPr>
        <p:spPr>
          <a:xfrm xmlns:a="http://schemas.openxmlformats.org/drawingml/2006/main">
            <a:off x="9281160" y="2542032"/>
            <a:ext cx="150876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F5705C"/>
                </a:solidFill>
                <a:latin typeface="Avenir Next"/>
                <a:ea typeface="Avenir Next"/>
                <a:cs typeface="Avenir Next"/>
              </a:defRPr>
            </a:pPr>
            <a:r>
              <a:rPr>
                <a:solidFill>
                  <a:srgbClr val="D7E4EB"/>
                </a:solidFill>
              </a:rPr>
              <a:t>RECOMPUTE</a:t>
            </a:r>
          </a:p>
        </p:txBody>
      </p:sp>
      <p:sp>
        <p:nvSpPr>
          <p:cNvPr id="25" name="TextBox 24">
            <a:extLst xmlns:a="http://schemas.openxmlformats.org/drawingml/2006/main">
              <a:ext uri="{FF2B5EF4-FFF2-40B4-BE49-F238E27FC236}">
                <a16:creationId xmlns:a16="http://schemas.microsoft.com/office/drawing/2014/main" id="{91A7A11C-8195-44A5-833E-A928E32F57AA}"/>
              </a:ext>
            </a:extLst>
          </p:cNvPr>
          <p:cNvSpPr>
            <a:spLocks xmlns:a="http://schemas.openxmlformats.org/drawingml/2006/main" noGrp="1"/>
          </p:cNvSpPr>
          <p:nvPr/>
        </p:nvSpPr>
        <p:spPr>
          <a:xfrm xmlns:a="http://schemas.openxmlformats.org/drawingml/2006/main">
            <a:off x="9281160" y="3310128"/>
            <a:ext cx="150876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0">
                <a:solidFill>
                  <a:srgbClr val="F7FAFC"/>
                </a:solidFill>
                <a:latin typeface="Avenir Next"/>
                <a:ea typeface="Avenir Next"/>
                <a:cs typeface="Avenir Next"/>
              </a:defRPr>
            </a:pPr>
            <a:r>
              <a:rPr>
                <a:solidFill>
                  <a:srgbClr val="D7E4EB"/>
                </a:solidFill>
              </a:rPr>
              <a:t>pay compute</a:t>
            </a:r>
          </a:p>
        </p:txBody>
      </p:sp>
      <p:sp>
        <p:nvSpPr>
          <p:cNvPr id="26" name="TextBox 25">
            <a:extLst xmlns:a="http://schemas.openxmlformats.org/drawingml/2006/main">
              <a:ext uri="{FF2B5EF4-FFF2-40B4-BE49-F238E27FC236}">
                <a16:creationId xmlns:a16="http://schemas.microsoft.com/office/drawing/2014/main" id="{381A249F-2C06-4D41-8D1A-2E38A49B43B6}"/>
              </a:ext>
            </a:extLst>
          </p:cNvPr>
          <p:cNvSpPr>
            <a:spLocks xmlns:a="http://schemas.openxmlformats.org/drawingml/2006/main" noGrp="1"/>
          </p:cNvSpPr>
          <p:nvPr/>
        </p:nvSpPr>
        <p:spPr>
          <a:xfrm xmlns:a="http://schemas.openxmlformats.org/drawingml/2006/main">
            <a:off x="5623560" y="5230368"/>
            <a:ext cx="534924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The scheduling rule chooses only among options that fit the hardware limits.</a:t>
            </a:r>
          </a:p>
        </p:txBody>
      </p:sp>
      <p:sp>
        <p:nvSpPr>
          <p:cNvPr id="27" name="Deck progress 100/120">
            <a:extLst xmlns:a="http://schemas.openxmlformats.org/drawingml/2006/main">
              <a:ext uri="{FF2B5EF4-FFF2-40B4-BE49-F238E27FC236}">
                <a16:creationId xmlns:a16="http://schemas.microsoft.com/office/drawing/2014/main" id="{730064F2-7D45-4334-AD1F-F3A1F7B340F3}"/>
              </a:ext>
            </a:extLst>
          </p:cNvPr>
          <p:cNvSpPr>
            <a:spLocks xmlns:a="http://schemas.openxmlformats.org/drawingml/2006/main" noGrp="1"/>
          </p:cNvSpPr>
          <p:nvPr/>
        </p:nvSpPr>
        <p:spPr>
          <a:xfrm xmlns:a="http://schemas.openxmlformats.org/drawingml/2006/main">
            <a:off x="530352" y="6473952"/>
            <a:ext cx="8696960"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8" name="Current page 100">
            <a:extLst xmlns:a="http://schemas.openxmlformats.org/drawingml/2006/main">
              <a:ext uri="{FF2B5EF4-FFF2-40B4-BE49-F238E27FC236}">
                <a16:creationId xmlns:a16="http://schemas.microsoft.com/office/drawing/2014/main" id="{8C741CE7-49F7-4FDE-9A20-961C7CCC28E8}"/>
              </a:ext>
            </a:extLst>
          </p:cNvPr>
          <p:cNvSpPr>
            <a:spLocks xmlns:a="http://schemas.openxmlformats.org/drawingml/2006/main" noGrp="1"/>
          </p:cNvSpPr>
          <p:nvPr/>
        </p:nvSpPr>
        <p:spPr>
          <a:xfrm xmlns:a="http://schemas.openxmlformats.org/drawingml/2006/main">
            <a:off x="9193975"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480403047"/>
      </p:ext>
    </p:extLst>
  </p:cSld>
</p:sld>
</file>

<file path=ppt/slides/slide105.xml><?xml version="1.0" encoding="utf-8"?>
<p:sld xmlns:p="http://schemas.openxmlformats.org/presentationml/2006/main">
  <p:cSld>
    <p:bg>
      <p:bgPr>
        <a:solidFill xmlns:a="http://schemas.openxmlformats.org/drawingml/2006/main">
          <a:srgbClr val="FFF7E8"/>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47224BFC-DC54-4F57-B1BD-C86DA94A8ACF}"/>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BDCA819F-9E4F-4006-AD6B-390EDB7DF18C}"/>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F2C7EDDF-B359-46AF-B2A8-E358BDA25702}"/>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SCHEDULING + KV</a:t>
            </a:r>
          </a:p>
        </p:txBody>
      </p:sp>
      <p:sp>
        <p:nvSpPr>
          <p:cNvPr id="5" name="TextBox 4">
            <a:extLst xmlns:a="http://schemas.openxmlformats.org/drawingml/2006/main">
              <a:ext uri="{FF2B5EF4-FFF2-40B4-BE49-F238E27FC236}">
                <a16:creationId xmlns:a16="http://schemas.microsoft.com/office/drawing/2014/main" id="{441AFB79-A442-46F1-9A64-ECE981CC3584}"/>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Answer key — first check what fits, then choose</a:t>
            </a:r>
          </a:p>
        </p:txBody>
      </p:sp>
      <p:sp>
        <p:nvSpPr>
          <p:cNvPr id="6" name="Rectangle 5">
            <a:extLst xmlns:a="http://schemas.openxmlformats.org/drawingml/2006/main">
              <a:ext uri="{FF2B5EF4-FFF2-40B4-BE49-F238E27FC236}">
                <a16:creationId xmlns:a16="http://schemas.microsoft.com/office/drawing/2014/main" id="{FF9CC9E5-0C53-4419-981C-1183C783AE72}"/>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6FF733EA-2BCD-4B4E-9B25-2DC0BE5FBC85}"/>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105/124</a:t>
            </a:r>
          </a:p>
        </p:txBody>
      </p:sp>
      <p:sp>
        <p:nvSpPr>
          <p:cNvPr id="8" name="Oval 7">
            <a:extLst xmlns:a="http://schemas.openxmlformats.org/drawingml/2006/main">
              <a:ext uri="{FF2B5EF4-FFF2-40B4-BE49-F238E27FC236}">
                <a16:creationId xmlns:a16="http://schemas.microsoft.com/office/drawing/2014/main" id="{F77DED4E-9446-441F-8344-78D6F418910D}"/>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976FFF"/>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EE3248F5-078E-4CBD-A0DF-DB567639886D}"/>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D+E is the only feasible pair.</a:t>
            </a:r>
          </a:p>
        </p:txBody>
      </p:sp>
      <p:sp>
        <p:nvSpPr>
          <p:cNvPr id="10" name="Oval 9">
            <a:extLst xmlns:a="http://schemas.openxmlformats.org/drawingml/2006/main">
              <a:ext uri="{FF2B5EF4-FFF2-40B4-BE49-F238E27FC236}">
                <a16:creationId xmlns:a16="http://schemas.microsoft.com/office/drawing/2014/main" id="{C38DB0EE-DE61-4631-84BF-6E34BBCC1099}"/>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8E68872A-9DAD-4EA8-8AF0-46FA65FD1A17}"/>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F cannot pair under the block limit.</a:t>
            </a:r>
          </a:p>
        </p:txBody>
      </p:sp>
      <p:sp>
        <p:nvSpPr>
          <p:cNvPr id="12" name="Oval 11">
            <a:extLst xmlns:a="http://schemas.openxmlformats.org/drawingml/2006/main">
              <a:ext uri="{FF2B5EF4-FFF2-40B4-BE49-F238E27FC236}">
                <a16:creationId xmlns:a16="http://schemas.microsoft.com/office/drawing/2014/main" id="{960084B9-99A4-4715-9248-E88BCCC7C1C9}"/>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6874AEB9-0D69-4865-BBF7-1EC003D78FCB}"/>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Run F alone or free a block.</a:t>
            </a:r>
          </a:p>
        </p:txBody>
      </p:sp>
      <p:sp>
        <p:nvSpPr>
          <p:cNvPr id="14" name="Oval 13">
            <a:extLst xmlns:a="http://schemas.openxmlformats.org/drawingml/2006/main">
              <a:ext uri="{FF2B5EF4-FFF2-40B4-BE49-F238E27FC236}">
                <a16:creationId xmlns:a16="http://schemas.microsoft.com/office/drawing/2014/main" id="{93451DA9-17E4-4B46-BCB6-701439992508}"/>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B8B551DE-3814-4A7F-973C-64FF6A1C9178}"/>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Priority cannot override physical impossibility.</a:t>
            </a:r>
          </a:p>
        </p:txBody>
      </p:sp>
      <p:sp>
        <p:nvSpPr>
          <p:cNvPr id="16" name="TextBox 15">
            <a:extLst xmlns:a="http://schemas.openxmlformats.org/drawingml/2006/main">
              <a:ext uri="{FF2B5EF4-FFF2-40B4-BE49-F238E27FC236}">
                <a16:creationId xmlns:a16="http://schemas.microsoft.com/office/drawing/2014/main" id="{2F54F798-BEBF-424B-8266-0DCDD4CA21A1}"/>
              </a:ext>
            </a:extLst>
          </p:cNvPr>
          <p:cNvSpPr>
            <a:spLocks xmlns:a="http://schemas.openxmlformats.org/drawingml/2006/main" noGrp="1"/>
          </p:cNvSpPr>
          <p:nvPr/>
        </p:nvSpPr>
        <p:spPr>
          <a:xfrm xmlns:a="http://schemas.openxmlformats.org/drawingml/2006/main">
            <a:off x="5623560" y="1773936"/>
            <a:ext cx="25603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976FFF"/>
                </a:solidFill>
                <a:latin typeface="Avenir Next"/>
                <a:ea typeface="Avenir Next"/>
                <a:cs typeface="Avenir Next"/>
              </a:defRPr>
            </a:pPr>
            <a:r>
              <a:rPr>
                <a:solidFill>
                  <a:srgbClr val="D7E4EB"/>
                </a:solidFill>
              </a:rPr>
              <a:t>DECISION BOARD</a:t>
            </a:r>
          </a:p>
        </p:txBody>
      </p:sp>
      <p:sp>
        <p:nvSpPr>
          <p:cNvPr id="17" name="Rounded Rectangle 16">
            <a:extLst xmlns:a="http://schemas.openxmlformats.org/drawingml/2006/main">
              <a:ext uri="{FF2B5EF4-FFF2-40B4-BE49-F238E27FC236}">
                <a16:creationId xmlns:a16="http://schemas.microsoft.com/office/drawing/2014/main" id="{40816486-586F-4196-A757-C9229806621B}"/>
              </a:ext>
            </a:extLst>
          </p:cNvPr>
          <p:cNvSpPr>
            <a:spLocks xmlns:a="http://schemas.openxmlformats.org/drawingml/2006/main" noGrp="1"/>
          </p:cNvSpPr>
          <p:nvPr/>
        </p:nvSpPr>
        <p:spPr>
          <a:xfrm xmlns:a="http://schemas.openxmlformats.org/drawingml/2006/main">
            <a:off x="5623560" y="2304288"/>
            <a:ext cx="1508760" cy="237744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52CB89"/>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TextBox 17">
            <a:extLst xmlns:a="http://schemas.openxmlformats.org/drawingml/2006/main">
              <a:ext uri="{FF2B5EF4-FFF2-40B4-BE49-F238E27FC236}">
                <a16:creationId xmlns:a16="http://schemas.microsoft.com/office/drawing/2014/main" id="{41AAE66E-C6BA-4D1C-8025-68AD5CA49838}"/>
              </a:ext>
            </a:extLst>
          </p:cNvPr>
          <p:cNvSpPr>
            <a:spLocks xmlns:a="http://schemas.openxmlformats.org/drawingml/2006/main" noGrp="1"/>
          </p:cNvSpPr>
          <p:nvPr/>
        </p:nvSpPr>
        <p:spPr>
          <a:xfrm xmlns:a="http://schemas.openxmlformats.org/drawingml/2006/main">
            <a:off x="5623560" y="2542032"/>
            <a:ext cx="150876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52CB89"/>
                </a:solidFill>
                <a:latin typeface="Avenir Next"/>
                <a:ea typeface="Avenir Next"/>
                <a:cs typeface="Avenir Next"/>
              </a:defRPr>
            </a:pPr>
            <a:r>
              <a:rPr>
                <a:solidFill>
                  <a:srgbClr val="D7E4EB"/>
                </a:solidFill>
              </a:rPr>
              <a:t>KEEP</a:t>
            </a:r>
          </a:p>
        </p:txBody>
      </p:sp>
      <p:sp>
        <p:nvSpPr>
          <p:cNvPr id="19" name="TextBox 18">
            <a:extLst xmlns:a="http://schemas.openxmlformats.org/drawingml/2006/main">
              <a:ext uri="{FF2B5EF4-FFF2-40B4-BE49-F238E27FC236}">
                <a16:creationId xmlns:a16="http://schemas.microsoft.com/office/drawing/2014/main" id="{F217F403-F916-48FC-8F08-443F49EFC99B}"/>
              </a:ext>
            </a:extLst>
          </p:cNvPr>
          <p:cNvSpPr>
            <a:spLocks xmlns:a="http://schemas.openxmlformats.org/drawingml/2006/main" noGrp="1"/>
          </p:cNvSpPr>
          <p:nvPr/>
        </p:nvSpPr>
        <p:spPr>
          <a:xfrm xmlns:a="http://schemas.openxmlformats.org/drawingml/2006/main">
            <a:off x="5623560" y="3310128"/>
            <a:ext cx="150876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0">
                <a:solidFill>
                  <a:srgbClr val="F7FAFC"/>
                </a:solidFill>
                <a:latin typeface="Avenir Next"/>
                <a:ea typeface="Avenir Next"/>
                <a:cs typeface="Avenir Next"/>
              </a:defRPr>
            </a:pPr>
            <a:r>
              <a:rPr>
                <a:solidFill>
                  <a:srgbClr val="D7E4EB"/>
                </a:solidFill>
              </a:rPr>
              <a:t>fast reuse</a:t>
            </a:r>
          </a:p>
        </p:txBody>
      </p:sp>
      <p:sp>
        <p:nvSpPr>
          <p:cNvPr id="20" name="Rounded Rectangle 19">
            <a:extLst xmlns:a="http://schemas.openxmlformats.org/drawingml/2006/main">
              <a:ext uri="{FF2B5EF4-FFF2-40B4-BE49-F238E27FC236}">
                <a16:creationId xmlns:a16="http://schemas.microsoft.com/office/drawing/2014/main" id="{8D319E7A-7C7E-4B16-8AFB-FEE1DA31CD19}"/>
              </a:ext>
            </a:extLst>
          </p:cNvPr>
          <p:cNvSpPr>
            <a:spLocks xmlns:a="http://schemas.openxmlformats.org/drawingml/2006/main" noGrp="1"/>
          </p:cNvSpPr>
          <p:nvPr/>
        </p:nvSpPr>
        <p:spPr>
          <a:xfrm xmlns:a="http://schemas.openxmlformats.org/drawingml/2006/main">
            <a:off x="7452360" y="2304288"/>
            <a:ext cx="1508760" cy="237744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FFA643"/>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6AE017FF-B833-46AB-8E60-4F56357E9248}"/>
              </a:ext>
            </a:extLst>
          </p:cNvPr>
          <p:cNvSpPr>
            <a:spLocks xmlns:a="http://schemas.openxmlformats.org/drawingml/2006/main" noGrp="1"/>
          </p:cNvSpPr>
          <p:nvPr/>
        </p:nvSpPr>
        <p:spPr>
          <a:xfrm xmlns:a="http://schemas.openxmlformats.org/drawingml/2006/main">
            <a:off x="7452360" y="2542032"/>
            <a:ext cx="150876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FFA643"/>
                </a:solidFill>
                <a:latin typeface="Avenir Next"/>
                <a:ea typeface="Avenir Next"/>
                <a:cs typeface="Avenir Next"/>
              </a:defRPr>
            </a:pPr>
            <a:r>
              <a:rPr>
                <a:solidFill>
                  <a:srgbClr val="D7E4EB"/>
                </a:solidFill>
              </a:rPr>
              <a:t>MOVE</a:t>
            </a:r>
          </a:p>
        </p:txBody>
      </p:sp>
      <p:sp>
        <p:nvSpPr>
          <p:cNvPr id="22" name="TextBox 21">
            <a:extLst xmlns:a="http://schemas.openxmlformats.org/drawingml/2006/main">
              <a:ext uri="{FF2B5EF4-FFF2-40B4-BE49-F238E27FC236}">
                <a16:creationId xmlns:a16="http://schemas.microsoft.com/office/drawing/2014/main" id="{9DB4047E-8C32-4E32-9F9E-C8A8770CA26B}"/>
              </a:ext>
            </a:extLst>
          </p:cNvPr>
          <p:cNvSpPr>
            <a:spLocks xmlns:a="http://schemas.openxmlformats.org/drawingml/2006/main" noGrp="1"/>
          </p:cNvSpPr>
          <p:nvPr/>
        </p:nvSpPr>
        <p:spPr>
          <a:xfrm xmlns:a="http://schemas.openxmlformats.org/drawingml/2006/main">
            <a:off x="7452360" y="3310128"/>
            <a:ext cx="150876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0">
                <a:solidFill>
                  <a:srgbClr val="F7FAFC"/>
                </a:solidFill>
                <a:latin typeface="Avenir Next"/>
                <a:ea typeface="Avenir Next"/>
                <a:cs typeface="Avenir Next"/>
              </a:defRPr>
            </a:pPr>
            <a:r>
              <a:rPr>
                <a:solidFill>
                  <a:srgbClr val="D7E4EB"/>
                </a:solidFill>
              </a:rPr>
              <a:t>free pressure</a:t>
            </a:r>
          </a:p>
        </p:txBody>
      </p:sp>
      <p:sp>
        <p:nvSpPr>
          <p:cNvPr id="23" name="Rounded Rectangle 22">
            <a:extLst xmlns:a="http://schemas.openxmlformats.org/drawingml/2006/main">
              <a:ext uri="{FF2B5EF4-FFF2-40B4-BE49-F238E27FC236}">
                <a16:creationId xmlns:a16="http://schemas.microsoft.com/office/drawing/2014/main" id="{685C54E1-7E58-459D-A4D2-E48B4906BB20}"/>
              </a:ext>
            </a:extLst>
          </p:cNvPr>
          <p:cNvSpPr>
            <a:spLocks xmlns:a="http://schemas.openxmlformats.org/drawingml/2006/main" noGrp="1"/>
          </p:cNvSpPr>
          <p:nvPr/>
        </p:nvSpPr>
        <p:spPr>
          <a:xfrm xmlns:a="http://schemas.openxmlformats.org/drawingml/2006/main">
            <a:off x="9281160" y="2304288"/>
            <a:ext cx="1508760" cy="2377440"/>
          </a:xfrm>
          <a:prstGeom xmlns:a="http://schemas.openxmlformats.org/drawingml/2006/main" prst="roundRect">
            <a:avLst/>
          </a:prstGeom>
          <a:solidFill xmlns:a="http://schemas.openxmlformats.org/drawingml/2006/main">
            <a:srgbClr val="142C42"/>
          </a:solidFill>
          <a:ln xmlns:a="http://schemas.openxmlformats.org/drawingml/2006/main" w="13970">
            <a:solidFill>
              <a:srgbClr val="F5705C"/>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BA885806-664E-44C8-9A5A-988F903DC152}"/>
              </a:ext>
            </a:extLst>
          </p:cNvPr>
          <p:cNvSpPr>
            <a:spLocks xmlns:a="http://schemas.openxmlformats.org/drawingml/2006/main" noGrp="1"/>
          </p:cNvSpPr>
          <p:nvPr/>
        </p:nvSpPr>
        <p:spPr>
          <a:xfrm xmlns:a="http://schemas.openxmlformats.org/drawingml/2006/main">
            <a:off x="9281160" y="2542032"/>
            <a:ext cx="150876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1">
                <a:solidFill>
                  <a:srgbClr val="F5705C"/>
                </a:solidFill>
                <a:latin typeface="Avenir Next"/>
                <a:ea typeface="Avenir Next"/>
                <a:cs typeface="Avenir Next"/>
              </a:defRPr>
            </a:pPr>
            <a:r>
              <a:rPr>
                <a:solidFill>
                  <a:srgbClr val="D7E4EB"/>
                </a:solidFill>
              </a:rPr>
              <a:t>RECOMPUTE</a:t>
            </a:r>
          </a:p>
        </p:txBody>
      </p:sp>
      <p:sp>
        <p:nvSpPr>
          <p:cNvPr id="25" name="TextBox 24">
            <a:extLst xmlns:a="http://schemas.openxmlformats.org/drawingml/2006/main">
              <a:ext uri="{FF2B5EF4-FFF2-40B4-BE49-F238E27FC236}">
                <a16:creationId xmlns:a16="http://schemas.microsoft.com/office/drawing/2014/main" id="{F87F980A-E319-4489-B41B-6C7EB7C410BD}"/>
              </a:ext>
            </a:extLst>
          </p:cNvPr>
          <p:cNvSpPr>
            <a:spLocks xmlns:a="http://schemas.openxmlformats.org/drawingml/2006/main" noGrp="1"/>
          </p:cNvSpPr>
          <p:nvPr/>
        </p:nvSpPr>
        <p:spPr>
          <a:xfrm xmlns:a="http://schemas.openxmlformats.org/drawingml/2006/main">
            <a:off x="9281160" y="3310128"/>
            <a:ext cx="150876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200" b="0">
                <a:solidFill>
                  <a:srgbClr val="F7FAFC"/>
                </a:solidFill>
                <a:latin typeface="Avenir Next"/>
                <a:ea typeface="Avenir Next"/>
                <a:cs typeface="Avenir Next"/>
              </a:defRPr>
            </a:pPr>
            <a:r>
              <a:rPr>
                <a:solidFill>
                  <a:srgbClr val="D7E4EB"/>
                </a:solidFill>
              </a:rPr>
              <a:t>pay compute</a:t>
            </a:r>
          </a:p>
        </p:txBody>
      </p:sp>
      <p:sp>
        <p:nvSpPr>
          <p:cNvPr id="26" name="TextBox 25">
            <a:extLst xmlns:a="http://schemas.openxmlformats.org/drawingml/2006/main">
              <a:ext uri="{FF2B5EF4-FFF2-40B4-BE49-F238E27FC236}">
                <a16:creationId xmlns:a16="http://schemas.microsoft.com/office/drawing/2014/main" id="{7DBAFBAA-7D28-435C-B59B-4E251E7D5427}"/>
              </a:ext>
            </a:extLst>
          </p:cNvPr>
          <p:cNvSpPr>
            <a:spLocks xmlns:a="http://schemas.openxmlformats.org/drawingml/2006/main" noGrp="1"/>
          </p:cNvSpPr>
          <p:nvPr/>
        </p:nvSpPr>
        <p:spPr>
          <a:xfrm xmlns:a="http://schemas.openxmlformats.org/drawingml/2006/main">
            <a:off x="5623560" y="5230368"/>
            <a:ext cx="534924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The scheduling rule chooses only among options that fit the hardware limits.</a:t>
            </a:r>
          </a:p>
        </p:txBody>
      </p:sp>
      <p:sp>
        <p:nvSpPr>
          <p:cNvPr id="27" name="Deck progress 101/120">
            <a:extLst xmlns:a="http://schemas.openxmlformats.org/drawingml/2006/main">
              <a:ext uri="{FF2B5EF4-FFF2-40B4-BE49-F238E27FC236}">
                <a16:creationId xmlns:a16="http://schemas.microsoft.com/office/drawing/2014/main" id="{8A0067A9-167A-41A7-B446-59DE084FD685}"/>
              </a:ext>
            </a:extLst>
          </p:cNvPr>
          <p:cNvSpPr>
            <a:spLocks xmlns:a="http://schemas.openxmlformats.org/drawingml/2006/main" noGrp="1"/>
          </p:cNvSpPr>
          <p:nvPr/>
        </p:nvSpPr>
        <p:spPr>
          <a:xfrm xmlns:a="http://schemas.openxmlformats.org/drawingml/2006/main">
            <a:off x="530352" y="6473952"/>
            <a:ext cx="8783930"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8" name="Current page 101">
            <a:extLst xmlns:a="http://schemas.openxmlformats.org/drawingml/2006/main">
              <a:ext uri="{FF2B5EF4-FFF2-40B4-BE49-F238E27FC236}">
                <a16:creationId xmlns:a16="http://schemas.microsoft.com/office/drawing/2014/main" id="{259B8FE0-B4F2-47C4-AAF8-C54512FCDBEF}"/>
              </a:ext>
            </a:extLst>
          </p:cNvPr>
          <p:cNvSpPr>
            <a:spLocks xmlns:a="http://schemas.openxmlformats.org/drawingml/2006/main" noGrp="1"/>
          </p:cNvSpPr>
          <p:nvPr/>
        </p:nvSpPr>
        <p:spPr>
          <a:xfrm xmlns:a="http://schemas.openxmlformats.org/drawingml/2006/main">
            <a:off x="9280944"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2069422926"/>
      </p:ext>
    </p:extLst>
  </p:cSld>
</p:sld>
</file>

<file path=ppt/slides/slide106.xml><?xml version="1.0" encoding="utf-8"?>
<p:sld xmlns:p="http://schemas.openxmlformats.org/presentationml/2006/main">
  <p:cSld>
    <p:bg>
      <p:bgPr>
        <a:gradFill xmlns:a="http://schemas.openxmlformats.org/drawingml/2006/main">
          <a:gsLst>
            <a:gs pos="0">
              <a:srgbClr val="061F45"/>
            </a:gs>
            <a:gs pos="100000">
              <a:srgbClr val="0B4AA2"/>
            </a:gs>
          </a:gsLst>
          <a:lin ang="8100000"/>
        </a:gra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27BF6A6B-F570-4305-B011-CD3847EB3EF1}"/>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pic>
        <p:nvPicPr>
          <p:cNvPr id="18" name="Picture 2"/>
          <p:cNvPicPr>
            <a:picLocks xmlns:a="http://schemas.openxmlformats.org/drawingml/2006/main" noChangeAspect="1"/>
          </p:cNvPicPr>
          <p:nvPr/>
        </p:nvPicPr>
        <p:blipFill>
          <a:blip xmlns:r="http://schemas.openxmlformats.org/officeDocument/2006/relationships" xmlns:a="http://schemas.openxmlformats.org/drawingml/2006/main" r:embed="R0404824c7ec44e3e"/>
          <a:srcRect xmlns:a="http://schemas.openxmlformats.org/drawingml/2006/main" l="11942" t="0" r="11942" b="0"/>
          <a:stretch xmlns:a="http://schemas.openxmlformats.org/drawingml/2006/main">
            <a:fillRect l="0" t="0" r="0" b="0"/>
          </a:stretch>
        </p:blipFill>
        <p:spPr>
          <a:xfrm xmlns:a="http://schemas.openxmlformats.org/drawingml/2006/main">
            <a:off x="0" y="0"/>
            <a:ext cx="6629400" cy="5657850"/>
          </a:xfrm>
          <a:prstGeom xmlns:a="http://schemas.openxmlformats.org/drawingml/2006/main" prst="rect">
            <a:avLst/>
          </a:prstGeom>
        </p:spPr>
      </p:pic>
      <p:sp>
        <p:nvSpPr>
          <p:cNvPr id="4" name="Rectangle 3">
            <a:extLst xmlns:a="http://schemas.openxmlformats.org/drawingml/2006/main">
              <a:ext uri="{FF2B5EF4-FFF2-40B4-BE49-F238E27FC236}">
                <a16:creationId xmlns:a16="http://schemas.microsoft.com/office/drawing/2014/main" id="{E9B6AFD0-A9C0-48EE-99D7-48453AE04141}"/>
              </a:ext>
            </a:extLst>
          </p:cNvPr>
          <p:cNvSpPr>
            <a:spLocks xmlns:a="http://schemas.openxmlformats.org/drawingml/2006/main" noGrp="1"/>
          </p:cNvSpPr>
          <p:nvPr/>
        </p:nvSpPr>
        <p:spPr>
          <a:xfrm xmlns:a="http://schemas.openxmlformats.org/drawingml/2006/main">
            <a:off x="6565392" y="0"/>
            <a:ext cx="109728" cy="5806440"/>
          </a:xfrm>
          <a:prstGeom xmlns:a="http://schemas.openxmlformats.org/drawingml/2006/main" prst="rect">
            <a:avLst/>
          </a:prstGeom>
          <a:solidFill xmlns:a="http://schemas.openxmlformats.org/drawingml/2006/main">
            <a:srgbClr val="FFB24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TextBox 4">
            <a:extLst xmlns:a="http://schemas.openxmlformats.org/drawingml/2006/main">
              <a:ext uri="{FF2B5EF4-FFF2-40B4-BE49-F238E27FC236}">
                <a16:creationId xmlns:a16="http://schemas.microsoft.com/office/drawing/2014/main" id="{08D9E938-9539-4D71-8673-83571D5F87D4}"/>
              </a:ext>
            </a:extLst>
          </p:cNvPr>
          <p:cNvSpPr>
            <a:spLocks xmlns:a="http://schemas.openxmlformats.org/drawingml/2006/main" noGrp="1"/>
          </p:cNvSpPr>
          <p:nvPr/>
        </p:nvSpPr>
        <p:spPr>
          <a:xfrm xmlns:a="http://schemas.openxmlformats.org/drawingml/2006/main">
            <a:off x="7059168" y="530352"/>
            <a:ext cx="4297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FFB24A"/>
                </a:solidFill>
                <a:latin typeface="Avenir Next"/>
                <a:ea typeface="Avenir Next"/>
                <a:cs typeface="Avenir Next"/>
              </a:defRPr>
            </a:pPr>
            <a:r>
              <a:rPr>
                <a:solidFill>
                  <a:srgbClr val="D7E4EB"/>
                </a:solidFill>
              </a:rPr>
              <a:t>04  MODERN WORKLOADS</a:t>
            </a:r>
          </a:p>
        </p:txBody>
      </p:sp>
      <p:sp>
        <p:nvSpPr>
          <p:cNvPr id="6" name="TextBox 5">
            <a:extLst xmlns:a="http://schemas.openxmlformats.org/drawingml/2006/main">
              <a:ext uri="{FF2B5EF4-FFF2-40B4-BE49-F238E27FC236}">
                <a16:creationId xmlns:a16="http://schemas.microsoft.com/office/drawing/2014/main" id="{189A9D6F-A364-48D2-9817-34FAABA39203}"/>
              </a:ext>
            </a:extLst>
          </p:cNvPr>
          <p:cNvSpPr>
            <a:spLocks xmlns:a="http://schemas.openxmlformats.org/drawingml/2006/main" noGrp="1"/>
          </p:cNvSpPr>
          <p:nvPr/>
        </p:nvSpPr>
        <p:spPr>
          <a:xfrm xmlns:a="http://schemas.openxmlformats.org/drawingml/2006/main">
            <a:off x="7059168" y="1078992"/>
            <a:ext cx="4297680" cy="1874519"/>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3500" b="1">
                <a:solidFill>
                  <a:srgbClr val="EBF2F6"/>
                </a:solidFill>
                <a:latin typeface="Avenir Next"/>
                <a:ea typeface="Avenir Next"/>
                <a:cs typeface="Avenir Next"/>
              </a:defRPr>
            </a:pPr>
            <a:r>
              <a:rPr sz="3500">
                <a:solidFill>
                  <a:srgbClr val="F7FAFC"/>
                </a:solidFill>
              </a:rPr>
              <a:t>The system is pushed from five directions</a:t>
            </a:r>
          </a:p>
        </p:txBody>
      </p:sp>
      <p:sp>
        <p:nvSpPr>
          <p:cNvPr id="7" name="TextBox 6">
            <a:extLst xmlns:a="http://schemas.openxmlformats.org/drawingml/2006/main">
              <a:ext uri="{FF2B5EF4-FFF2-40B4-BE49-F238E27FC236}">
                <a16:creationId xmlns:a16="http://schemas.microsoft.com/office/drawing/2014/main" id="{7AB8E63F-324B-4E2B-AF34-96032E7BE439}"/>
              </a:ext>
            </a:extLst>
          </p:cNvPr>
          <p:cNvSpPr>
            <a:spLocks xmlns:a="http://schemas.openxmlformats.org/drawingml/2006/main" noGrp="1"/>
          </p:cNvSpPr>
          <p:nvPr/>
        </p:nvSpPr>
        <p:spPr>
          <a:xfrm xmlns:a="http://schemas.openxmlformats.org/drawingml/2006/main">
            <a:off x="7059168" y="3218688"/>
            <a:ext cx="4315968" cy="1417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700" b="0">
                <a:solidFill>
                  <a:srgbClr val="A6B8C4"/>
                </a:solidFill>
                <a:latin typeface="Avenir Next"/>
                <a:ea typeface="Avenir Next"/>
                <a:cs typeface="Avenir Next"/>
              </a:defRPr>
            </a:pPr>
            <a:r>
              <a:rPr>
                <a:solidFill>
                  <a:srgbClr val="D7E4EB"/>
                </a:solidFill>
              </a:rPr>
              <a:t>Long context, memory pressure, experts, agents, and different devices do not stress the same bottleneck.</a:t>
            </a:r>
          </a:p>
        </p:txBody>
      </p:sp>
      <p:sp>
        <p:nvSpPr>
          <p:cNvPr id="8" name="Rounded Rectangle 7">
            <a:extLst xmlns:a="http://schemas.openxmlformats.org/drawingml/2006/main">
              <a:ext uri="{FF2B5EF4-FFF2-40B4-BE49-F238E27FC236}">
                <a16:creationId xmlns:a16="http://schemas.microsoft.com/office/drawing/2014/main" id="{7172C3D5-C4D4-4A60-8237-F30A40DAD1E9}"/>
              </a:ext>
            </a:extLst>
          </p:cNvPr>
          <p:cNvSpPr>
            <a:spLocks xmlns:a="http://schemas.openxmlformats.org/drawingml/2006/main" noGrp="1"/>
          </p:cNvSpPr>
          <p:nvPr/>
        </p:nvSpPr>
        <p:spPr>
          <a:xfrm xmlns:a="http://schemas.openxmlformats.org/drawingml/2006/main">
            <a:off x="530352" y="6199632"/>
            <a:ext cx="109728" cy="109728"/>
          </a:xfrm>
          <a:prstGeom xmlns:a="http://schemas.openxmlformats.org/drawingml/2006/main" prst="roundRect">
            <a:avLst/>
          </a:prstGeom>
          <a:solidFill xmlns:a="http://schemas.openxmlformats.org/drawingml/2006/main">
            <a:srgbClr val="FFB24A"/>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B8EEAD48-F31A-4619-849E-F946E2FA8384}"/>
              </a:ext>
            </a:extLst>
          </p:cNvPr>
          <p:cNvSpPr>
            <a:spLocks xmlns:a="http://schemas.openxmlformats.org/drawingml/2006/main" noGrp="1"/>
          </p:cNvSpPr>
          <p:nvPr/>
        </p:nvSpPr>
        <p:spPr>
          <a:xfrm xmlns:a="http://schemas.openxmlformats.org/drawingml/2006/main">
            <a:off x="786384" y="5684520"/>
            <a:ext cx="38862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FB24A"/>
                </a:solidFill>
                <a:latin typeface="Avenir Next"/>
                <a:ea typeface="Avenir Next"/>
                <a:cs typeface="Avenir Next"/>
              </a:defRPr>
            </a:pPr>
            <a:r>
              <a:rPr>
                <a:solidFill>
                  <a:srgbClr val="D7E4EB"/>
                </a:solidFill>
              </a:rPr>
              <a:t>FIVE FORCES, DIFFERENT FAILURE MODES</a:t>
            </a:r>
          </a:p>
        </p:txBody>
      </p:sp>
      <p:sp>
        <p:nvSpPr>
          <p:cNvPr id="10" name="TextBox 9">
            <a:extLst xmlns:a="http://schemas.openxmlformats.org/drawingml/2006/main">
              <a:ext uri="{FF2B5EF4-FFF2-40B4-BE49-F238E27FC236}">
                <a16:creationId xmlns:a16="http://schemas.microsoft.com/office/drawing/2014/main" id="{C243D290-BAB7-4C77-8F4F-FE2FC07BD464}"/>
              </a:ext>
            </a:extLst>
          </p:cNvPr>
          <p:cNvSpPr>
            <a:spLocks xmlns:a="http://schemas.openxmlformats.org/drawingml/2006/main" noGrp="1"/>
          </p:cNvSpPr>
          <p:nvPr/>
        </p:nvSpPr>
        <p:spPr>
          <a:xfrm xmlns:a="http://schemas.openxmlformats.org/drawingml/2006/main">
            <a:off x="786384" y="5986272"/>
            <a:ext cx="9921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EBF2F6"/>
                </a:solidFill>
                <a:latin typeface="Avenir Next"/>
                <a:ea typeface="Avenir Next"/>
                <a:cs typeface="Avenir Next"/>
              </a:defRPr>
            </a:pPr>
            <a:r>
              <a:rPr>
                <a:solidFill>
                  <a:srgbClr val="D7E4EB"/>
                </a:solidFill>
              </a:rPr>
              <a:t>Memory · context · experts · agents · devices</a:t>
            </a:r>
          </a:p>
        </p:txBody>
      </p:sp>
      <p:sp>
        <p:nvSpPr>
          <p:cNvPr id="11" name="TextBox 10">
            <a:extLst xmlns:a="http://schemas.openxmlformats.org/drawingml/2006/main">
              <a:ext uri="{FF2B5EF4-FFF2-40B4-BE49-F238E27FC236}">
                <a16:creationId xmlns:a16="http://schemas.microsoft.com/office/drawing/2014/main" id="{CE1176C1-412C-41DE-9646-DB977C49BEEB}"/>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106/124</a:t>
            </a:r>
          </a:p>
        </p:txBody>
      </p:sp>
      <p:sp>
        <p:nvSpPr>
          <p:cNvPr id="13" name="Deck progress track">
            <a:extLst xmlns:a="http://schemas.openxmlformats.org/drawingml/2006/main">
              <a:ext uri="{FF2B5EF4-FFF2-40B4-BE49-F238E27FC236}">
                <a16:creationId xmlns:a16="http://schemas.microsoft.com/office/drawing/2014/main" id="{B49B8734-2677-44FB-BDA4-A9557F1D71B2}"/>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p>
      <p:sp>
        <p:nvSpPr>
          <p:cNvPr id="14" name="Deck progress 102/120">
            <a:extLst xmlns:a="http://schemas.openxmlformats.org/drawingml/2006/main">
              <a:ext uri="{FF2B5EF4-FFF2-40B4-BE49-F238E27FC236}">
                <a16:creationId xmlns:a16="http://schemas.microsoft.com/office/drawing/2014/main" id="{85209C19-0EC3-4AF9-9EAD-80FE996576C3}"/>
              </a:ext>
            </a:extLst>
          </p:cNvPr>
          <p:cNvSpPr>
            <a:spLocks xmlns:a="http://schemas.openxmlformats.org/drawingml/2006/main" noGrp="1"/>
          </p:cNvSpPr>
          <p:nvPr/>
        </p:nvSpPr>
        <p:spPr>
          <a:xfrm xmlns:a="http://schemas.openxmlformats.org/drawingml/2006/main">
            <a:off x="530352" y="6473952"/>
            <a:ext cx="8870899"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15" name="Current page 102">
            <a:extLst xmlns:a="http://schemas.openxmlformats.org/drawingml/2006/main">
              <a:ext uri="{FF2B5EF4-FFF2-40B4-BE49-F238E27FC236}">
                <a16:creationId xmlns:a16="http://schemas.microsoft.com/office/drawing/2014/main" id="{23EA33C2-9F1F-4952-B207-075C0F190247}"/>
              </a:ext>
            </a:extLst>
          </p:cNvPr>
          <p:cNvSpPr>
            <a:spLocks xmlns:a="http://schemas.openxmlformats.org/drawingml/2006/main" noGrp="1"/>
          </p:cNvSpPr>
          <p:nvPr/>
        </p:nvSpPr>
        <p:spPr>
          <a:xfrm xmlns:a="http://schemas.openxmlformats.org/drawingml/2006/main">
            <a:off x="9367914"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993951589"/>
      </p:ext>
    </p:extLst>
  </p:cSld>
</p:sld>
</file>

<file path=ppt/slides/slide10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FE12B867-ECB6-4120-83D9-18E1C1311207}"/>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C27C4AE1-49B9-47AD-9EF1-B4E494D289E4}"/>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F1AA45"/>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3D7A8E86-D33B-46F7-8AD2-6FB06BB6BC60}"/>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MODERN WORKLOADS</a:t>
            </a:r>
          </a:p>
        </p:txBody>
      </p:sp>
      <p:sp>
        <p:nvSpPr>
          <p:cNvPr id="5" name="TextBox 4">
            <a:extLst xmlns:a="http://schemas.openxmlformats.org/drawingml/2006/main">
              <a:ext uri="{FF2B5EF4-FFF2-40B4-BE49-F238E27FC236}">
                <a16:creationId xmlns:a16="http://schemas.microsoft.com/office/drawing/2014/main" id="{8043A8D9-707D-4A8A-9C4A-D499A371D817}"/>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A full memory forces a keep, move, or recompute choice</a:t>
            </a:r>
          </a:p>
        </p:txBody>
      </p:sp>
      <p:sp>
        <p:nvSpPr>
          <p:cNvPr id="6" name="Rectangle 5">
            <a:extLst xmlns:a="http://schemas.openxmlformats.org/drawingml/2006/main">
              <a:ext uri="{FF2B5EF4-FFF2-40B4-BE49-F238E27FC236}">
                <a16:creationId xmlns:a16="http://schemas.microsoft.com/office/drawing/2014/main" id="{D6FB0845-23D1-4F41-84DD-1DD8B0A64614}"/>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2A7A9504-8BD3-4832-AB99-892848113EDA}"/>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107/124</a:t>
            </a:r>
          </a:p>
        </p:txBody>
      </p:sp>
      <p:sp>
        <p:nvSpPr>
          <p:cNvPr id="8" name="Oval 7">
            <a:extLst xmlns:a="http://schemas.openxmlformats.org/drawingml/2006/main">
              <a:ext uri="{FF2B5EF4-FFF2-40B4-BE49-F238E27FC236}">
                <a16:creationId xmlns:a16="http://schemas.microsoft.com/office/drawing/2014/main" id="{28F723DC-6D73-4C0E-B999-D7B169A1CEA3}"/>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F1AA45"/>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F04A626C-2B5A-47E4-B630-A02B2C90744E}"/>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Free or move KV</a:t>
            </a:r>
          </a:p>
        </p:txBody>
      </p:sp>
      <p:sp>
        <p:nvSpPr>
          <p:cNvPr id="21" name="Deck progress 103/120">
            <a:extLst xmlns:a="http://schemas.openxmlformats.org/drawingml/2006/main">
              <a:ext uri="{FF2B5EF4-FFF2-40B4-BE49-F238E27FC236}">
                <a16:creationId xmlns:a16="http://schemas.microsoft.com/office/drawing/2014/main" id="{3FDF1BDD-48D8-47D3-BD69-EC75955EFE47}"/>
              </a:ext>
            </a:extLst>
          </p:cNvPr>
          <p:cNvSpPr>
            <a:spLocks xmlns:a="http://schemas.openxmlformats.org/drawingml/2006/main" noGrp="1"/>
          </p:cNvSpPr>
          <p:nvPr/>
        </p:nvSpPr>
        <p:spPr>
          <a:xfrm xmlns:a="http://schemas.openxmlformats.org/drawingml/2006/main">
            <a:off x="530352" y="6473952"/>
            <a:ext cx="8957869"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2" name="Current page 103">
            <a:extLst xmlns:a="http://schemas.openxmlformats.org/drawingml/2006/main">
              <a:ext uri="{FF2B5EF4-FFF2-40B4-BE49-F238E27FC236}">
                <a16:creationId xmlns:a16="http://schemas.microsoft.com/office/drawing/2014/main" id="{B0286337-88FE-4901-9963-46BAE210B5AC}"/>
              </a:ext>
            </a:extLst>
          </p:cNvPr>
          <p:cNvSpPr>
            <a:spLocks xmlns:a="http://schemas.openxmlformats.org/drawingml/2006/main" noGrp="1"/>
          </p:cNvSpPr>
          <p:nvPr/>
        </p:nvSpPr>
        <p:spPr>
          <a:xfrm xmlns:a="http://schemas.openxmlformats.org/drawingml/2006/main">
            <a:off x="9454883"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23" name="Audit text">
            <a:extLst xmlns:a="http://schemas.openxmlformats.org/drawingml/2006/main">
              <a:ext uri="{FF2B5EF4-FFF2-40B4-BE49-F238E27FC236}">
                <a16:creationId xmlns:a16="http://schemas.microsoft.com/office/drawing/2014/main" id="{2C3C3EF9-7E9F-46F9-AB80-ACCF8C539757}"/>
              </a:ext>
            </a:extLst>
          </p:cNvPr>
          <p:cNvSpPr>
            <a:spLocks xmlns:a="http://schemas.openxmlformats.org/drawingml/2006/main" noGrp="1"/>
          </p:cNvSpPr>
          <p:nvPr/>
        </p:nvSpPr>
        <p:spPr>
          <a:xfrm xmlns:a="http://schemas.openxmlformats.org/drawingml/2006/main">
            <a:off x="6191250" y="1790700"/>
            <a:ext cx="4000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1">
                <a:solidFill>
                  <a:srgbClr val="FFA640"/>
                </a:solidFill>
              </a:defRPr>
            </a:pPr>
            <a:r>
              <a:rPr sz="1300" b="1">
                <a:solidFill>
                  <a:srgbClr val="FFA640"/>
                </a:solidFill>
              </a:rPr>
              <a:t>HBM PRESSURE</a:t>
            </a:r>
          </a:p>
        </p:txBody>
      </p:sp>
      <p:sp>
        <p:nvSpPr>
          <p:cNvPr id="24" name="Audit shape">
            <a:extLst xmlns:a="http://schemas.openxmlformats.org/drawingml/2006/main">
              <a:ext uri="{FF2B5EF4-FFF2-40B4-BE49-F238E27FC236}">
                <a16:creationId xmlns:a16="http://schemas.microsoft.com/office/drawing/2014/main" id="{28876CCD-55BA-4EA6-B797-803435C7B96D}"/>
              </a:ext>
            </a:extLst>
          </p:cNvPr>
          <p:cNvSpPr>
            <a:spLocks xmlns:a="http://schemas.openxmlformats.org/drawingml/2006/main" noGrp="1"/>
          </p:cNvSpPr>
          <p:nvPr/>
        </p:nvSpPr>
        <p:spPr>
          <a:xfrm xmlns:a="http://schemas.openxmlformats.org/drawingml/2006/main">
            <a:off x="6191250" y="2333625"/>
            <a:ext cx="333375" cy="333375"/>
          </a:xfrm>
          <a:prstGeom xmlns:a="http://schemas.openxmlformats.org/drawingml/2006/main" prst="roundRect">
            <a:avLst>
              <a:gd name="adj" fmla="val 22857"/>
            </a:avLst>
          </a:prstGeom>
          <a:solidFill xmlns:a="http://schemas.openxmlformats.org/drawingml/2006/main">
            <a:srgbClr val="976FFF"/>
          </a:solidFill>
          <a:ln xmlns:a="http://schemas.openxmlformats.org/drawingml/2006/main" w="0">
            <a:noFill/>
            <a:prstDash val="solid"/>
          </a:ln>
        </p:spPr>
      </p:sp>
      <p:sp>
        <p:nvSpPr>
          <p:cNvPr id="25" name="Audit shape">
            <a:extLst xmlns:a="http://schemas.openxmlformats.org/drawingml/2006/main">
              <a:ext uri="{FF2B5EF4-FFF2-40B4-BE49-F238E27FC236}">
                <a16:creationId xmlns:a16="http://schemas.microsoft.com/office/drawing/2014/main" id="{127CF93A-6D98-4412-9BDC-BDE767FE0E95}"/>
              </a:ext>
            </a:extLst>
          </p:cNvPr>
          <p:cNvSpPr>
            <a:spLocks xmlns:a="http://schemas.openxmlformats.org/drawingml/2006/main" noGrp="1"/>
          </p:cNvSpPr>
          <p:nvPr/>
        </p:nvSpPr>
        <p:spPr>
          <a:xfrm xmlns:a="http://schemas.openxmlformats.org/drawingml/2006/main">
            <a:off x="6638925" y="2333625"/>
            <a:ext cx="333375" cy="333375"/>
          </a:xfrm>
          <a:prstGeom xmlns:a="http://schemas.openxmlformats.org/drawingml/2006/main" prst="roundRect">
            <a:avLst>
              <a:gd name="adj" fmla="val 22857"/>
            </a:avLst>
          </a:prstGeom>
          <a:solidFill xmlns:a="http://schemas.openxmlformats.org/drawingml/2006/main">
            <a:srgbClr val="976FFF"/>
          </a:solidFill>
          <a:ln xmlns:a="http://schemas.openxmlformats.org/drawingml/2006/main" w="0">
            <a:noFill/>
            <a:prstDash val="solid"/>
          </a:ln>
        </p:spPr>
      </p:sp>
      <p:sp>
        <p:nvSpPr>
          <p:cNvPr id="26" name="Audit shape">
            <a:extLst xmlns:a="http://schemas.openxmlformats.org/drawingml/2006/main">
              <a:ext uri="{FF2B5EF4-FFF2-40B4-BE49-F238E27FC236}">
                <a16:creationId xmlns:a16="http://schemas.microsoft.com/office/drawing/2014/main" id="{0F8D5940-6145-40B8-BBBB-62AE52A3AF40}"/>
              </a:ext>
            </a:extLst>
          </p:cNvPr>
          <p:cNvSpPr>
            <a:spLocks xmlns:a="http://schemas.openxmlformats.org/drawingml/2006/main" noGrp="1"/>
          </p:cNvSpPr>
          <p:nvPr/>
        </p:nvSpPr>
        <p:spPr>
          <a:xfrm xmlns:a="http://schemas.openxmlformats.org/drawingml/2006/main">
            <a:off x="7086600" y="2333625"/>
            <a:ext cx="333375" cy="333375"/>
          </a:xfrm>
          <a:prstGeom xmlns:a="http://schemas.openxmlformats.org/drawingml/2006/main" prst="roundRect">
            <a:avLst>
              <a:gd name="adj" fmla="val 22857"/>
            </a:avLst>
          </a:prstGeom>
          <a:solidFill xmlns:a="http://schemas.openxmlformats.org/drawingml/2006/main">
            <a:srgbClr val="976FFF"/>
          </a:solidFill>
          <a:ln xmlns:a="http://schemas.openxmlformats.org/drawingml/2006/main" w="0">
            <a:noFill/>
            <a:prstDash val="solid"/>
          </a:ln>
        </p:spPr>
      </p:sp>
      <p:sp>
        <p:nvSpPr>
          <p:cNvPr id="27" name="Audit shape">
            <a:extLst xmlns:a="http://schemas.openxmlformats.org/drawingml/2006/main">
              <a:ext uri="{FF2B5EF4-FFF2-40B4-BE49-F238E27FC236}">
                <a16:creationId xmlns:a16="http://schemas.microsoft.com/office/drawing/2014/main" id="{48D43DA1-4299-4EE8-A6CA-CC52495CD451}"/>
              </a:ext>
            </a:extLst>
          </p:cNvPr>
          <p:cNvSpPr>
            <a:spLocks xmlns:a="http://schemas.openxmlformats.org/drawingml/2006/main" noGrp="1"/>
          </p:cNvSpPr>
          <p:nvPr/>
        </p:nvSpPr>
        <p:spPr>
          <a:xfrm xmlns:a="http://schemas.openxmlformats.org/drawingml/2006/main">
            <a:off x="7534275" y="2333625"/>
            <a:ext cx="333375" cy="333375"/>
          </a:xfrm>
          <a:prstGeom xmlns:a="http://schemas.openxmlformats.org/drawingml/2006/main" prst="roundRect">
            <a:avLst>
              <a:gd name="adj" fmla="val 22857"/>
            </a:avLst>
          </a:prstGeom>
          <a:solidFill xmlns:a="http://schemas.openxmlformats.org/drawingml/2006/main">
            <a:srgbClr val="976FFF"/>
          </a:solidFill>
          <a:ln xmlns:a="http://schemas.openxmlformats.org/drawingml/2006/main" w="0">
            <a:noFill/>
            <a:prstDash val="solid"/>
          </a:ln>
        </p:spPr>
      </p:sp>
      <p:sp>
        <p:nvSpPr>
          <p:cNvPr id="28" name="Audit shape">
            <a:extLst xmlns:a="http://schemas.openxmlformats.org/drawingml/2006/main">
              <a:ext uri="{FF2B5EF4-FFF2-40B4-BE49-F238E27FC236}">
                <a16:creationId xmlns:a16="http://schemas.microsoft.com/office/drawing/2014/main" id="{51B12434-06DC-4099-87EB-B59056CDAEFC}"/>
              </a:ext>
            </a:extLst>
          </p:cNvPr>
          <p:cNvSpPr>
            <a:spLocks xmlns:a="http://schemas.openxmlformats.org/drawingml/2006/main" noGrp="1"/>
          </p:cNvSpPr>
          <p:nvPr/>
        </p:nvSpPr>
        <p:spPr>
          <a:xfrm xmlns:a="http://schemas.openxmlformats.org/drawingml/2006/main">
            <a:off x="7981950" y="2333625"/>
            <a:ext cx="333375" cy="333375"/>
          </a:xfrm>
          <a:prstGeom xmlns:a="http://schemas.openxmlformats.org/drawingml/2006/main" prst="roundRect">
            <a:avLst>
              <a:gd name="adj" fmla="val 22857"/>
            </a:avLst>
          </a:prstGeom>
          <a:solidFill xmlns:a="http://schemas.openxmlformats.org/drawingml/2006/main">
            <a:srgbClr val="976FFF"/>
          </a:solidFill>
          <a:ln xmlns:a="http://schemas.openxmlformats.org/drawingml/2006/main" w="0">
            <a:noFill/>
            <a:prstDash val="solid"/>
          </a:ln>
        </p:spPr>
      </p:sp>
      <p:sp>
        <p:nvSpPr>
          <p:cNvPr id="29" name="Audit shape">
            <a:extLst xmlns:a="http://schemas.openxmlformats.org/drawingml/2006/main">
              <a:ext uri="{FF2B5EF4-FFF2-40B4-BE49-F238E27FC236}">
                <a16:creationId xmlns:a16="http://schemas.microsoft.com/office/drawing/2014/main" id="{FE04CC0E-C594-4479-8B9D-7808E43B714B}"/>
              </a:ext>
            </a:extLst>
          </p:cNvPr>
          <p:cNvSpPr>
            <a:spLocks xmlns:a="http://schemas.openxmlformats.org/drawingml/2006/main" noGrp="1"/>
          </p:cNvSpPr>
          <p:nvPr/>
        </p:nvSpPr>
        <p:spPr>
          <a:xfrm xmlns:a="http://schemas.openxmlformats.org/drawingml/2006/main">
            <a:off x="8429625" y="2333625"/>
            <a:ext cx="333375" cy="333375"/>
          </a:xfrm>
          <a:prstGeom xmlns:a="http://schemas.openxmlformats.org/drawingml/2006/main" prst="roundRect">
            <a:avLst>
              <a:gd name="adj" fmla="val 22857"/>
            </a:avLst>
          </a:prstGeom>
          <a:solidFill xmlns:a="http://schemas.openxmlformats.org/drawingml/2006/main">
            <a:srgbClr val="976FFF"/>
          </a:solidFill>
          <a:ln xmlns:a="http://schemas.openxmlformats.org/drawingml/2006/main" w="0">
            <a:noFill/>
            <a:prstDash val="solid"/>
          </a:ln>
        </p:spPr>
      </p:sp>
      <p:sp>
        <p:nvSpPr>
          <p:cNvPr id="30" name="Audit shape">
            <a:extLst xmlns:a="http://schemas.openxmlformats.org/drawingml/2006/main">
              <a:ext uri="{FF2B5EF4-FFF2-40B4-BE49-F238E27FC236}">
                <a16:creationId xmlns:a16="http://schemas.microsoft.com/office/drawing/2014/main" id="{510C7453-3563-4E0A-9052-9A2ED5FBC187}"/>
              </a:ext>
            </a:extLst>
          </p:cNvPr>
          <p:cNvSpPr>
            <a:spLocks xmlns:a="http://schemas.openxmlformats.org/drawingml/2006/main" noGrp="1"/>
          </p:cNvSpPr>
          <p:nvPr/>
        </p:nvSpPr>
        <p:spPr>
          <a:xfrm xmlns:a="http://schemas.openxmlformats.org/drawingml/2006/main">
            <a:off x="8877300" y="2333625"/>
            <a:ext cx="333375" cy="333375"/>
          </a:xfrm>
          <a:prstGeom xmlns:a="http://schemas.openxmlformats.org/drawingml/2006/main" prst="roundRect">
            <a:avLst>
              <a:gd name="adj" fmla="val 22857"/>
            </a:avLst>
          </a:prstGeom>
          <a:solidFill xmlns:a="http://schemas.openxmlformats.org/drawingml/2006/main">
            <a:srgbClr val="976FFF"/>
          </a:solidFill>
          <a:ln xmlns:a="http://schemas.openxmlformats.org/drawingml/2006/main" w="0">
            <a:noFill/>
            <a:prstDash val="solid"/>
          </a:ln>
        </p:spPr>
      </p:sp>
      <p:sp>
        <p:nvSpPr>
          <p:cNvPr id="31" name="Audit shape">
            <a:extLst xmlns:a="http://schemas.openxmlformats.org/drawingml/2006/main">
              <a:ext uri="{FF2B5EF4-FFF2-40B4-BE49-F238E27FC236}">
                <a16:creationId xmlns:a16="http://schemas.microsoft.com/office/drawing/2014/main" id="{117AA3E2-628A-4A6C-8999-B94725D65208}"/>
              </a:ext>
            </a:extLst>
          </p:cNvPr>
          <p:cNvSpPr>
            <a:spLocks xmlns:a="http://schemas.openxmlformats.org/drawingml/2006/main" noGrp="1"/>
          </p:cNvSpPr>
          <p:nvPr/>
        </p:nvSpPr>
        <p:spPr>
          <a:xfrm xmlns:a="http://schemas.openxmlformats.org/drawingml/2006/main">
            <a:off x="9324975" y="2333625"/>
            <a:ext cx="333375" cy="333375"/>
          </a:xfrm>
          <a:prstGeom xmlns:a="http://schemas.openxmlformats.org/drawingml/2006/main" prst="roundRect">
            <a:avLst>
              <a:gd name="adj" fmla="val 22857"/>
            </a:avLst>
          </a:prstGeom>
          <a:solidFill xmlns:a="http://schemas.openxmlformats.org/drawingml/2006/main">
            <a:srgbClr val="976FFF"/>
          </a:solidFill>
          <a:ln xmlns:a="http://schemas.openxmlformats.org/drawingml/2006/main" w="0">
            <a:noFill/>
            <a:prstDash val="solid"/>
          </a:ln>
        </p:spPr>
      </p:sp>
      <p:sp>
        <p:nvSpPr>
          <p:cNvPr id="32" name="Audit shape">
            <a:extLst xmlns:a="http://schemas.openxmlformats.org/drawingml/2006/main">
              <a:ext uri="{FF2B5EF4-FFF2-40B4-BE49-F238E27FC236}">
                <a16:creationId xmlns:a16="http://schemas.microsoft.com/office/drawing/2014/main" id="{29CA0EBF-AFCB-4257-A404-137C2A704370}"/>
              </a:ext>
            </a:extLst>
          </p:cNvPr>
          <p:cNvSpPr>
            <a:spLocks xmlns:a="http://schemas.openxmlformats.org/drawingml/2006/main" noGrp="1"/>
          </p:cNvSpPr>
          <p:nvPr/>
        </p:nvSpPr>
        <p:spPr>
          <a:xfrm xmlns:a="http://schemas.openxmlformats.org/drawingml/2006/main">
            <a:off x="9772650" y="2333625"/>
            <a:ext cx="333375" cy="333375"/>
          </a:xfrm>
          <a:prstGeom xmlns:a="http://schemas.openxmlformats.org/drawingml/2006/main" prst="roundRect">
            <a:avLst>
              <a:gd name="adj" fmla="val 22857"/>
            </a:avLst>
          </a:prstGeom>
          <a:solidFill xmlns:a="http://schemas.openxmlformats.org/drawingml/2006/main">
            <a:srgbClr val="976FFF"/>
          </a:solidFill>
          <a:ln xmlns:a="http://schemas.openxmlformats.org/drawingml/2006/main" w="0">
            <a:noFill/>
            <a:prstDash val="solid"/>
          </a:ln>
        </p:spPr>
      </p:sp>
      <p:sp>
        <p:nvSpPr>
          <p:cNvPr id="33" name="Audit shape">
            <a:extLst xmlns:a="http://schemas.openxmlformats.org/drawingml/2006/main">
              <a:ext uri="{FF2B5EF4-FFF2-40B4-BE49-F238E27FC236}">
                <a16:creationId xmlns:a16="http://schemas.microsoft.com/office/drawing/2014/main" id="{8C044CD5-9727-47F0-A258-8379F33D7A5B}"/>
              </a:ext>
            </a:extLst>
          </p:cNvPr>
          <p:cNvSpPr>
            <a:spLocks xmlns:a="http://schemas.openxmlformats.org/drawingml/2006/main" noGrp="1"/>
          </p:cNvSpPr>
          <p:nvPr/>
        </p:nvSpPr>
        <p:spPr>
          <a:xfrm xmlns:a="http://schemas.openxmlformats.org/drawingml/2006/main">
            <a:off x="10220325" y="2333625"/>
            <a:ext cx="333375" cy="333375"/>
          </a:xfrm>
          <a:prstGeom xmlns:a="http://schemas.openxmlformats.org/drawingml/2006/main" prst="roundRect">
            <a:avLst>
              <a:gd name="adj" fmla="val 22857"/>
            </a:avLst>
          </a:prstGeom>
          <a:solidFill xmlns:a="http://schemas.openxmlformats.org/drawingml/2006/main">
            <a:srgbClr val="976FFF"/>
          </a:solidFill>
          <a:ln xmlns:a="http://schemas.openxmlformats.org/drawingml/2006/main" w="0">
            <a:noFill/>
            <a:prstDash val="solid"/>
          </a:ln>
        </p:spPr>
      </p:sp>
      <p:sp>
        <p:nvSpPr>
          <p:cNvPr id="34" name="Audit shape">
            <a:extLst xmlns:a="http://schemas.openxmlformats.org/drawingml/2006/main">
              <a:ext uri="{FF2B5EF4-FFF2-40B4-BE49-F238E27FC236}">
                <a16:creationId xmlns:a16="http://schemas.microsoft.com/office/drawing/2014/main" id="{F5E87554-1E16-464C-BE6C-5FB0A60A71F1}"/>
              </a:ext>
            </a:extLst>
          </p:cNvPr>
          <p:cNvSpPr>
            <a:spLocks xmlns:a="http://schemas.openxmlformats.org/drawingml/2006/main" noGrp="1"/>
          </p:cNvSpPr>
          <p:nvPr/>
        </p:nvSpPr>
        <p:spPr>
          <a:xfrm xmlns:a="http://schemas.openxmlformats.org/drawingml/2006/main">
            <a:off x="6191250" y="2828925"/>
            <a:ext cx="333375" cy="333375"/>
          </a:xfrm>
          <a:prstGeom xmlns:a="http://schemas.openxmlformats.org/drawingml/2006/main" prst="roundRect">
            <a:avLst>
              <a:gd name="adj" fmla="val 22857"/>
            </a:avLst>
          </a:prstGeom>
          <a:solidFill xmlns:a="http://schemas.openxmlformats.org/drawingml/2006/main">
            <a:srgbClr val="976FFF"/>
          </a:solidFill>
          <a:ln xmlns:a="http://schemas.openxmlformats.org/drawingml/2006/main" w="0">
            <a:noFill/>
            <a:prstDash val="solid"/>
          </a:ln>
        </p:spPr>
      </p:sp>
      <p:sp>
        <p:nvSpPr>
          <p:cNvPr id="35" name="Audit shape">
            <a:extLst xmlns:a="http://schemas.openxmlformats.org/drawingml/2006/main">
              <a:ext uri="{FF2B5EF4-FFF2-40B4-BE49-F238E27FC236}">
                <a16:creationId xmlns:a16="http://schemas.microsoft.com/office/drawing/2014/main" id="{2166526D-D185-4F72-A9E8-63B26C477505}"/>
              </a:ext>
            </a:extLst>
          </p:cNvPr>
          <p:cNvSpPr>
            <a:spLocks xmlns:a="http://schemas.openxmlformats.org/drawingml/2006/main" noGrp="1"/>
          </p:cNvSpPr>
          <p:nvPr/>
        </p:nvSpPr>
        <p:spPr>
          <a:xfrm xmlns:a="http://schemas.openxmlformats.org/drawingml/2006/main">
            <a:off x="6638925" y="2828925"/>
            <a:ext cx="333375" cy="333375"/>
          </a:xfrm>
          <a:prstGeom xmlns:a="http://schemas.openxmlformats.org/drawingml/2006/main" prst="roundRect">
            <a:avLst>
              <a:gd name="adj" fmla="val 22857"/>
            </a:avLst>
          </a:prstGeom>
          <a:solidFill xmlns:a="http://schemas.openxmlformats.org/drawingml/2006/main">
            <a:srgbClr val="976FFF"/>
          </a:solidFill>
          <a:ln xmlns:a="http://schemas.openxmlformats.org/drawingml/2006/main" w="0">
            <a:noFill/>
            <a:prstDash val="solid"/>
          </a:ln>
        </p:spPr>
      </p:sp>
      <p:sp>
        <p:nvSpPr>
          <p:cNvPr id="36" name="Audit shape">
            <a:extLst xmlns:a="http://schemas.openxmlformats.org/drawingml/2006/main">
              <a:ext uri="{FF2B5EF4-FFF2-40B4-BE49-F238E27FC236}">
                <a16:creationId xmlns:a16="http://schemas.microsoft.com/office/drawing/2014/main" id="{99E16BDA-6A54-4E55-B39C-0A4DD37241D1}"/>
              </a:ext>
            </a:extLst>
          </p:cNvPr>
          <p:cNvSpPr>
            <a:spLocks xmlns:a="http://schemas.openxmlformats.org/drawingml/2006/main" noGrp="1"/>
          </p:cNvSpPr>
          <p:nvPr/>
        </p:nvSpPr>
        <p:spPr>
          <a:xfrm xmlns:a="http://schemas.openxmlformats.org/drawingml/2006/main">
            <a:off x="7086600" y="2828925"/>
            <a:ext cx="333375" cy="333375"/>
          </a:xfrm>
          <a:prstGeom xmlns:a="http://schemas.openxmlformats.org/drawingml/2006/main" prst="roundRect">
            <a:avLst>
              <a:gd name="adj" fmla="val 22857"/>
            </a:avLst>
          </a:prstGeom>
          <a:solidFill xmlns:a="http://schemas.openxmlformats.org/drawingml/2006/main">
            <a:srgbClr val="976FFF"/>
          </a:solidFill>
          <a:ln xmlns:a="http://schemas.openxmlformats.org/drawingml/2006/main" w="0">
            <a:noFill/>
            <a:prstDash val="solid"/>
          </a:ln>
        </p:spPr>
      </p:sp>
      <p:sp>
        <p:nvSpPr>
          <p:cNvPr id="37" name="Audit shape">
            <a:extLst xmlns:a="http://schemas.openxmlformats.org/drawingml/2006/main">
              <a:ext uri="{FF2B5EF4-FFF2-40B4-BE49-F238E27FC236}">
                <a16:creationId xmlns:a16="http://schemas.microsoft.com/office/drawing/2014/main" id="{978A8C1B-E98F-43F6-9B9F-70EE76FE9AA6}"/>
              </a:ext>
            </a:extLst>
          </p:cNvPr>
          <p:cNvSpPr>
            <a:spLocks xmlns:a="http://schemas.openxmlformats.org/drawingml/2006/main" noGrp="1"/>
          </p:cNvSpPr>
          <p:nvPr/>
        </p:nvSpPr>
        <p:spPr>
          <a:xfrm xmlns:a="http://schemas.openxmlformats.org/drawingml/2006/main">
            <a:off x="7534275" y="2828925"/>
            <a:ext cx="333375" cy="333375"/>
          </a:xfrm>
          <a:prstGeom xmlns:a="http://schemas.openxmlformats.org/drawingml/2006/main" prst="roundRect">
            <a:avLst>
              <a:gd name="adj" fmla="val 22857"/>
            </a:avLst>
          </a:prstGeom>
          <a:solidFill xmlns:a="http://schemas.openxmlformats.org/drawingml/2006/main">
            <a:srgbClr val="976FFF"/>
          </a:solidFill>
          <a:ln xmlns:a="http://schemas.openxmlformats.org/drawingml/2006/main" w="0">
            <a:noFill/>
            <a:prstDash val="solid"/>
          </a:ln>
        </p:spPr>
      </p:sp>
      <p:sp>
        <p:nvSpPr>
          <p:cNvPr id="38" name="Audit shape">
            <a:extLst xmlns:a="http://schemas.openxmlformats.org/drawingml/2006/main">
              <a:ext uri="{FF2B5EF4-FFF2-40B4-BE49-F238E27FC236}">
                <a16:creationId xmlns:a16="http://schemas.microsoft.com/office/drawing/2014/main" id="{CBC63D22-3BB9-4B19-A56B-1E9058E04C95}"/>
              </a:ext>
            </a:extLst>
          </p:cNvPr>
          <p:cNvSpPr>
            <a:spLocks xmlns:a="http://schemas.openxmlformats.org/drawingml/2006/main" noGrp="1"/>
          </p:cNvSpPr>
          <p:nvPr/>
        </p:nvSpPr>
        <p:spPr>
          <a:xfrm xmlns:a="http://schemas.openxmlformats.org/drawingml/2006/main">
            <a:off x="7981950" y="2828925"/>
            <a:ext cx="333375" cy="333375"/>
          </a:xfrm>
          <a:prstGeom xmlns:a="http://schemas.openxmlformats.org/drawingml/2006/main" prst="roundRect">
            <a:avLst>
              <a:gd name="adj" fmla="val 22857"/>
            </a:avLst>
          </a:prstGeom>
          <a:solidFill xmlns:a="http://schemas.openxmlformats.org/drawingml/2006/main">
            <a:srgbClr val="976FFF"/>
          </a:solidFill>
          <a:ln xmlns:a="http://schemas.openxmlformats.org/drawingml/2006/main" w="0">
            <a:noFill/>
            <a:prstDash val="solid"/>
          </a:ln>
        </p:spPr>
      </p:sp>
      <p:sp>
        <p:nvSpPr>
          <p:cNvPr id="39" name="Audit shape">
            <a:extLst xmlns:a="http://schemas.openxmlformats.org/drawingml/2006/main">
              <a:ext uri="{FF2B5EF4-FFF2-40B4-BE49-F238E27FC236}">
                <a16:creationId xmlns:a16="http://schemas.microsoft.com/office/drawing/2014/main" id="{57882806-CB8F-4B0C-B98A-4E560271C8EB}"/>
              </a:ext>
            </a:extLst>
          </p:cNvPr>
          <p:cNvSpPr>
            <a:spLocks xmlns:a="http://schemas.openxmlformats.org/drawingml/2006/main" noGrp="1"/>
          </p:cNvSpPr>
          <p:nvPr/>
        </p:nvSpPr>
        <p:spPr>
          <a:xfrm xmlns:a="http://schemas.openxmlformats.org/drawingml/2006/main">
            <a:off x="8429625" y="2828925"/>
            <a:ext cx="333375" cy="333375"/>
          </a:xfrm>
          <a:prstGeom xmlns:a="http://schemas.openxmlformats.org/drawingml/2006/main" prst="roundRect">
            <a:avLst>
              <a:gd name="adj" fmla="val 22857"/>
            </a:avLst>
          </a:prstGeom>
          <a:solidFill xmlns:a="http://schemas.openxmlformats.org/drawingml/2006/main">
            <a:srgbClr val="976FFF"/>
          </a:solidFill>
          <a:ln xmlns:a="http://schemas.openxmlformats.org/drawingml/2006/main" w="0">
            <a:noFill/>
            <a:prstDash val="solid"/>
          </a:ln>
        </p:spPr>
      </p:sp>
      <p:sp>
        <p:nvSpPr>
          <p:cNvPr id="40" name="Audit shape">
            <a:extLst xmlns:a="http://schemas.openxmlformats.org/drawingml/2006/main">
              <a:ext uri="{FF2B5EF4-FFF2-40B4-BE49-F238E27FC236}">
                <a16:creationId xmlns:a16="http://schemas.microsoft.com/office/drawing/2014/main" id="{CA2D6E36-C23C-4540-A1BC-23422FA74D64}"/>
              </a:ext>
            </a:extLst>
          </p:cNvPr>
          <p:cNvSpPr>
            <a:spLocks xmlns:a="http://schemas.openxmlformats.org/drawingml/2006/main" noGrp="1"/>
          </p:cNvSpPr>
          <p:nvPr/>
        </p:nvSpPr>
        <p:spPr>
          <a:xfrm xmlns:a="http://schemas.openxmlformats.org/drawingml/2006/main">
            <a:off x="8877300" y="2828925"/>
            <a:ext cx="333375" cy="333375"/>
          </a:xfrm>
          <a:prstGeom xmlns:a="http://schemas.openxmlformats.org/drawingml/2006/main" prst="roundRect">
            <a:avLst>
              <a:gd name="adj" fmla="val 22857"/>
            </a:avLst>
          </a:prstGeom>
          <a:solidFill xmlns:a="http://schemas.openxmlformats.org/drawingml/2006/main">
            <a:srgbClr val="976FFF"/>
          </a:solidFill>
          <a:ln xmlns:a="http://schemas.openxmlformats.org/drawingml/2006/main" w="0">
            <a:noFill/>
            <a:prstDash val="solid"/>
          </a:ln>
        </p:spPr>
      </p:sp>
      <p:sp>
        <p:nvSpPr>
          <p:cNvPr id="41" name="Audit shape">
            <a:extLst xmlns:a="http://schemas.openxmlformats.org/drawingml/2006/main">
              <a:ext uri="{FF2B5EF4-FFF2-40B4-BE49-F238E27FC236}">
                <a16:creationId xmlns:a16="http://schemas.microsoft.com/office/drawing/2014/main" id="{AB696118-EFA5-4FFF-986C-FB54A3B5DEE8}"/>
              </a:ext>
            </a:extLst>
          </p:cNvPr>
          <p:cNvSpPr>
            <a:spLocks xmlns:a="http://schemas.openxmlformats.org/drawingml/2006/main" noGrp="1"/>
          </p:cNvSpPr>
          <p:nvPr/>
        </p:nvSpPr>
        <p:spPr>
          <a:xfrm xmlns:a="http://schemas.openxmlformats.org/drawingml/2006/main">
            <a:off x="9324975" y="2828925"/>
            <a:ext cx="333375" cy="333375"/>
          </a:xfrm>
          <a:prstGeom xmlns:a="http://schemas.openxmlformats.org/drawingml/2006/main" prst="roundRect">
            <a:avLst>
              <a:gd name="adj" fmla="val 22857"/>
            </a:avLst>
          </a:prstGeom>
          <a:solidFill xmlns:a="http://schemas.openxmlformats.org/drawingml/2006/main">
            <a:srgbClr val="976FFF"/>
          </a:solidFill>
          <a:ln xmlns:a="http://schemas.openxmlformats.org/drawingml/2006/main" w="0">
            <a:noFill/>
            <a:prstDash val="solid"/>
          </a:ln>
        </p:spPr>
      </p:sp>
      <p:sp>
        <p:nvSpPr>
          <p:cNvPr id="42" name="Audit shape">
            <a:extLst xmlns:a="http://schemas.openxmlformats.org/drawingml/2006/main">
              <a:ext uri="{FF2B5EF4-FFF2-40B4-BE49-F238E27FC236}">
                <a16:creationId xmlns:a16="http://schemas.microsoft.com/office/drawing/2014/main" id="{342BCCD8-41F2-48D0-A983-4E56C720D594}"/>
              </a:ext>
            </a:extLst>
          </p:cNvPr>
          <p:cNvSpPr>
            <a:spLocks xmlns:a="http://schemas.openxmlformats.org/drawingml/2006/main" noGrp="1"/>
          </p:cNvSpPr>
          <p:nvPr/>
        </p:nvSpPr>
        <p:spPr>
          <a:xfrm xmlns:a="http://schemas.openxmlformats.org/drawingml/2006/main">
            <a:off x="9772650" y="2828925"/>
            <a:ext cx="333375" cy="333375"/>
          </a:xfrm>
          <a:prstGeom xmlns:a="http://schemas.openxmlformats.org/drawingml/2006/main" prst="roundRect">
            <a:avLst>
              <a:gd name="adj" fmla="val 22857"/>
            </a:avLst>
          </a:prstGeom>
          <a:solidFill xmlns:a="http://schemas.openxmlformats.org/drawingml/2006/main">
            <a:srgbClr val="36526C"/>
          </a:solidFill>
          <a:ln xmlns:a="http://schemas.openxmlformats.org/drawingml/2006/main" w="0">
            <a:noFill/>
            <a:prstDash val="solid"/>
          </a:ln>
        </p:spPr>
      </p:sp>
      <p:sp>
        <p:nvSpPr>
          <p:cNvPr id="43" name="Audit shape">
            <a:extLst xmlns:a="http://schemas.openxmlformats.org/drawingml/2006/main">
              <a:ext uri="{FF2B5EF4-FFF2-40B4-BE49-F238E27FC236}">
                <a16:creationId xmlns:a16="http://schemas.microsoft.com/office/drawing/2014/main" id="{A2DD6BBE-DCCF-4DC2-A5FC-11E351962705}"/>
              </a:ext>
            </a:extLst>
          </p:cNvPr>
          <p:cNvSpPr>
            <a:spLocks xmlns:a="http://schemas.openxmlformats.org/drawingml/2006/main" noGrp="1"/>
          </p:cNvSpPr>
          <p:nvPr/>
        </p:nvSpPr>
        <p:spPr>
          <a:xfrm xmlns:a="http://schemas.openxmlformats.org/drawingml/2006/main">
            <a:off x="10220325" y="2828925"/>
            <a:ext cx="333375" cy="333375"/>
          </a:xfrm>
          <a:prstGeom xmlns:a="http://schemas.openxmlformats.org/drawingml/2006/main" prst="roundRect">
            <a:avLst>
              <a:gd name="adj" fmla="val 22857"/>
            </a:avLst>
          </a:prstGeom>
          <a:solidFill xmlns:a="http://schemas.openxmlformats.org/drawingml/2006/main">
            <a:srgbClr val="36526C"/>
          </a:solidFill>
          <a:ln xmlns:a="http://schemas.openxmlformats.org/drawingml/2006/main" w="0">
            <a:noFill/>
            <a:prstDash val="solid"/>
          </a:ln>
        </p:spPr>
      </p:sp>
      <p:sp>
        <p:nvSpPr>
          <p:cNvPr id="44" name="Audit text">
            <a:extLst xmlns:a="http://schemas.openxmlformats.org/drawingml/2006/main">
              <a:ext uri="{FF2B5EF4-FFF2-40B4-BE49-F238E27FC236}">
                <a16:creationId xmlns:a16="http://schemas.microsoft.com/office/drawing/2014/main" id="{89C82D13-7468-4348-88B6-F73CAF882D67}"/>
              </a:ext>
            </a:extLst>
          </p:cNvPr>
          <p:cNvSpPr>
            <a:spLocks xmlns:a="http://schemas.openxmlformats.org/drawingml/2006/main" noGrp="1"/>
          </p:cNvSpPr>
          <p:nvPr/>
        </p:nvSpPr>
        <p:spPr>
          <a:xfrm xmlns:a="http://schemas.openxmlformats.org/drawingml/2006/main">
            <a:off x="6191250" y="3381375"/>
            <a:ext cx="4476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500" b="1">
                <a:solidFill>
                  <a:srgbClr val="F7FAFC"/>
                </a:solidFill>
              </a:defRPr>
            </a:pPr>
            <a:r>
              <a:rPr sz="1500" b="1">
                <a:solidFill>
                  <a:srgbClr val="F7FAFC"/>
                </a:solidFill>
              </a:rPr>
              <a:t>18 / 20 blocks occupied</a:t>
            </a:r>
          </a:p>
        </p:txBody>
      </p:sp>
      <p:sp>
        <p:nvSpPr>
          <p:cNvPr id="45" name="Audit text">
            <a:extLst xmlns:a="http://schemas.openxmlformats.org/drawingml/2006/main">
              <a:ext uri="{FF2B5EF4-FFF2-40B4-BE49-F238E27FC236}">
                <a16:creationId xmlns:a16="http://schemas.microsoft.com/office/drawing/2014/main" id="{1D1E27B3-733E-4159-9B85-69579B2DF3F6}"/>
              </a:ext>
            </a:extLst>
          </p:cNvPr>
          <p:cNvSpPr>
            <a:spLocks xmlns:a="http://schemas.openxmlformats.org/drawingml/2006/main" noGrp="1"/>
          </p:cNvSpPr>
          <p:nvPr/>
        </p:nvSpPr>
        <p:spPr>
          <a:xfrm xmlns:a="http://schemas.openxmlformats.org/drawingml/2006/main">
            <a:off x="6191250" y="4143375"/>
            <a:ext cx="1381125" cy="457200"/>
          </a:xfrm>
          <a:prstGeom xmlns:a="http://schemas.openxmlformats.org/drawingml/2006/main" prst="rect">
            <a:avLst/>
          </a:prstGeom>
          <a:solidFill xmlns:a="http://schemas.openxmlformats.org/drawingml/2006/main">
            <a:srgbClr val="52D18B"/>
          </a:solidFill>
          <a:ln xmlns:a="http://schemas.openxmlformats.org/drawingml/2006/main" w="9525">
            <a:solidFill>
              <a:srgbClr val="52D18B"/>
            </a:solid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125" b="1">
                <a:solidFill>
                  <a:srgbClr val="071223"/>
                </a:solidFill>
              </a:defRPr>
            </a:pPr>
            <a:r>
              <a:rPr sz="1300" b="1">
                <a:solidFill>
                  <a:srgbClr val="071223"/>
                </a:solidFill>
              </a:rPr>
              <a:t>KEEP</a:t>
            </a:r>
          </a:p>
        </p:txBody>
      </p:sp>
      <p:sp>
        <p:nvSpPr>
          <p:cNvPr id="46" name="Audit text">
            <a:extLst xmlns:a="http://schemas.openxmlformats.org/drawingml/2006/main">
              <a:ext uri="{FF2B5EF4-FFF2-40B4-BE49-F238E27FC236}">
                <a16:creationId xmlns:a16="http://schemas.microsoft.com/office/drawing/2014/main" id="{9C324EB8-06FA-4392-AED1-D2521354B0F0}"/>
              </a:ext>
            </a:extLst>
          </p:cNvPr>
          <p:cNvSpPr>
            <a:spLocks xmlns:a="http://schemas.openxmlformats.org/drawingml/2006/main" noGrp="1"/>
          </p:cNvSpPr>
          <p:nvPr/>
        </p:nvSpPr>
        <p:spPr>
          <a:xfrm xmlns:a="http://schemas.openxmlformats.org/drawingml/2006/main">
            <a:off x="7762875" y="4143375"/>
            <a:ext cx="1381125" cy="457200"/>
          </a:xfrm>
          <a:prstGeom xmlns:a="http://schemas.openxmlformats.org/drawingml/2006/main" prst="rect">
            <a:avLst/>
          </a:prstGeom>
          <a:solidFill xmlns:a="http://schemas.openxmlformats.org/drawingml/2006/main">
            <a:srgbClr val="FFA640"/>
          </a:solidFill>
          <a:ln xmlns:a="http://schemas.openxmlformats.org/drawingml/2006/main" w="9525">
            <a:solidFill>
              <a:srgbClr val="FFA640"/>
            </a:solid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125" b="1">
                <a:solidFill>
                  <a:srgbClr val="071223"/>
                </a:solidFill>
              </a:defRPr>
            </a:pPr>
            <a:r>
              <a:rPr sz="1300" b="1">
                <a:solidFill>
                  <a:srgbClr val="071223"/>
                </a:solidFill>
              </a:rPr>
              <a:t>MOVE</a:t>
            </a:r>
          </a:p>
        </p:txBody>
      </p:sp>
      <p:sp>
        <p:nvSpPr>
          <p:cNvPr id="47" name="Audit text">
            <a:extLst xmlns:a="http://schemas.openxmlformats.org/drawingml/2006/main">
              <a:ext uri="{FF2B5EF4-FFF2-40B4-BE49-F238E27FC236}">
                <a16:creationId xmlns:a16="http://schemas.microsoft.com/office/drawing/2014/main" id="{6A409DF8-1522-48D4-89EB-E6A5E529B013}"/>
              </a:ext>
            </a:extLst>
          </p:cNvPr>
          <p:cNvSpPr>
            <a:spLocks xmlns:a="http://schemas.openxmlformats.org/drawingml/2006/main" noGrp="1"/>
          </p:cNvSpPr>
          <p:nvPr/>
        </p:nvSpPr>
        <p:spPr>
          <a:xfrm xmlns:a="http://schemas.openxmlformats.org/drawingml/2006/main">
            <a:off x="9334500" y="4143375"/>
            <a:ext cx="1381125" cy="457200"/>
          </a:xfrm>
          <a:prstGeom xmlns:a="http://schemas.openxmlformats.org/drawingml/2006/main" prst="rect">
            <a:avLst/>
          </a:prstGeom>
          <a:solidFill xmlns:a="http://schemas.openxmlformats.org/drawingml/2006/main">
            <a:srgbClr val="F06A5B"/>
          </a:solidFill>
          <a:ln xmlns:a="http://schemas.openxmlformats.org/drawingml/2006/main" w="9525">
            <a:solidFill>
              <a:srgbClr val="F06A5B"/>
            </a:solid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125" b="1">
                <a:solidFill>
                  <a:srgbClr val="071223"/>
                </a:solidFill>
              </a:defRPr>
            </a:pPr>
            <a:r>
              <a:rPr sz="1300" b="1">
                <a:solidFill>
                  <a:srgbClr val="071223"/>
                </a:solidFill>
              </a:rPr>
              <a:t>RECOMPUTE</a:t>
            </a:r>
          </a:p>
        </p:txBody>
      </p:sp>
      <p:sp>
        <p:nvSpPr>
          <p:cNvPr id="48" name="Audit text">
            <a:extLst xmlns:a="http://schemas.openxmlformats.org/drawingml/2006/main">
              <a:ext uri="{FF2B5EF4-FFF2-40B4-BE49-F238E27FC236}">
                <a16:creationId xmlns:a16="http://schemas.microsoft.com/office/drawing/2014/main" id="{3ED58053-317F-4558-9650-F1CE3C855922}"/>
              </a:ext>
            </a:extLst>
          </p:cNvPr>
          <p:cNvSpPr>
            <a:spLocks xmlns:a="http://schemas.openxmlformats.org/drawingml/2006/main" noGrp="1"/>
          </p:cNvSpPr>
          <p:nvPr/>
        </p:nvSpPr>
        <p:spPr>
          <a:xfrm xmlns:a="http://schemas.openxmlformats.org/drawingml/2006/main">
            <a:off x="6191250" y="4857750"/>
            <a:ext cx="476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275" b="1">
                <a:solidFill>
                  <a:srgbClr val="D7E4EB"/>
                </a:solidFill>
              </a:defRPr>
            </a:pPr>
            <a:r>
              <a:rPr sz="1550" b="1">
                <a:solidFill>
                  <a:srgbClr val="D7E4EB"/>
                </a:solidFill>
              </a:rPr>
              <a:t>The scarce object is stored state, not only compute time.</a:t>
            </a:r>
          </a:p>
        </p:txBody>
      </p:sp>
    </p:spTree>
    <p:extLst>
      <p:ext uri="{BB962C8B-B14F-4D97-AF65-F5344CB8AC3E}">
        <p14:creationId xmlns:p14="http://schemas.microsoft.com/office/powerpoint/2010/main" val="1645337781"/>
      </p:ext>
    </p:extLst>
  </p:cSld>
</p:sld>
</file>

<file path=ppt/slides/slide10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D09A7854-55C6-411C-A9B4-A5FAB5E7777E}"/>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4A0AB98E-4AEE-4D19-8E93-673E0339C1BF}"/>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F1AA45"/>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0D9BC597-A508-4E1C-921A-CACB65B78CFC}"/>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MODERN WORKLOADS</a:t>
            </a:r>
          </a:p>
        </p:txBody>
      </p:sp>
      <p:sp>
        <p:nvSpPr>
          <p:cNvPr id="5" name="TextBox 4">
            <a:extLst xmlns:a="http://schemas.openxmlformats.org/drawingml/2006/main">
              <a:ext uri="{FF2B5EF4-FFF2-40B4-BE49-F238E27FC236}">
                <a16:creationId xmlns:a16="http://schemas.microsoft.com/office/drawing/2014/main" id="{9B788EB1-67D8-41F2-84CB-36276B137C6F}"/>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Long questions and retrieved documents add more reading</a:t>
            </a:r>
          </a:p>
        </p:txBody>
      </p:sp>
      <p:sp>
        <p:nvSpPr>
          <p:cNvPr id="6" name="Rectangle 5">
            <a:extLst xmlns:a="http://schemas.openxmlformats.org/drawingml/2006/main">
              <a:ext uri="{FF2B5EF4-FFF2-40B4-BE49-F238E27FC236}">
                <a16:creationId xmlns:a16="http://schemas.microsoft.com/office/drawing/2014/main" id="{875A921E-4FC5-45C3-9F93-7B41324D1E0B}"/>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06CACCED-D710-42DE-9B87-6834AF7FF50C}"/>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108/124</a:t>
            </a:r>
          </a:p>
        </p:txBody>
      </p:sp>
      <p:sp>
        <p:nvSpPr>
          <p:cNvPr id="8" name="Oval 7">
            <a:extLst xmlns:a="http://schemas.openxmlformats.org/drawingml/2006/main">
              <a:ext uri="{FF2B5EF4-FFF2-40B4-BE49-F238E27FC236}">
                <a16:creationId xmlns:a16="http://schemas.microsoft.com/office/drawing/2014/main" id="{C65E29F1-A7E7-4441-8D8A-85A716C0AD2E}"/>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F1AA45"/>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C510BB9D-C9D6-4FAB-B955-87908BDADBEE}"/>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More input increases prefill.</a:t>
            </a:r>
          </a:p>
        </p:txBody>
      </p:sp>
      <p:sp>
        <p:nvSpPr>
          <p:cNvPr id="10" name="Oval 9">
            <a:extLst xmlns:a="http://schemas.openxmlformats.org/drawingml/2006/main">
              <a:ext uri="{FF2B5EF4-FFF2-40B4-BE49-F238E27FC236}">
                <a16:creationId xmlns:a16="http://schemas.microsoft.com/office/drawing/2014/main" id="{57CC5BFD-8F80-4458-B425-60EE47C1904D}"/>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81BDC53E-B6B9-4184-83AD-2FAEDE005DAF}"/>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Document overlap creates reuse.</a:t>
            </a:r>
          </a:p>
        </p:txBody>
      </p:sp>
      <p:sp>
        <p:nvSpPr>
          <p:cNvPr id="12" name="Oval 11">
            <a:extLst xmlns:a="http://schemas.openxmlformats.org/drawingml/2006/main">
              <a:ext uri="{FF2B5EF4-FFF2-40B4-BE49-F238E27FC236}">
                <a16:creationId xmlns:a16="http://schemas.microsoft.com/office/drawing/2014/main" id="{57ED99F7-FA49-4D1F-896F-045E0D5FAAA8}"/>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05DE763B-8960-4C57-9A35-E4424E90EE5D}"/>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Matching and memory have costs.</a:t>
            </a:r>
          </a:p>
        </p:txBody>
      </p:sp>
      <p:sp>
        <p:nvSpPr>
          <p:cNvPr id="14" name="Oval 13">
            <a:extLst xmlns:a="http://schemas.openxmlformats.org/drawingml/2006/main">
              <a:ext uri="{FF2B5EF4-FFF2-40B4-BE49-F238E27FC236}">
                <a16:creationId xmlns:a16="http://schemas.microsoft.com/office/drawing/2014/main" id="{F918AEBC-BDF8-4B84-8F4A-DD2CEDCF5A0B}"/>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E2D56A7B-476D-448A-AD96-1423CDC4D742}"/>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Reuse helps only under the right memory pressure and latency target.</a:t>
            </a:r>
          </a:p>
        </p:txBody>
      </p:sp>
      <p:sp>
        <p:nvSpPr>
          <p:cNvPr id="27" name="Deck progress 104/120">
            <a:extLst xmlns:a="http://schemas.openxmlformats.org/drawingml/2006/main">
              <a:ext uri="{FF2B5EF4-FFF2-40B4-BE49-F238E27FC236}">
                <a16:creationId xmlns:a16="http://schemas.microsoft.com/office/drawing/2014/main" id="{CFBCDFF5-A30F-4C38-87E5-F02DA73C6B5D}"/>
              </a:ext>
            </a:extLst>
          </p:cNvPr>
          <p:cNvSpPr>
            <a:spLocks xmlns:a="http://schemas.openxmlformats.org/drawingml/2006/main" noGrp="1"/>
          </p:cNvSpPr>
          <p:nvPr/>
        </p:nvSpPr>
        <p:spPr>
          <a:xfrm xmlns:a="http://schemas.openxmlformats.org/drawingml/2006/main">
            <a:off x="530352" y="6473952"/>
            <a:ext cx="9044838"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8" name="Current page 104">
            <a:extLst xmlns:a="http://schemas.openxmlformats.org/drawingml/2006/main">
              <a:ext uri="{FF2B5EF4-FFF2-40B4-BE49-F238E27FC236}">
                <a16:creationId xmlns:a16="http://schemas.microsoft.com/office/drawing/2014/main" id="{9711425D-2071-45D8-9D6C-DE02FECA9563}"/>
              </a:ext>
            </a:extLst>
          </p:cNvPr>
          <p:cNvSpPr>
            <a:spLocks xmlns:a="http://schemas.openxmlformats.org/drawingml/2006/main" noGrp="1"/>
          </p:cNvSpPr>
          <p:nvPr/>
        </p:nvSpPr>
        <p:spPr>
          <a:xfrm xmlns:a="http://schemas.openxmlformats.org/drawingml/2006/main">
            <a:off x="9541853"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29" name="Audit text">
            <a:extLst xmlns:a="http://schemas.openxmlformats.org/drawingml/2006/main">
              <a:ext uri="{FF2B5EF4-FFF2-40B4-BE49-F238E27FC236}">
                <a16:creationId xmlns:a16="http://schemas.microsoft.com/office/drawing/2014/main" id="{EB676584-B14E-42D3-B407-F0B620F8DF53}"/>
              </a:ext>
            </a:extLst>
          </p:cNvPr>
          <p:cNvSpPr>
            <a:spLocks xmlns:a="http://schemas.openxmlformats.org/drawingml/2006/main" noGrp="1"/>
          </p:cNvSpPr>
          <p:nvPr/>
        </p:nvSpPr>
        <p:spPr>
          <a:xfrm xmlns:a="http://schemas.openxmlformats.org/drawingml/2006/main">
            <a:off x="5905500" y="1790700"/>
            <a:ext cx="4476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1">
                <a:solidFill>
                  <a:srgbClr val="FFA640"/>
                </a:solidFill>
              </a:defRPr>
            </a:pPr>
            <a:r>
              <a:rPr sz="1300" b="1">
                <a:solidFill>
                  <a:srgbClr val="FFA640"/>
                </a:solidFill>
              </a:rPr>
              <a:t>PROMPT COMPOSITION</a:t>
            </a:r>
          </a:p>
        </p:txBody>
      </p:sp>
      <p:sp>
        <p:nvSpPr>
          <p:cNvPr id="30" name="Audit shape">
            <a:extLst xmlns:a="http://schemas.openxmlformats.org/drawingml/2006/main">
              <a:ext uri="{FF2B5EF4-FFF2-40B4-BE49-F238E27FC236}">
                <a16:creationId xmlns:a16="http://schemas.microsoft.com/office/drawing/2014/main" id="{8B39C381-F850-4718-A752-E8463866E017}"/>
              </a:ext>
            </a:extLst>
          </p:cNvPr>
          <p:cNvSpPr>
            <a:spLocks xmlns:a="http://schemas.openxmlformats.org/drawingml/2006/main" noGrp="1"/>
          </p:cNvSpPr>
          <p:nvPr/>
        </p:nvSpPr>
        <p:spPr>
          <a:xfrm xmlns:a="http://schemas.openxmlformats.org/drawingml/2006/main">
            <a:off x="5905500" y="2428875"/>
            <a:ext cx="257175" cy="361950"/>
          </a:xfrm>
          <a:prstGeom xmlns:a="http://schemas.openxmlformats.org/drawingml/2006/main" prst="roundRect">
            <a:avLst>
              <a:gd name="adj" fmla="val 29630"/>
            </a:avLst>
          </a:prstGeom>
          <a:solidFill xmlns:a="http://schemas.openxmlformats.org/drawingml/2006/main">
            <a:srgbClr val="43BEE8"/>
          </a:solidFill>
          <a:ln xmlns:a="http://schemas.openxmlformats.org/drawingml/2006/main" w="0">
            <a:noFill/>
            <a:prstDash val="solid"/>
          </a:ln>
        </p:spPr>
      </p:sp>
      <p:sp>
        <p:nvSpPr>
          <p:cNvPr id="31" name="Audit shape">
            <a:extLst xmlns:a="http://schemas.openxmlformats.org/drawingml/2006/main">
              <a:ext uri="{FF2B5EF4-FFF2-40B4-BE49-F238E27FC236}">
                <a16:creationId xmlns:a16="http://schemas.microsoft.com/office/drawing/2014/main" id="{9588ACD7-085F-4057-9391-0F95F5C6952F}"/>
              </a:ext>
            </a:extLst>
          </p:cNvPr>
          <p:cNvSpPr>
            <a:spLocks xmlns:a="http://schemas.openxmlformats.org/drawingml/2006/main" noGrp="1"/>
          </p:cNvSpPr>
          <p:nvPr/>
        </p:nvSpPr>
        <p:spPr>
          <a:xfrm xmlns:a="http://schemas.openxmlformats.org/drawingml/2006/main">
            <a:off x="6238875" y="2428875"/>
            <a:ext cx="257175" cy="361950"/>
          </a:xfrm>
          <a:prstGeom xmlns:a="http://schemas.openxmlformats.org/drawingml/2006/main" prst="roundRect">
            <a:avLst>
              <a:gd name="adj" fmla="val 29630"/>
            </a:avLst>
          </a:prstGeom>
          <a:solidFill xmlns:a="http://schemas.openxmlformats.org/drawingml/2006/main">
            <a:srgbClr val="43BEE8"/>
          </a:solidFill>
          <a:ln xmlns:a="http://schemas.openxmlformats.org/drawingml/2006/main" w="0">
            <a:noFill/>
            <a:prstDash val="solid"/>
          </a:ln>
        </p:spPr>
      </p:sp>
      <p:sp>
        <p:nvSpPr>
          <p:cNvPr id="32" name="Audit shape">
            <a:extLst xmlns:a="http://schemas.openxmlformats.org/drawingml/2006/main">
              <a:ext uri="{FF2B5EF4-FFF2-40B4-BE49-F238E27FC236}">
                <a16:creationId xmlns:a16="http://schemas.microsoft.com/office/drawing/2014/main" id="{443D4599-ABBC-46EA-A99A-6118E7FD3A27}"/>
              </a:ext>
            </a:extLst>
          </p:cNvPr>
          <p:cNvSpPr>
            <a:spLocks xmlns:a="http://schemas.openxmlformats.org/drawingml/2006/main" noGrp="1"/>
          </p:cNvSpPr>
          <p:nvPr/>
        </p:nvSpPr>
        <p:spPr>
          <a:xfrm xmlns:a="http://schemas.openxmlformats.org/drawingml/2006/main">
            <a:off x="6572250" y="2428875"/>
            <a:ext cx="257175" cy="361950"/>
          </a:xfrm>
          <a:prstGeom xmlns:a="http://schemas.openxmlformats.org/drawingml/2006/main" prst="roundRect">
            <a:avLst>
              <a:gd name="adj" fmla="val 29630"/>
            </a:avLst>
          </a:prstGeom>
          <a:solidFill xmlns:a="http://schemas.openxmlformats.org/drawingml/2006/main">
            <a:srgbClr val="43BEE8"/>
          </a:solidFill>
          <a:ln xmlns:a="http://schemas.openxmlformats.org/drawingml/2006/main" w="0">
            <a:noFill/>
            <a:prstDash val="solid"/>
          </a:ln>
        </p:spPr>
      </p:sp>
      <p:sp>
        <p:nvSpPr>
          <p:cNvPr id="33" name="Audit shape">
            <a:extLst xmlns:a="http://schemas.openxmlformats.org/drawingml/2006/main">
              <a:ext uri="{FF2B5EF4-FFF2-40B4-BE49-F238E27FC236}">
                <a16:creationId xmlns:a16="http://schemas.microsoft.com/office/drawing/2014/main" id="{93922729-166B-4BB4-8228-C07ADB2B4803}"/>
              </a:ext>
            </a:extLst>
          </p:cNvPr>
          <p:cNvSpPr>
            <a:spLocks xmlns:a="http://schemas.openxmlformats.org/drawingml/2006/main" noGrp="1"/>
          </p:cNvSpPr>
          <p:nvPr/>
        </p:nvSpPr>
        <p:spPr>
          <a:xfrm xmlns:a="http://schemas.openxmlformats.org/drawingml/2006/main">
            <a:off x="6905625" y="2428875"/>
            <a:ext cx="257175" cy="361950"/>
          </a:xfrm>
          <a:prstGeom xmlns:a="http://schemas.openxmlformats.org/drawingml/2006/main" prst="roundRect">
            <a:avLst>
              <a:gd name="adj" fmla="val 29630"/>
            </a:avLst>
          </a:prstGeom>
          <a:solidFill xmlns:a="http://schemas.openxmlformats.org/drawingml/2006/main">
            <a:srgbClr val="43BEE8"/>
          </a:solidFill>
          <a:ln xmlns:a="http://schemas.openxmlformats.org/drawingml/2006/main" w="0">
            <a:noFill/>
            <a:prstDash val="solid"/>
          </a:ln>
        </p:spPr>
      </p:sp>
      <p:sp>
        <p:nvSpPr>
          <p:cNvPr id="34" name="Audit shape">
            <a:extLst xmlns:a="http://schemas.openxmlformats.org/drawingml/2006/main">
              <a:ext uri="{FF2B5EF4-FFF2-40B4-BE49-F238E27FC236}">
                <a16:creationId xmlns:a16="http://schemas.microsoft.com/office/drawing/2014/main" id="{BB16DAB4-4CE5-430A-A93F-F78A7323EB9D}"/>
              </a:ext>
            </a:extLst>
          </p:cNvPr>
          <p:cNvSpPr>
            <a:spLocks xmlns:a="http://schemas.openxmlformats.org/drawingml/2006/main" noGrp="1"/>
          </p:cNvSpPr>
          <p:nvPr/>
        </p:nvSpPr>
        <p:spPr>
          <a:xfrm xmlns:a="http://schemas.openxmlformats.org/drawingml/2006/main">
            <a:off x="7239000" y="2428875"/>
            <a:ext cx="257175" cy="361950"/>
          </a:xfrm>
          <a:prstGeom xmlns:a="http://schemas.openxmlformats.org/drawingml/2006/main" prst="roundRect">
            <a:avLst>
              <a:gd name="adj" fmla="val 29630"/>
            </a:avLst>
          </a:prstGeom>
          <a:solidFill xmlns:a="http://schemas.openxmlformats.org/drawingml/2006/main">
            <a:srgbClr val="43BEE8"/>
          </a:solidFill>
          <a:ln xmlns:a="http://schemas.openxmlformats.org/drawingml/2006/main" w="0">
            <a:noFill/>
            <a:prstDash val="solid"/>
          </a:ln>
        </p:spPr>
      </p:sp>
      <p:sp>
        <p:nvSpPr>
          <p:cNvPr id="35" name="Audit shape">
            <a:extLst xmlns:a="http://schemas.openxmlformats.org/drawingml/2006/main">
              <a:ext uri="{FF2B5EF4-FFF2-40B4-BE49-F238E27FC236}">
                <a16:creationId xmlns:a16="http://schemas.microsoft.com/office/drawing/2014/main" id="{B2868996-7F20-49DD-ABF8-8905AEFAE827}"/>
              </a:ext>
            </a:extLst>
          </p:cNvPr>
          <p:cNvSpPr>
            <a:spLocks xmlns:a="http://schemas.openxmlformats.org/drawingml/2006/main" noGrp="1"/>
          </p:cNvSpPr>
          <p:nvPr/>
        </p:nvSpPr>
        <p:spPr>
          <a:xfrm xmlns:a="http://schemas.openxmlformats.org/drawingml/2006/main">
            <a:off x="7572375" y="2428875"/>
            <a:ext cx="257175" cy="361950"/>
          </a:xfrm>
          <a:prstGeom xmlns:a="http://schemas.openxmlformats.org/drawingml/2006/main" prst="roundRect">
            <a:avLst>
              <a:gd name="adj" fmla="val 29630"/>
            </a:avLst>
          </a:prstGeom>
          <a:solidFill xmlns:a="http://schemas.openxmlformats.org/drawingml/2006/main">
            <a:srgbClr val="43BEE8"/>
          </a:solidFill>
          <a:ln xmlns:a="http://schemas.openxmlformats.org/drawingml/2006/main" w="0">
            <a:noFill/>
            <a:prstDash val="solid"/>
          </a:ln>
        </p:spPr>
      </p:sp>
      <p:sp>
        <p:nvSpPr>
          <p:cNvPr id="36" name="Audit shape">
            <a:extLst xmlns:a="http://schemas.openxmlformats.org/drawingml/2006/main">
              <a:ext uri="{FF2B5EF4-FFF2-40B4-BE49-F238E27FC236}">
                <a16:creationId xmlns:a16="http://schemas.microsoft.com/office/drawing/2014/main" id="{6D16EA4E-2CC6-4052-B43D-7B2D4B2E76F5}"/>
              </a:ext>
            </a:extLst>
          </p:cNvPr>
          <p:cNvSpPr>
            <a:spLocks xmlns:a="http://schemas.openxmlformats.org/drawingml/2006/main" noGrp="1"/>
          </p:cNvSpPr>
          <p:nvPr/>
        </p:nvSpPr>
        <p:spPr>
          <a:xfrm xmlns:a="http://schemas.openxmlformats.org/drawingml/2006/main">
            <a:off x="7905750" y="2428875"/>
            <a:ext cx="257175" cy="361950"/>
          </a:xfrm>
          <a:prstGeom xmlns:a="http://schemas.openxmlformats.org/drawingml/2006/main" prst="roundRect">
            <a:avLst>
              <a:gd name="adj" fmla="val 29630"/>
            </a:avLst>
          </a:prstGeom>
          <a:solidFill xmlns:a="http://schemas.openxmlformats.org/drawingml/2006/main">
            <a:srgbClr val="43BEE8"/>
          </a:solidFill>
          <a:ln xmlns:a="http://schemas.openxmlformats.org/drawingml/2006/main" w="0">
            <a:noFill/>
            <a:prstDash val="solid"/>
          </a:ln>
        </p:spPr>
      </p:sp>
      <p:sp>
        <p:nvSpPr>
          <p:cNvPr id="37" name="Audit shape">
            <a:extLst xmlns:a="http://schemas.openxmlformats.org/drawingml/2006/main">
              <a:ext uri="{FF2B5EF4-FFF2-40B4-BE49-F238E27FC236}">
                <a16:creationId xmlns:a16="http://schemas.microsoft.com/office/drawing/2014/main" id="{74043CAA-6E43-4443-8666-A12B1EECC900}"/>
              </a:ext>
            </a:extLst>
          </p:cNvPr>
          <p:cNvSpPr>
            <a:spLocks xmlns:a="http://schemas.openxmlformats.org/drawingml/2006/main" noGrp="1"/>
          </p:cNvSpPr>
          <p:nvPr/>
        </p:nvSpPr>
        <p:spPr>
          <a:xfrm xmlns:a="http://schemas.openxmlformats.org/drawingml/2006/main">
            <a:off x="8239125" y="2428875"/>
            <a:ext cx="257175" cy="361950"/>
          </a:xfrm>
          <a:prstGeom xmlns:a="http://schemas.openxmlformats.org/drawingml/2006/main" prst="roundRect">
            <a:avLst>
              <a:gd name="adj" fmla="val 29630"/>
            </a:avLst>
          </a:prstGeom>
          <a:solidFill xmlns:a="http://schemas.openxmlformats.org/drawingml/2006/main">
            <a:srgbClr val="976FFF"/>
          </a:solidFill>
          <a:ln xmlns:a="http://schemas.openxmlformats.org/drawingml/2006/main" w="0">
            <a:noFill/>
            <a:prstDash val="solid"/>
          </a:ln>
        </p:spPr>
      </p:sp>
      <p:sp>
        <p:nvSpPr>
          <p:cNvPr id="38" name="Audit shape">
            <a:extLst xmlns:a="http://schemas.openxmlformats.org/drawingml/2006/main">
              <a:ext uri="{FF2B5EF4-FFF2-40B4-BE49-F238E27FC236}">
                <a16:creationId xmlns:a16="http://schemas.microsoft.com/office/drawing/2014/main" id="{38372FC5-0B25-416D-8636-FEB6B008A18E}"/>
              </a:ext>
            </a:extLst>
          </p:cNvPr>
          <p:cNvSpPr>
            <a:spLocks xmlns:a="http://schemas.openxmlformats.org/drawingml/2006/main" noGrp="1"/>
          </p:cNvSpPr>
          <p:nvPr/>
        </p:nvSpPr>
        <p:spPr>
          <a:xfrm xmlns:a="http://schemas.openxmlformats.org/drawingml/2006/main">
            <a:off x="8572500" y="2428875"/>
            <a:ext cx="257175" cy="361950"/>
          </a:xfrm>
          <a:prstGeom xmlns:a="http://schemas.openxmlformats.org/drawingml/2006/main" prst="roundRect">
            <a:avLst>
              <a:gd name="adj" fmla="val 29630"/>
            </a:avLst>
          </a:prstGeom>
          <a:solidFill xmlns:a="http://schemas.openxmlformats.org/drawingml/2006/main">
            <a:srgbClr val="976FFF"/>
          </a:solidFill>
          <a:ln xmlns:a="http://schemas.openxmlformats.org/drawingml/2006/main" w="0">
            <a:noFill/>
            <a:prstDash val="solid"/>
          </a:ln>
        </p:spPr>
      </p:sp>
      <p:sp>
        <p:nvSpPr>
          <p:cNvPr id="39" name="Audit shape">
            <a:extLst xmlns:a="http://schemas.openxmlformats.org/drawingml/2006/main">
              <a:ext uri="{FF2B5EF4-FFF2-40B4-BE49-F238E27FC236}">
                <a16:creationId xmlns:a16="http://schemas.microsoft.com/office/drawing/2014/main" id="{F8C25A8F-7662-4CDC-B6A0-F9F82E91D9BB}"/>
              </a:ext>
            </a:extLst>
          </p:cNvPr>
          <p:cNvSpPr>
            <a:spLocks xmlns:a="http://schemas.openxmlformats.org/drawingml/2006/main" noGrp="1"/>
          </p:cNvSpPr>
          <p:nvPr/>
        </p:nvSpPr>
        <p:spPr>
          <a:xfrm xmlns:a="http://schemas.openxmlformats.org/drawingml/2006/main">
            <a:off x="8905875" y="2428875"/>
            <a:ext cx="257175" cy="361950"/>
          </a:xfrm>
          <a:prstGeom xmlns:a="http://schemas.openxmlformats.org/drawingml/2006/main" prst="roundRect">
            <a:avLst>
              <a:gd name="adj" fmla="val 29630"/>
            </a:avLst>
          </a:prstGeom>
          <a:solidFill xmlns:a="http://schemas.openxmlformats.org/drawingml/2006/main">
            <a:srgbClr val="976FFF"/>
          </a:solidFill>
          <a:ln xmlns:a="http://schemas.openxmlformats.org/drawingml/2006/main" w="0">
            <a:noFill/>
            <a:prstDash val="solid"/>
          </a:ln>
        </p:spPr>
      </p:sp>
      <p:sp>
        <p:nvSpPr>
          <p:cNvPr id="40" name="Audit shape">
            <a:extLst xmlns:a="http://schemas.openxmlformats.org/drawingml/2006/main">
              <a:ext uri="{FF2B5EF4-FFF2-40B4-BE49-F238E27FC236}">
                <a16:creationId xmlns:a16="http://schemas.microsoft.com/office/drawing/2014/main" id="{D446815B-5978-450C-B936-2771813E05D2}"/>
              </a:ext>
            </a:extLst>
          </p:cNvPr>
          <p:cNvSpPr>
            <a:spLocks xmlns:a="http://schemas.openxmlformats.org/drawingml/2006/main" noGrp="1"/>
          </p:cNvSpPr>
          <p:nvPr/>
        </p:nvSpPr>
        <p:spPr>
          <a:xfrm xmlns:a="http://schemas.openxmlformats.org/drawingml/2006/main">
            <a:off x="9239250" y="2428875"/>
            <a:ext cx="257175" cy="361950"/>
          </a:xfrm>
          <a:prstGeom xmlns:a="http://schemas.openxmlformats.org/drawingml/2006/main" prst="roundRect">
            <a:avLst>
              <a:gd name="adj" fmla="val 29630"/>
            </a:avLst>
          </a:prstGeom>
          <a:solidFill xmlns:a="http://schemas.openxmlformats.org/drawingml/2006/main">
            <a:srgbClr val="976FFF"/>
          </a:solidFill>
          <a:ln xmlns:a="http://schemas.openxmlformats.org/drawingml/2006/main" w="0">
            <a:noFill/>
            <a:prstDash val="solid"/>
          </a:ln>
        </p:spPr>
      </p:sp>
      <p:sp>
        <p:nvSpPr>
          <p:cNvPr id="41" name="Audit shape">
            <a:extLst xmlns:a="http://schemas.openxmlformats.org/drawingml/2006/main">
              <a:ext uri="{FF2B5EF4-FFF2-40B4-BE49-F238E27FC236}">
                <a16:creationId xmlns:a16="http://schemas.microsoft.com/office/drawing/2014/main" id="{B236C00B-7317-45E1-83B3-32A6E3F90BA5}"/>
              </a:ext>
            </a:extLst>
          </p:cNvPr>
          <p:cNvSpPr>
            <a:spLocks xmlns:a="http://schemas.openxmlformats.org/drawingml/2006/main" noGrp="1"/>
          </p:cNvSpPr>
          <p:nvPr/>
        </p:nvSpPr>
        <p:spPr>
          <a:xfrm xmlns:a="http://schemas.openxmlformats.org/drawingml/2006/main">
            <a:off x="9572625" y="2428875"/>
            <a:ext cx="257175" cy="361950"/>
          </a:xfrm>
          <a:prstGeom xmlns:a="http://schemas.openxmlformats.org/drawingml/2006/main" prst="roundRect">
            <a:avLst>
              <a:gd name="adj" fmla="val 29630"/>
            </a:avLst>
          </a:prstGeom>
          <a:solidFill xmlns:a="http://schemas.openxmlformats.org/drawingml/2006/main">
            <a:srgbClr val="976FFF"/>
          </a:solidFill>
          <a:ln xmlns:a="http://schemas.openxmlformats.org/drawingml/2006/main" w="0">
            <a:noFill/>
            <a:prstDash val="solid"/>
          </a:ln>
        </p:spPr>
      </p:sp>
      <p:sp>
        <p:nvSpPr>
          <p:cNvPr id="42" name="Audit shape">
            <a:extLst xmlns:a="http://schemas.openxmlformats.org/drawingml/2006/main">
              <a:ext uri="{FF2B5EF4-FFF2-40B4-BE49-F238E27FC236}">
                <a16:creationId xmlns:a16="http://schemas.microsoft.com/office/drawing/2014/main" id="{F52B8CC8-32D0-4674-AF1D-E674D5459DD2}"/>
              </a:ext>
            </a:extLst>
          </p:cNvPr>
          <p:cNvSpPr>
            <a:spLocks xmlns:a="http://schemas.openxmlformats.org/drawingml/2006/main" noGrp="1"/>
          </p:cNvSpPr>
          <p:nvPr/>
        </p:nvSpPr>
        <p:spPr>
          <a:xfrm xmlns:a="http://schemas.openxmlformats.org/drawingml/2006/main">
            <a:off x="9906000" y="2428875"/>
            <a:ext cx="257175" cy="361950"/>
          </a:xfrm>
          <a:prstGeom xmlns:a="http://schemas.openxmlformats.org/drawingml/2006/main" prst="roundRect">
            <a:avLst>
              <a:gd name="adj" fmla="val 29630"/>
            </a:avLst>
          </a:prstGeom>
          <a:solidFill xmlns:a="http://schemas.openxmlformats.org/drawingml/2006/main">
            <a:srgbClr val="976FFF"/>
          </a:solidFill>
          <a:ln xmlns:a="http://schemas.openxmlformats.org/drawingml/2006/main" w="0">
            <a:noFill/>
            <a:prstDash val="solid"/>
          </a:ln>
        </p:spPr>
      </p:sp>
      <p:sp>
        <p:nvSpPr>
          <p:cNvPr id="43" name="Audit shape">
            <a:extLst xmlns:a="http://schemas.openxmlformats.org/drawingml/2006/main">
              <a:ext uri="{FF2B5EF4-FFF2-40B4-BE49-F238E27FC236}">
                <a16:creationId xmlns:a16="http://schemas.microsoft.com/office/drawing/2014/main" id="{3BF11618-766D-45C3-A74E-ED263F0FD1CF}"/>
              </a:ext>
            </a:extLst>
          </p:cNvPr>
          <p:cNvSpPr>
            <a:spLocks xmlns:a="http://schemas.openxmlformats.org/drawingml/2006/main" noGrp="1"/>
          </p:cNvSpPr>
          <p:nvPr/>
        </p:nvSpPr>
        <p:spPr>
          <a:xfrm xmlns:a="http://schemas.openxmlformats.org/drawingml/2006/main">
            <a:off x="10239375" y="2428875"/>
            <a:ext cx="257175" cy="361950"/>
          </a:xfrm>
          <a:prstGeom xmlns:a="http://schemas.openxmlformats.org/drawingml/2006/main" prst="roundRect">
            <a:avLst>
              <a:gd name="adj" fmla="val 29630"/>
            </a:avLst>
          </a:prstGeom>
          <a:solidFill xmlns:a="http://schemas.openxmlformats.org/drawingml/2006/main">
            <a:srgbClr val="FFA640"/>
          </a:solidFill>
          <a:ln xmlns:a="http://schemas.openxmlformats.org/drawingml/2006/main" w="0">
            <a:noFill/>
            <a:prstDash val="solid"/>
          </a:ln>
        </p:spPr>
      </p:sp>
      <p:sp>
        <p:nvSpPr>
          <p:cNvPr id="44" name="Audit shape">
            <a:extLst xmlns:a="http://schemas.openxmlformats.org/drawingml/2006/main">
              <a:ext uri="{FF2B5EF4-FFF2-40B4-BE49-F238E27FC236}">
                <a16:creationId xmlns:a16="http://schemas.microsoft.com/office/drawing/2014/main" id="{C464516D-21E8-4A95-8BCF-465BF1D192CA}"/>
              </a:ext>
            </a:extLst>
          </p:cNvPr>
          <p:cNvSpPr>
            <a:spLocks xmlns:a="http://schemas.openxmlformats.org/drawingml/2006/main" noGrp="1"/>
          </p:cNvSpPr>
          <p:nvPr/>
        </p:nvSpPr>
        <p:spPr>
          <a:xfrm xmlns:a="http://schemas.openxmlformats.org/drawingml/2006/main">
            <a:off x="10572750" y="2428875"/>
            <a:ext cx="257175" cy="361950"/>
          </a:xfrm>
          <a:prstGeom xmlns:a="http://schemas.openxmlformats.org/drawingml/2006/main" prst="roundRect">
            <a:avLst>
              <a:gd name="adj" fmla="val 29630"/>
            </a:avLst>
          </a:prstGeom>
          <a:solidFill xmlns:a="http://schemas.openxmlformats.org/drawingml/2006/main">
            <a:srgbClr val="FFA640"/>
          </a:solidFill>
          <a:ln xmlns:a="http://schemas.openxmlformats.org/drawingml/2006/main" w="0">
            <a:noFill/>
            <a:prstDash val="solid"/>
          </a:ln>
        </p:spPr>
      </p:sp>
      <p:sp>
        <p:nvSpPr>
          <p:cNvPr id="45" name="Audit text">
            <a:extLst xmlns:a="http://schemas.openxmlformats.org/drawingml/2006/main">
              <a:ext uri="{FF2B5EF4-FFF2-40B4-BE49-F238E27FC236}">
                <a16:creationId xmlns:a16="http://schemas.microsoft.com/office/drawing/2014/main" id="{CCFD0CC7-618F-4D3A-B7A6-A153186F0B8B}"/>
              </a:ext>
            </a:extLst>
          </p:cNvPr>
          <p:cNvSpPr>
            <a:spLocks xmlns:a="http://schemas.openxmlformats.org/drawingml/2006/main" noGrp="1"/>
          </p:cNvSpPr>
          <p:nvPr/>
        </p:nvSpPr>
        <p:spPr>
          <a:xfrm xmlns:a="http://schemas.openxmlformats.org/drawingml/2006/main">
            <a:off x="5905500" y="2905125"/>
            <a:ext cx="22383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0">
                <a:solidFill>
                  <a:srgbClr val="43BEE8"/>
                </a:solidFill>
              </a:defRPr>
            </a:pPr>
            <a:r>
              <a:rPr sz="1300" b="0">
                <a:solidFill>
                  <a:srgbClr val="43BEE8"/>
                </a:solidFill>
              </a:rPr>
              <a:t>reused handbook</a:t>
            </a:r>
          </a:p>
        </p:txBody>
      </p:sp>
      <p:sp>
        <p:nvSpPr>
          <p:cNvPr id="46" name="Audit text">
            <a:extLst xmlns:a="http://schemas.openxmlformats.org/drawingml/2006/main">
              <a:ext uri="{FF2B5EF4-FFF2-40B4-BE49-F238E27FC236}">
                <a16:creationId xmlns:a16="http://schemas.microsoft.com/office/drawing/2014/main" id="{4343C5A6-E54E-4B93-A6D1-7F93ED4BF774}"/>
              </a:ext>
            </a:extLst>
          </p:cNvPr>
          <p:cNvSpPr>
            <a:spLocks xmlns:a="http://schemas.openxmlformats.org/drawingml/2006/main" noGrp="1"/>
          </p:cNvSpPr>
          <p:nvPr/>
        </p:nvSpPr>
        <p:spPr>
          <a:xfrm xmlns:a="http://schemas.openxmlformats.org/drawingml/2006/main">
            <a:off x="8239125" y="2905125"/>
            <a:ext cx="2000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0">
                <a:solidFill>
                  <a:srgbClr val="976FFF"/>
                </a:solidFill>
              </a:defRPr>
            </a:pPr>
            <a:r>
              <a:rPr sz="1300" b="0">
                <a:solidFill>
                  <a:srgbClr val="976FFF"/>
                </a:solidFill>
              </a:rPr>
              <a:t>retrieved passages</a:t>
            </a:r>
          </a:p>
        </p:txBody>
      </p:sp>
      <p:sp>
        <p:nvSpPr>
          <p:cNvPr id="47" name="Audit text">
            <a:extLst xmlns:a="http://schemas.openxmlformats.org/drawingml/2006/main">
              <a:ext uri="{FF2B5EF4-FFF2-40B4-BE49-F238E27FC236}">
                <a16:creationId xmlns:a16="http://schemas.microsoft.com/office/drawing/2014/main" id="{1DE34519-06AB-40B0-88CC-AB7E0EF21AC0}"/>
              </a:ext>
            </a:extLst>
          </p:cNvPr>
          <p:cNvSpPr>
            <a:spLocks xmlns:a="http://schemas.openxmlformats.org/drawingml/2006/main" noGrp="1"/>
          </p:cNvSpPr>
          <p:nvPr/>
        </p:nvSpPr>
        <p:spPr>
          <a:xfrm xmlns:a="http://schemas.openxmlformats.org/drawingml/2006/main">
            <a:off x="10191750" y="2905125"/>
            <a:ext cx="1143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0">
                <a:solidFill>
                  <a:srgbClr val="FFA640"/>
                </a:solidFill>
              </a:defRPr>
            </a:pPr>
            <a:r>
              <a:rPr sz="1300" b="0">
                <a:solidFill>
                  <a:srgbClr val="FFA640"/>
                </a:solidFill>
              </a:rPr>
              <a:t>question</a:t>
            </a:r>
          </a:p>
        </p:txBody>
      </p:sp>
      <p:sp>
        <p:nvSpPr>
          <p:cNvPr id="48" name="Audit text">
            <a:extLst xmlns:a="http://schemas.openxmlformats.org/drawingml/2006/main">
              <a:ext uri="{FF2B5EF4-FFF2-40B4-BE49-F238E27FC236}">
                <a16:creationId xmlns:a16="http://schemas.microsoft.com/office/drawing/2014/main" id="{0711CDD0-6243-4DE0-A685-E25D52DD88D6}"/>
              </a:ext>
            </a:extLst>
          </p:cNvPr>
          <p:cNvSpPr>
            <a:spLocks xmlns:a="http://schemas.openxmlformats.org/drawingml/2006/main" noGrp="1"/>
          </p:cNvSpPr>
          <p:nvPr/>
        </p:nvSpPr>
        <p:spPr>
          <a:xfrm xmlns:a="http://schemas.openxmlformats.org/drawingml/2006/main">
            <a:off x="5905500" y="357187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975" b="1">
                <a:solidFill>
                  <a:srgbClr val="D7E4EB"/>
                </a:solidFill>
              </a:defRPr>
            </a:pPr>
            <a:r>
              <a:rPr sz="1300" b="1">
                <a:solidFill>
                  <a:srgbClr val="D7E4EB"/>
                </a:solidFill>
              </a:rPr>
              <a:t>PREFILL WITHOUT REUSE</a:t>
            </a:r>
          </a:p>
        </p:txBody>
      </p:sp>
      <p:sp>
        <p:nvSpPr>
          <p:cNvPr id="49" name="Audit shape">
            <a:extLst xmlns:a="http://schemas.openxmlformats.org/drawingml/2006/main">
              <a:ext uri="{FF2B5EF4-FFF2-40B4-BE49-F238E27FC236}">
                <a16:creationId xmlns:a16="http://schemas.microsoft.com/office/drawing/2014/main" id="{39199FBC-4F5B-4F74-9DE7-7B038866FD7F}"/>
              </a:ext>
            </a:extLst>
          </p:cNvPr>
          <p:cNvSpPr>
            <a:spLocks xmlns:a="http://schemas.openxmlformats.org/drawingml/2006/main" noGrp="1"/>
          </p:cNvSpPr>
          <p:nvPr/>
        </p:nvSpPr>
        <p:spPr>
          <a:xfrm xmlns:a="http://schemas.openxmlformats.org/drawingml/2006/main">
            <a:off x="5905500" y="3952875"/>
            <a:ext cx="4953000" cy="171450"/>
          </a:xfrm>
          <a:prstGeom xmlns:a="http://schemas.openxmlformats.org/drawingml/2006/main" prst="roundRect">
            <a:avLst>
              <a:gd name="adj" fmla="val 44444"/>
            </a:avLst>
          </a:prstGeom>
          <a:solidFill xmlns:a="http://schemas.openxmlformats.org/drawingml/2006/main">
            <a:srgbClr val="36526C"/>
          </a:solidFill>
          <a:ln xmlns:a="http://schemas.openxmlformats.org/drawingml/2006/main" w="0">
            <a:noFill/>
            <a:prstDash val="solid"/>
          </a:ln>
        </p:spPr>
      </p:sp>
      <p:sp>
        <p:nvSpPr>
          <p:cNvPr id="50" name="Audit shape">
            <a:extLst xmlns:a="http://schemas.openxmlformats.org/drawingml/2006/main">
              <a:ext uri="{FF2B5EF4-FFF2-40B4-BE49-F238E27FC236}">
                <a16:creationId xmlns:a16="http://schemas.microsoft.com/office/drawing/2014/main" id="{24811E57-BE23-40CC-BB01-40CBB8BFB36E}"/>
              </a:ext>
            </a:extLst>
          </p:cNvPr>
          <p:cNvSpPr>
            <a:spLocks xmlns:a="http://schemas.openxmlformats.org/drawingml/2006/main" noGrp="1"/>
          </p:cNvSpPr>
          <p:nvPr/>
        </p:nvSpPr>
        <p:spPr>
          <a:xfrm xmlns:a="http://schemas.openxmlformats.org/drawingml/2006/main">
            <a:off x="5905500" y="3952875"/>
            <a:ext cx="4762500" cy="171450"/>
          </a:xfrm>
          <a:prstGeom xmlns:a="http://schemas.openxmlformats.org/drawingml/2006/main" prst="roundRect">
            <a:avLst>
              <a:gd name="adj" fmla="val 44444"/>
            </a:avLst>
          </a:prstGeom>
          <a:solidFill xmlns:a="http://schemas.openxmlformats.org/drawingml/2006/main">
            <a:srgbClr val="976FFF"/>
          </a:solidFill>
          <a:ln xmlns:a="http://schemas.openxmlformats.org/drawingml/2006/main" w="0">
            <a:noFill/>
            <a:prstDash val="solid"/>
          </a:ln>
        </p:spPr>
      </p:sp>
      <p:sp>
        <p:nvSpPr>
          <p:cNvPr id="51" name="Audit text">
            <a:extLst xmlns:a="http://schemas.openxmlformats.org/drawingml/2006/main">
              <a:ext uri="{FF2B5EF4-FFF2-40B4-BE49-F238E27FC236}">
                <a16:creationId xmlns:a16="http://schemas.microsoft.com/office/drawing/2014/main" id="{F65AD096-D0E6-4CD9-B5EC-AFE8C9F13C62}"/>
              </a:ext>
            </a:extLst>
          </p:cNvPr>
          <p:cNvSpPr>
            <a:spLocks xmlns:a="http://schemas.openxmlformats.org/drawingml/2006/main" noGrp="1"/>
          </p:cNvSpPr>
          <p:nvPr/>
        </p:nvSpPr>
        <p:spPr>
          <a:xfrm xmlns:a="http://schemas.openxmlformats.org/drawingml/2006/main">
            <a:off x="5905500" y="438150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975" b="1">
                <a:solidFill>
                  <a:srgbClr val="D7E4EB"/>
                </a:solidFill>
              </a:defRPr>
            </a:pPr>
            <a:r>
              <a:rPr sz="1300" b="1">
                <a:solidFill>
                  <a:srgbClr val="D7E4EB"/>
                </a:solidFill>
              </a:rPr>
              <a:t>PREFILL WITH MATCHED PREFIX</a:t>
            </a:r>
          </a:p>
        </p:txBody>
      </p:sp>
      <p:sp>
        <p:nvSpPr>
          <p:cNvPr id="52" name="Audit shape">
            <a:extLst xmlns:a="http://schemas.openxmlformats.org/drawingml/2006/main">
              <a:ext uri="{FF2B5EF4-FFF2-40B4-BE49-F238E27FC236}">
                <a16:creationId xmlns:a16="http://schemas.microsoft.com/office/drawing/2014/main" id="{7488B2FE-C245-4A19-A488-3E97E7980690}"/>
              </a:ext>
            </a:extLst>
          </p:cNvPr>
          <p:cNvSpPr>
            <a:spLocks xmlns:a="http://schemas.openxmlformats.org/drawingml/2006/main" noGrp="1"/>
          </p:cNvSpPr>
          <p:nvPr/>
        </p:nvSpPr>
        <p:spPr>
          <a:xfrm xmlns:a="http://schemas.openxmlformats.org/drawingml/2006/main">
            <a:off x="5905500" y="4762500"/>
            <a:ext cx="4953000" cy="171450"/>
          </a:xfrm>
          <a:prstGeom xmlns:a="http://schemas.openxmlformats.org/drawingml/2006/main" prst="roundRect">
            <a:avLst>
              <a:gd name="adj" fmla="val 44444"/>
            </a:avLst>
          </a:prstGeom>
          <a:solidFill xmlns:a="http://schemas.openxmlformats.org/drawingml/2006/main">
            <a:srgbClr val="36526C"/>
          </a:solidFill>
          <a:ln xmlns:a="http://schemas.openxmlformats.org/drawingml/2006/main" w="0">
            <a:noFill/>
            <a:prstDash val="solid"/>
          </a:ln>
        </p:spPr>
      </p:sp>
      <p:sp>
        <p:nvSpPr>
          <p:cNvPr id="53" name="Audit shape">
            <a:extLst xmlns:a="http://schemas.openxmlformats.org/drawingml/2006/main">
              <a:ext uri="{FF2B5EF4-FFF2-40B4-BE49-F238E27FC236}">
                <a16:creationId xmlns:a16="http://schemas.microsoft.com/office/drawing/2014/main" id="{A0E6F37B-3214-4D54-A21E-51DD7CE8EECE}"/>
              </a:ext>
            </a:extLst>
          </p:cNvPr>
          <p:cNvSpPr>
            <a:spLocks xmlns:a="http://schemas.openxmlformats.org/drawingml/2006/main" noGrp="1"/>
          </p:cNvSpPr>
          <p:nvPr/>
        </p:nvSpPr>
        <p:spPr>
          <a:xfrm xmlns:a="http://schemas.openxmlformats.org/drawingml/2006/main">
            <a:off x="5905500" y="4762500"/>
            <a:ext cx="2381250" cy="171450"/>
          </a:xfrm>
          <a:prstGeom xmlns:a="http://schemas.openxmlformats.org/drawingml/2006/main" prst="roundRect">
            <a:avLst>
              <a:gd name="adj" fmla="val 44444"/>
            </a:avLst>
          </a:prstGeom>
          <a:solidFill xmlns:a="http://schemas.openxmlformats.org/drawingml/2006/main">
            <a:srgbClr val="43BEE8"/>
          </a:solidFill>
          <a:ln xmlns:a="http://schemas.openxmlformats.org/drawingml/2006/main" w="0">
            <a:noFill/>
            <a:prstDash val="solid"/>
          </a:ln>
        </p:spPr>
      </p:sp>
      <p:sp>
        <p:nvSpPr>
          <p:cNvPr id="54" name="Audit text">
            <a:extLst xmlns:a="http://schemas.openxmlformats.org/drawingml/2006/main">
              <a:ext uri="{FF2B5EF4-FFF2-40B4-BE49-F238E27FC236}">
                <a16:creationId xmlns:a16="http://schemas.microsoft.com/office/drawing/2014/main" id="{F858C2B2-170F-4F94-8866-66A76EC32380}"/>
              </a:ext>
            </a:extLst>
          </p:cNvPr>
          <p:cNvSpPr>
            <a:spLocks xmlns:a="http://schemas.openxmlformats.org/drawingml/2006/main" noGrp="1"/>
          </p:cNvSpPr>
          <p:nvPr/>
        </p:nvSpPr>
        <p:spPr>
          <a:xfrm xmlns:a="http://schemas.openxmlformats.org/drawingml/2006/main">
            <a:off x="5905500" y="5095875"/>
            <a:ext cx="5143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200" b="1">
                <a:solidFill>
                  <a:srgbClr val="D7E4EB"/>
                </a:solidFill>
              </a:defRPr>
            </a:pPr>
            <a:r>
              <a:rPr sz="1550" b="1">
                <a:solidFill>
                  <a:srgbClr val="D7E4EB"/>
                </a:solidFill>
              </a:rPr>
              <a:t>Reuse saves reading only when identity, permissions, and boundaries match.</a:t>
            </a:r>
          </a:p>
        </p:txBody>
      </p:sp>
    </p:spTree>
    <p:extLst>
      <p:ext uri="{BB962C8B-B14F-4D97-AF65-F5344CB8AC3E}">
        <p14:creationId xmlns:p14="http://schemas.microsoft.com/office/powerpoint/2010/main" val="1495088114"/>
      </p:ext>
    </p:extLst>
  </p:cSld>
</p:sld>
</file>

<file path=ppt/slides/slide10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F67F9613-778F-4F82-96CA-11B9EDFD7952}"/>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37B50B12-2C90-4FE9-A168-08E7E294BC15}"/>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F1AA45"/>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E41EEFF7-4B18-4ABB-89C0-97A762B36138}"/>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MODERN WORKLOADS</a:t>
            </a:r>
          </a:p>
        </p:txBody>
      </p:sp>
      <p:sp>
        <p:nvSpPr>
          <p:cNvPr id="5" name="TextBox 4">
            <a:extLst xmlns:a="http://schemas.openxmlformats.org/drawingml/2006/main">
              <a:ext uri="{FF2B5EF4-FFF2-40B4-BE49-F238E27FC236}">
                <a16:creationId xmlns:a16="http://schemas.microsoft.com/office/drawing/2014/main" id="{88D5815A-2A14-4828-BDFD-3FE9D2AE6D2D}"/>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Different tokens may visit different specialist networks</a:t>
            </a:r>
          </a:p>
        </p:txBody>
      </p:sp>
      <p:sp>
        <p:nvSpPr>
          <p:cNvPr id="6" name="Rectangle 5">
            <a:extLst xmlns:a="http://schemas.openxmlformats.org/drawingml/2006/main">
              <a:ext uri="{FF2B5EF4-FFF2-40B4-BE49-F238E27FC236}">
                <a16:creationId xmlns:a16="http://schemas.microsoft.com/office/drawing/2014/main" id="{780C6A70-E092-49D8-A5AB-600DF8FC7BB9}"/>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5BC797CE-CC3D-4FD5-949C-794E4BE2B694}"/>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109/124</a:t>
            </a:r>
          </a:p>
        </p:txBody>
      </p:sp>
      <p:sp>
        <p:nvSpPr>
          <p:cNvPr id="8" name="Oval 7">
            <a:extLst xmlns:a="http://schemas.openxmlformats.org/drawingml/2006/main">
              <a:ext uri="{FF2B5EF4-FFF2-40B4-BE49-F238E27FC236}">
                <a16:creationId xmlns:a16="http://schemas.microsoft.com/office/drawing/2014/main" id="{6AE554C7-23BE-4D63-A339-78E1BC638AC3}"/>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F1AA45"/>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FC138F22-55D5-4F75-8EBE-EC3C1A443653}"/>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Each token selects experts.</a:t>
            </a:r>
          </a:p>
        </p:txBody>
      </p:sp>
      <p:sp>
        <p:nvSpPr>
          <p:cNvPr id="10" name="Oval 9">
            <a:extLst xmlns:a="http://schemas.openxmlformats.org/drawingml/2006/main">
              <a:ext uri="{FF2B5EF4-FFF2-40B4-BE49-F238E27FC236}">
                <a16:creationId xmlns:a16="http://schemas.microsoft.com/office/drawing/2014/main" id="{96A6DBA2-6AAD-4EE7-A449-74BE8219B7DF}"/>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06415451-985E-4952-866B-A3E44D270CC1}"/>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Expert load can become uneven.</a:t>
            </a:r>
          </a:p>
        </p:txBody>
      </p:sp>
      <p:sp>
        <p:nvSpPr>
          <p:cNvPr id="12" name="Oval 11">
            <a:extLst xmlns:a="http://schemas.openxmlformats.org/drawingml/2006/main">
              <a:ext uri="{FF2B5EF4-FFF2-40B4-BE49-F238E27FC236}">
                <a16:creationId xmlns:a16="http://schemas.microsoft.com/office/drawing/2014/main" id="{3A96A637-5ED8-42D9-99C4-0B5E2AE5F30C}"/>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8A412BF2-BAB7-452C-BBFC-AFDEBCB5BC71}"/>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The batch shape no longer predicts the exact expert workload.</a:t>
            </a:r>
          </a:p>
        </p:txBody>
      </p:sp>
      <p:sp>
        <p:nvSpPr>
          <p:cNvPr id="25" name="Deck progress 105/120">
            <a:extLst xmlns:a="http://schemas.openxmlformats.org/drawingml/2006/main">
              <a:ext uri="{FF2B5EF4-FFF2-40B4-BE49-F238E27FC236}">
                <a16:creationId xmlns:a16="http://schemas.microsoft.com/office/drawing/2014/main" id="{56A0AD48-3C62-445D-AF9B-2E70316A69A2}"/>
              </a:ext>
            </a:extLst>
          </p:cNvPr>
          <p:cNvSpPr>
            <a:spLocks xmlns:a="http://schemas.openxmlformats.org/drawingml/2006/main" noGrp="1"/>
          </p:cNvSpPr>
          <p:nvPr/>
        </p:nvSpPr>
        <p:spPr>
          <a:xfrm xmlns:a="http://schemas.openxmlformats.org/drawingml/2006/main">
            <a:off x="530352" y="6473952"/>
            <a:ext cx="9131808"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6" name="Current page 105">
            <a:extLst xmlns:a="http://schemas.openxmlformats.org/drawingml/2006/main">
              <a:ext uri="{FF2B5EF4-FFF2-40B4-BE49-F238E27FC236}">
                <a16:creationId xmlns:a16="http://schemas.microsoft.com/office/drawing/2014/main" id="{F8987207-92A2-44CA-A24E-A41823C5AD30}"/>
              </a:ext>
            </a:extLst>
          </p:cNvPr>
          <p:cNvSpPr>
            <a:spLocks xmlns:a="http://schemas.openxmlformats.org/drawingml/2006/main" noGrp="1"/>
          </p:cNvSpPr>
          <p:nvPr/>
        </p:nvSpPr>
        <p:spPr>
          <a:xfrm xmlns:a="http://schemas.openxmlformats.org/drawingml/2006/main">
            <a:off x="9628823"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27" name="Audit text">
            <a:extLst xmlns:a="http://schemas.openxmlformats.org/drawingml/2006/main">
              <a:ext uri="{FF2B5EF4-FFF2-40B4-BE49-F238E27FC236}">
                <a16:creationId xmlns:a16="http://schemas.microsoft.com/office/drawing/2014/main" id="{263FF60D-50FC-43F0-9898-E0F5F64FEDCE}"/>
              </a:ext>
            </a:extLst>
          </p:cNvPr>
          <p:cNvSpPr>
            <a:spLocks xmlns:a="http://schemas.openxmlformats.org/drawingml/2006/main" noGrp="1"/>
          </p:cNvSpPr>
          <p:nvPr/>
        </p:nvSpPr>
        <p:spPr>
          <a:xfrm xmlns:a="http://schemas.openxmlformats.org/drawingml/2006/main">
            <a:off x="6191250" y="1790700"/>
            <a:ext cx="428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1">
                <a:solidFill>
                  <a:srgbClr val="FFA640"/>
                </a:solidFill>
              </a:defRPr>
            </a:pPr>
            <a:r>
              <a:rPr sz="1300" b="1">
                <a:solidFill>
                  <a:srgbClr val="FFA640"/>
                </a:solidFill>
              </a:rPr>
              <a:t>EXPERT LOAD THIS STEP</a:t>
            </a:r>
          </a:p>
        </p:txBody>
      </p:sp>
      <p:sp>
        <p:nvSpPr>
          <p:cNvPr id="28" name="Audit shape">
            <a:extLst xmlns:a="http://schemas.openxmlformats.org/drawingml/2006/main">
              <a:ext uri="{FF2B5EF4-FFF2-40B4-BE49-F238E27FC236}">
                <a16:creationId xmlns:a16="http://schemas.microsoft.com/office/drawing/2014/main" id="{98F66031-F2AC-42B3-9C67-3DCAB76F0AE8}"/>
              </a:ext>
            </a:extLst>
          </p:cNvPr>
          <p:cNvSpPr>
            <a:spLocks xmlns:a="http://schemas.openxmlformats.org/drawingml/2006/main" noGrp="1"/>
          </p:cNvSpPr>
          <p:nvPr/>
        </p:nvSpPr>
        <p:spPr>
          <a:xfrm xmlns:a="http://schemas.openxmlformats.org/drawingml/2006/main">
            <a:off x="6286500" y="2333625"/>
            <a:ext cx="723900" cy="723900"/>
          </a:xfrm>
          <a:prstGeom xmlns:a="http://schemas.openxmlformats.org/drawingml/2006/main" prst="ellipse">
            <a:avLst/>
          </a:prstGeom>
          <a:solidFill xmlns:a="http://schemas.openxmlformats.org/drawingml/2006/main">
            <a:srgbClr val="43BEE8"/>
          </a:solidFill>
          <a:ln xmlns:a="http://schemas.openxmlformats.org/drawingml/2006/main" w="0">
            <a:noFill/>
            <a:prstDash val="solid"/>
          </a:ln>
        </p:spPr>
      </p:sp>
      <p:sp>
        <p:nvSpPr>
          <p:cNvPr id="29" name="Audit text">
            <a:extLst xmlns:a="http://schemas.openxmlformats.org/drawingml/2006/main">
              <a:ext uri="{FF2B5EF4-FFF2-40B4-BE49-F238E27FC236}">
                <a16:creationId xmlns:a16="http://schemas.microsoft.com/office/drawing/2014/main" id="{F7A00312-E0AD-48E8-9FC6-E25BA085F4C6}"/>
              </a:ext>
            </a:extLst>
          </p:cNvPr>
          <p:cNvSpPr>
            <a:spLocks xmlns:a="http://schemas.openxmlformats.org/drawingml/2006/main" noGrp="1"/>
          </p:cNvSpPr>
          <p:nvPr/>
        </p:nvSpPr>
        <p:spPr>
          <a:xfrm xmlns:a="http://schemas.openxmlformats.org/drawingml/2006/main">
            <a:off x="6286500" y="2495550"/>
            <a:ext cx="7239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350" b="1">
                <a:solidFill>
                  <a:srgbClr val="071223"/>
                </a:solidFill>
              </a:defRPr>
            </a:pPr>
            <a:r>
              <a:rPr sz="1350" b="1">
                <a:solidFill>
                  <a:srgbClr val="071223"/>
                </a:solidFill>
              </a:rPr>
              <a:t>E1</a:t>
            </a:r>
          </a:p>
        </p:txBody>
      </p:sp>
      <p:sp>
        <p:nvSpPr>
          <p:cNvPr id="30" name="Audit shape">
            <a:extLst xmlns:a="http://schemas.openxmlformats.org/drawingml/2006/main">
              <a:ext uri="{FF2B5EF4-FFF2-40B4-BE49-F238E27FC236}">
                <a16:creationId xmlns:a16="http://schemas.microsoft.com/office/drawing/2014/main" id="{67698CE2-3F22-459B-BFB7-8EB7CB35D9A2}"/>
              </a:ext>
            </a:extLst>
          </p:cNvPr>
          <p:cNvSpPr>
            <a:spLocks xmlns:a="http://schemas.openxmlformats.org/drawingml/2006/main" noGrp="1"/>
          </p:cNvSpPr>
          <p:nvPr/>
        </p:nvSpPr>
        <p:spPr>
          <a:xfrm xmlns:a="http://schemas.openxmlformats.org/drawingml/2006/main">
            <a:off x="6343650" y="4857750"/>
            <a:ext cx="609600" cy="190500"/>
          </a:xfrm>
          <a:prstGeom xmlns:a="http://schemas.openxmlformats.org/drawingml/2006/main" prst="roundRect">
            <a:avLst>
              <a:gd name="adj" fmla="val 40000"/>
            </a:avLst>
          </a:prstGeom>
          <a:solidFill xmlns:a="http://schemas.openxmlformats.org/drawingml/2006/main">
            <a:srgbClr val="36526C"/>
          </a:solidFill>
          <a:ln xmlns:a="http://schemas.openxmlformats.org/drawingml/2006/main" w="0">
            <a:noFill/>
            <a:prstDash val="solid"/>
          </a:ln>
        </p:spPr>
      </p:sp>
      <p:sp>
        <p:nvSpPr>
          <p:cNvPr id="31" name="Audit shape">
            <a:extLst xmlns:a="http://schemas.openxmlformats.org/drawingml/2006/main">
              <a:ext uri="{FF2B5EF4-FFF2-40B4-BE49-F238E27FC236}">
                <a16:creationId xmlns:a16="http://schemas.microsoft.com/office/drawing/2014/main" id="{2396A6EF-A73A-4FAE-B03B-5CADE24CC5C7}"/>
              </a:ext>
            </a:extLst>
          </p:cNvPr>
          <p:cNvSpPr>
            <a:spLocks xmlns:a="http://schemas.openxmlformats.org/drawingml/2006/main" noGrp="1"/>
          </p:cNvSpPr>
          <p:nvPr/>
        </p:nvSpPr>
        <p:spPr>
          <a:xfrm xmlns:a="http://schemas.openxmlformats.org/drawingml/2006/main">
            <a:off x="6343650" y="4600575"/>
            <a:ext cx="609600" cy="190500"/>
          </a:xfrm>
          <a:prstGeom xmlns:a="http://schemas.openxmlformats.org/drawingml/2006/main" prst="roundRect">
            <a:avLst>
              <a:gd name="adj" fmla="val 40000"/>
            </a:avLst>
          </a:prstGeom>
          <a:solidFill xmlns:a="http://schemas.openxmlformats.org/drawingml/2006/main">
            <a:srgbClr val="36526C"/>
          </a:solidFill>
          <a:ln xmlns:a="http://schemas.openxmlformats.org/drawingml/2006/main" w="0">
            <a:noFill/>
            <a:prstDash val="solid"/>
          </a:ln>
        </p:spPr>
      </p:sp>
      <p:sp>
        <p:nvSpPr>
          <p:cNvPr id="32" name="Audit shape">
            <a:extLst xmlns:a="http://schemas.openxmlformats.org/drawingml/2006/main">
              <a:ext uri="{FF2B5EF4-FFF2-40B4-BE49-F238E27FC236}">
                <a16:creationId xmlns:a16="http://schemas.microsoft.com/office/drawing/2014/main" id="{0EB476FD-75A5-4C39-88D5-502FFEFF8937}"/>
              </a:ext>
            </a:extLst>
          </p:cNvPr>
          <p:cNvSpPr>
            <a:spLocks xmlns:a="http://schemas.openxmlformats.org/drawingml/2006/main" noGrp="1"/>
          </p:cNvSpPr>
          <p:nvPr/>
        </p:nvSpPr>
        <p:spPr>
          <a:xfrm xmlns:a="http://schemas.openxmlformats.org/drawingml/2006/main">
            <a:off x="6343650" y="4343400"/>
            <a:ext cx="609600" cy="190500"/>
          </a:xfrm>
          <a:prstGeom xmlns:a="http://schemas.openxmlformats.org/drawingml/2006/main" prst="roundRect">
            <a:avLst>
              <a:gd name="adj" fmla="val 40000"/>
            </a:avLst>
          </a:prstGeom>
          <a:solidFill xmlns:a="http://schemas.openxmlformats.org/drawingml/2006/main">
            <a:srgbClr val="36526C"/>
          </a:solidFill>
          <a:ln xmlns:a="http://schemas.openxmlformats.org/drawingml/2006/main" w="0">
            <a:noFill/>
            <a:prstDash val="solid"/>
          </a:ln>
        </p:spPr>
      </p:sp>
      <p:sp>
        <p:nvSpPr>
          <p:cNvPr id="33" name="Audit text">
            <a:extLst xmlns:a="http://schemas.openxmlformats.org/drawingml/2006/main">
              <a:ext uri="{FF2B5EF4-FFF2-40B4-BE49-F238E27FC236}">
                <a16:creationId xmlns:a16="http://schemas.microsoft.com/office/drawing/2014/main" id="{1C8D9B4E-BBA9-4B02-B6AA-1C787866FE07}"/>
              </a:ext>
            </a:extLst>
          </p:cNvPr>
          <p:cNvSpPr>
            <a:spLocks xmlns:a="http://schemas.openxmlformats.org/drawingml/2006/main" noGrp="1"/>
          </p:cNvSpPr>
          <p:nvPr/>
        </p:nvSpPr>
        <p:spPr>
          <a:xfrm xmlns:a="http://schemas.openxmlformats.org/drawingml/2006/main">
            <a:off x="6210300" y="5095875"/>
            <a:ext cx="876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975" b="0">
                <a:solidFill>
                  <a:srgbClr val="D7E4EB"/>
                </a:solidFill>
              </a:defRPr>
            </a:pPr>
            <a:r>
              <a:rPr sz="1150" b="0">
                <a:solidFill>
                  <a:srgbClr val="D7E4EB"/>
                </a:solidFill>
              </a:rPr>
              <a:t>3 tokens</a:t>
            </a:r>
          </a:p>
        </p:txBody>
      </p:sp>
      <p:sp>
        <p:nvSpPr>
          <p:cNvPr id="34" name="Audit shape">
            <a:extLst xmlns:a="http://schemas.openxmlformats.org/drawingml/2006/main">
              <a:ext uri="{FF2B5EF4-FFF2-40B4-BE49-F238E27FC236}">
                <a16:creationId xmlns:a16="http://schemas.microsoft.com/office/drawing/2014/main" id="{E6932E2C-89DD-487A-82C3-F676205F2966}"/>
              </a:ext>
            </a:extLst>
          </p:cNvPr>
          <p:cNvSpPr>
            <a:spLocks xmlns:a="http://schemas.openxmlformats.org/drawingml/2006/main" noGrp="1"/>
          </p:cNvSpPr>
          <p:nvPr/>
        </p:nvSpPr>
        <p:spPr>
          <a:xfrm xmlns:a="http://schemas.openxmlformats.org/drawingml/2006/main">
            <a:off x="7524750" y="2333625"/>
            <a:ext cx="723900" cy="723900"/>
          </a:xfrm>
          <a:prstGeom xmlns:a="http://schemas.openxmlformats.org/drawingml/2006/main" prst="ellipse">
            <a:avLst/>
          </a:prstGeom>
          <a:solidFill xmlns:a="http://schemas.openxmlformats.org/drawingml/2006/main">
            <a:srgbClr val="FFA640"/>
          </a:solidFill>
          <a:ln xmlns:a="http://schemas.openxmlformats.org/drawingml/2006/main" w="0">
            <a:noFill/>
            <a:prstDash val="solid"/>
          </a:ln>
        </p:spPr>
      </p:sp>
      <p:sp>
        <p:nvSpPr>
          <p:cNvPr id="35" name="Audit text">
            <a:extLst xmlns:a="http://schemas.openxmlformats.org/drawingml/2006/main">
              <a:ext uri="{FF2B5EF4-FFF2-40B4-BE49-F238E27FC236}">
                <a16:creationId xmlns:a16="http://schemas.microsoft.com/office/drawing/2014/main" id="{B9E30C48-433B-4F3D-A52C-535C2BF0B56D}"/>
              </a:ext>
            </a:extLst>
          </p:cNvPr>
          <p:cNvSpPr>
            <a:spLocks xmlns:a="http://schemas.openxmlformats.org/drawingml/2006/main" noGrp="1"/>
          </p:cNvSpPr>
          <p:nvPr/>
        </p:nvSpPr>
        <p:spPr>
          <a:xfrm xmlns:a="http://schemas.openxmlformats.org/drawingml/2006/main">
            <a:off x="7524750" y="2495550"/>
            <a:ext cx="7239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350" b="1">
                <a:solidFill>
                  <a:srgbClr val="071223"/>
                </a:solidFill>
              </a:defRPr>
            </a:pPr>
            <a:r>
              <a:rPr sz="1350" b="1">
                <a:solidFill>
                  <a:srgbClr val="071223"/>
                </a:solidFill>
              </a:rPr>
              <a:t>E2</a:t>
            </a:r>
          </a:p>
        </p:txBody>
      </p:sp>
      <p:sp>
        <p:nvSpPr>
          <p:cNvPr id="36" name="Audit shape">
            <a:extLst xmlns:a="http://schemas.openxmlformats.org/drawingml/2006/main">
              <a:ext uri="{FF2B5EF4-FFF2-40B4-BE49-F238E27FC236}">
                <a16:creationId xmlns:a16="http://schemas.microsoft.com/office/drawing/2014/main" id="{B957B17D-12F2-4AAB-8DB5-1ADBF6ED054A}"/>
              </a:ext>
            </a:extLst>
          </p:cNvPr>
          <p:cNvSpPr>
            <a:spLocks xmlns:a="http://schemas.openxmlformats.org/drawingml/2006/main" noGrp="1"/>
          </p:cNvSpPr>
          <p:nvPr/>
        </p:nvSpPr>
        <p:spPr>
          <a:xfrm xmlns:a="http://schemas.openxmlformats.org/drawingml/2006/main">
            <a:off x="7581900" y="4857750"/>
            <a:ext cx="609600" cy="190500"/>
          </a:xfrm>
          <a:prstGeom xmlns:a="http://schemas.openxmlformats.org/drawingml/2006/main" prst="roundRect">
            <a:avLst>
              <a:gd name="adj" fmla="val 40000"/>
            </a:avLst>
          </a:prstGeom>
          <a:solidFill xmlns:a="http://schemas.openxmlformats.org/drawingml/2006/main">
            <a:srgbClr val="FFA640"/>
          </a:solidFill>
          <a:ln xmlns:a="http://schemas.openxmlformats.org/drawingml/2006/main" w="0">
            <a:noFill/>
            <a:prstDash val="solid"/>
          </a:ln>
        </p:spPr>
      </p:sp>
      <p:sp>
        <p:nvSpPr>
          <p:cNvPr id="37" name="Audit shape">
            <a:extLst xmlns:a="http://schemas.openxmlformats.org/drawingml/2006/main">
              <a:ext uri="{FF2B5EF4-FFF2-40B4-BE49-F238E27FC236}">
                <a16:creationId xmlns:a16="http://schemas.microsoft.com/office/drawing/2014/main" id="{B041C1AA-9A94-4709-8208-2A03DAB3621C}"/>
              </a:ext>
            </a:extLst>
          </p:cNvPr>
          <p:cNvSpPr>
            <a:spLocks xmlns:a="http://schemas.openxmlformats.org/drawingml/2006/main" noGrp="1"/>
          </p:cNvSpPr>
          <p:nvPr/>
        </p:nvSpPr>
        <p:spPr>
          <a:xfrm xmlns:a="http://schemas.openxmlformats.org/drawingml/2006/main">
            <a:off x="7581900" y="4600575"/>
            <a:ext cx="609600" cy="190500"/>
          </a:xfrm>
          <a:prstGeom xmlns:a="http://schemas.openxmlformats.org/drawingml/2006/main" prst="roundRect">
            <a:avLst>
              <a:gd name="adj" fmla="val 40000"/>
            </a:avLst>
          </a:prstGeom>
          <a:solidFill xmlns:a="http://schemas.openxmlformats.org/drawingml/2006/main">
            <a:srgbClr val="FFA640"/>
          </a:solidFill>
          <a:ln xmlns:a="http://schemas.openxmlformats.org/drawingml/2006/main" w="0">
            <a:noFill/>
            <a:prstDash val="solid"/>
          </a:ln>
        </p:spPr>
      </p:sp>
      <p:sp>
        <p:nvSpPr>
          <p:cNvPr id="38" name="Audit shape">
            <a:extLst xmlns:a="http://schemas.openxmlformats.org/drawingml/2006/main">
              <a:ext uri="{FF2B5EF4-FFF2-40B4-BE49-F238E27FC236}">
                <a16:creationId xmlns:a16="http://schemas.microsoft.com/office/drawing/2014/main" id="{C2441916-69B5-4246-BAFF-D1F1C10347DC}"/>
              </a:ext>
            </a:extLst>
          </p:cNvPr>
          <p:cNvSpPr>
            <a:spLocks xmlns:a="http://schemas.openxmlformats.org/drawingml/2006/main" noGrp="1"/>
          </p:cNvSpPr>
          <p:nvPr/>
        </p:nvSpPr>
        <p:spPr>
          <a:xfrm xmlns:a="http://schemas.openxmlformats.org/drawingml/2006/main">
            <a:off x="7581900" y="4343400"/>
            <a:ext cx="609600" cy="190500"/>
          </a:xfrm>
          <a:prstGeom xmlns:a="http://schemas.openxmlformats.org/drawingml/2006/main" prst="roundRect">
            <a:avLst>
              <a:gd name="adj" fmla="val 40000"/>
            </a:avLst>
          </a:prstGeom>
          <a:solidFill xmlns:a="http://schemas.openxmlformats.org/drawingml/2006/main">
            <a:srgbClr val="FFA640"/>
          </a:solidFill>
          <a:ln xmlns:a="http://schemas.openxmlformats.org/drawingml/2006/main" w="0">
            <a:noFill/>
            <a:prstDash val="solid"/>
          </a:ln>
        </p:spPr>
      </p:sp>
      <p:sp>
        <p:nvSpPr>
          <p:cNvPr id="39" name="Audit shape">
            <a:extLst xmlns:a="http://schemas.openxmlformats.org/drawingml/2006/main">
              <a:ext uri="{FF2B5EF4-FFF2-40B4-BE49-F238E27FC236}">
                <a16:creationId xmlns:a16="http://schemas.microsoft.com/office/drawing/2014/main" id="{A84A9015-4991-4955-B33F-7249331597F2}"/>
              </a:ext>
            </a:extLst>
          </p:cNvPr>
          <p:cNvSpPr>
            <a:spLocks xmlns:a="http://schemas.openxmlformats.org/drawingml/2006/main" noGrp="1"/>
          </p:cNvSpPr>
          <p:nvPr/>
        </p:nvSpPr>
        <p:spPr>
          <a:xfrm xmlns:a="http://schemas.openxmlformats.org/drawingml/2006/main">
            <a:off x="7581900" y="4086225"/>
            <a:ext cx="609600" cy="190500"/>
          </a:xfrm>
          <a:prstGeom xmlns:a="http://schemas.openxmlformats.org/drawingml/2006/main" prst="roundRect">
            <a:avLst>
              <a:gd name="adj" fmla="val 40000"/>
            </a:avLst>
          </a:prstGeom>
          <a:solidFill xmlns:a="http://schemas.openxmlformats.org/drawingml/2006/main">
            <a:srgbClr val="FFA640"/>
          </a:solidFill>
          <a:ln xmlns:a="http://schemas.openxmlformats.org/drawingml/2006/main" w="0">
            <a:noFill/>
            <a:prstDash val="solid"/>
          </a:ln>
        </p:spPr>
      </p:sp>
      <p:sp>
        <p:nvSpPr>
          <p:cNvPr id="40" name="Audit shape">
            <a:extLst xmlns:a="http://schemas.openxmlformats.org/drawingml/2006/main">
              <a:ext uri="{FF2B5EF4-FFF2-40B4-BE49-F238E27FC236}">
                <a16:creationId xmlns:a16="http://schemas.microsoft.com/office/drawing/2014/main" id="{B0D95DA7-3081-4252-8055-74CCF1FEDC3B}"/>
              </a:ext>
            </a:extLst>
          </p:cNvPr>
          <p:cNvSpPr>
            <a:spLocks xmlns:a="http://schemas.openxmlformats.org/drawingml/2006/main" noGrp="1"/>
          </p:cNvSpPr>
          <p:nvPr/>
        </p:nvSpPr>
        <p:spPr>
          <a:xfrm xmlns:a="http://schemas.openxmlformats.org/drawingml/2006/main">
            <a:off x="7581900" y="3829050"/>
            <a:ext cx="609600" cy="190500"/>
          </a:xfrm>
          <a:prstGeom xmlns:a="http://schemas.openxmlformats.org/drawingml/2006/main" prst="roundRect">
            <a:avLst>
              <a:gd name="adj" fmla="val 40000"/>
            </a:avLst>
          </a:prstGeom>
          <a:solidFill xmlns:a="http://schemas.openxmlformats.org/drawingml/2006/main">
            <a:srgbClr val="FFA640"/>
          </a:solidFill>
          <a:ln xmlns:a="http://schemas.openxmlformats.org/drawingml/2006/main" w="0">
            <a:noFill/>
            <a:prstDash val="solid"/>
          </a:ln>
        </p:spPr>
      </p:sp>
      <p:sp>
        <p:nvSpPr>
          <p:cNvPr id="41" name="Audit shape">
            <a:extLst xmlns:a="http://schemas.openxmlformats.org/drawingml/2006/main">
              <a:ext uri="{FF2B5EF4-FFF2-40B4-BE49-F238E27FC236}">
                <a16:creationId xmlns:a16="http://schemas.microsoft.com/office/drawing/2014/main" id="{A86343EB-CCE8-4FD9-9B45-EAEB41BF21D2}"/>
              </a:ext>
            </a:extLst>
          </p:cNvPr>
          <p:cNvSpPr>
            <a:spLocks xmlns:a="http://schemas.openxmlformats.org/drawingml/2006/main" noGrp="1"/>
          </p:cNvSpPr>
          <p:nvPr/>
        </p:nvSpPr>
        <p:spPr>
          <a:xfrm xmlns:a="http://schemas.openxmlformats.org/drawingml/2006/main">
            <a:off x="7581900" y="3571875"/>
            <a:ext cx="609600" cy="190500"/>
          </a:xfrm>
          <a:prstGeom xmlns:a="http://schemas.openxmlformats.org/drawingml/2006/main" prst="roundRect">
            <a:avLst>
              <a:gd name="adj" fmla="val 40000"/>
            </a:avLst>
          </a:prstGeom>
          <a:solidFill xmlns:a="http://schemas.openxmlformats.org/drawingml/2006/main">
            <a:srgbClr val="FFA640"/>
          </a:solidFill>
          <a:ln xmlns:a="http://schemas.openxmlformats.org/drawingml/2006/main" w="0">
            <a:noFill/>
            <a:prstDash val="solid"/>
          </a:ln>
        </p:spPr>
      </p:sp>
      <p:sp>
        <p:nvSpPr>
          <p:cNvPr id="42" name="Audit shape">
            <a:extLst xmlns:a="http://schemas.openxmlformats.org/drawingml/2006/main">
              <a:ext uri="{FF2B5EF4-FFF2-40B4-BE49-F238E27FC236}">
                <a16:creationId xmlns:a16="http://schemas.microsoft.com/office/drawing/2014/main" id="{59E2B016-A93E-48BB-8331-FE93DE74AD13}"/>
              </a:ext>
            </a:extLst>
          </p:cNvPr>
          <p:cNvSpPr>
            <a:spLocks xmlns:a="http://schemas.openxmlformats.org/drawingml/2006/main" noGrp="1"/>
          </p:cNvSpPr>
          <p:nvPr/>
        </p:nvSpPr>
        <p:spPr>
          <a:xfrm xmlns:a="http://schemas.openxmlformats.org/drawingml/2006/main">
            <a:off x="7581900" y="3314700"/>
            <a:ext cx="609600" cy="190500"/>
          </a:xfrm>
          <a:prstGeom xmlns:a="http://schemas.openxmlformats.org/drawingml/2006/main" prst="roundRect">
            <a:avLst>
              <a:gd name="adj" fmla="val 40000"/>
            </a:avLst>
          </a:prstGeom>
          <a:solidFill xmlns:a="http://schemas.openxmlformats.org/drawingml/2006/main">
            <a:srgbClr val="FFA640"/>
          </a:solidFill>
          <a:ln xmlns:a="http://schemas.openxmlformats.org/drawingml/2006/main" w="0">
            <a:noFill/>
            <a:prstDash val="solid"/>
          </a:ln>
        </p:spPr>
      </p:sp>
      <p:sp>
        <p:nvSpPr>
          <p:cNvPr id="43" name="Audit text">
            <a:extLst xmlns:a="http://schemas.openxmlformats.org/drawingml/2006/main">
              <a:ext uri="{FF2B5EF4-FFF2-40B4-BE49-F238E27FC236}">
                <a16:creationId xmlns:a16="http://schemas.microsoft.com/office/drawing/2014/main" id="{C4C2A145-A173-41F1-A705-7A33EBC0E960}"/>
              </a:ext>
            </a:extLst>
          </p:cNvPr>
          <p:cNvSpPr>
            <a:spLocks xmlns:a="http://schemas.openxmlformats.org/drawingml/2006/main" noGrp="1"/>
          </p:cNvSpPr>
          <p:nvPr/>
        </p:nvSpPr>
        <p:spPr>
          <a:xfrm xmlns:a="http://schemas.openxmlformats.org/drawingml/2006/main">
            <a:off x="7448550" y="5095875"/>
            <a:ext cx="876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975" b="0">
                <a:solidFill>
                  <a:srgbClr val="D7E4EB"/>
                </a:solidFill>
              </a:defRPr>
            </a:pPr>
            <a:r>
              <a:rPr sz="1150" b="0">
                <a:solidFill>
                  <a:srgbClr val="D7E4EB"/>
                </a:solidFill>
              </a:rPr>
              <a:t>7 tokens</a:t>
            </a:r>
          </a:p>
        </p:txBody>
      </p:sp>
      <p:sp>
        <p:nvSpPr>
          <p:cNvPr id="44" name="Audit shape">
            <a:extLst xmlns:a="http://schemas.openxmlformats.org/drawingml/2006/main">
              <a:ext uri="{FF2B5EF4-FFF2-40B4-BE49-F238E27FC236}">
                <a16:creationId xmlns:a16="http://schemas.microsoft.com/office/drawing/2014/main" id="{FED91BB0-51C1-4D00-B27A-DF496C798E0E}"/>
              </a:ext>
            </a:extLst>
          </p:cNvPr>
          <p:cNvSpPr>
            <a:spLocks xmlns:a="http://schemas.openxmlformats.org/drawingml/2006/main" noGrp="1"/>
          </p:cNvSpPr>
          <p:nvPr/>
        </p:nvSpPr>
        <p:spPr>
          <a:xfrm xmlns:a="http://schemas.openxmlformats.org/drawingml/2006/main">
            <a:off x="8763000" y="2333625"/>
            <a:ext cx="723900" cy="723900"/>
          </a:xfrm>
          <a:prstGeom xmlns:a="http://schemas.openxmlformats.org/drawingml/2006/main" prst="ellipse">
            <a:avLst/>
          </a:prstGeom>
          <a:solidFill xmlns:a="http://schemas.openxmlformats.org/drawingml/2006/main">
            <a:srgbClr val="976FFF"/>
          </a:solidFill>
          <a:ln xmlns:a="http://schemas.openxmlformats.org/drawingml/2006/main" w="0">
            <a:noFill/>
            <a:prstDash val="solid"/>
          </a:ln>
        </p:spPr>
      </p:sp>
      <p:sp>
        <p:nvSpPr>
          <p:cNvPr id="45" name="Audit text">
            <a:extLst xmlns:a="http://schemas.openxmlformats.org/drawingml/2006/main">
              <a:ext uri="{FF2B5EF4-FFF2-40B4-BE49-F238E27FC236}">
                <a16:creationId xmlns:a16="http://schemas.microsoft.com/office/drawing/2014/main" id="{4E1CB0BD-C5A8-44C2-84AF-C16757BF7D11}"/>
              </a:ext>
            </a:extLst>
          </p:cNvPr>
          <p:cNvSpPr>
            <a:spLocks xmlns:a="http://schemas.openxmlformats.org/drawingml/2006/main" noGrp="1"/>
          </p:cNvSpPr>
          <p:nvPr/>
        </p:nvSpPr>
        <p:spPr>
          <a:xfrm xmlns:a="http://schemas.openxmlformats.org/drawingml/2006/main">
            <a:off x="8763000" y="2495550"/>
            <a:ext cx="7239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350" b="1">
                <a:solidFill>
                  <a:srgbClr val="071223"/>
                </a:solidFill>
              </a:defRPr>
            </a:pPr>
            <a:r>
              <a:rPr sz="1350" b="1">
                <a:solidFill>
                  <a:srgbClr val="071223"/>
                </a:solidFill>
              </a:rPr>
              <a:t>E3</a:t>
            </a:r>
          </a:p>
        </p:txBody>
      </p:sp>
      <p:sp>
        <p:nvSpPr>
          <p:cNvPr id="46" name="Audit shape">
            <a:extLst xmlns:a="http://schemas.openxmlformats.org/drawingml/2006/main">
              <a:ext uri="{FF2B5EF4-FFF2-40B4-BE49-F238E27FC236}">
                <a16:creationId xmlns:a16="http://schemas.microsoft.com/office/drawing/2014/main" id="{4DE1AD25-271A-476A-B530-647F526A97FD}"/>
              </a:ext>
            </a:extLst>
          </p:cNvPr>
          <p:cNvSpPr>
            <a:spLocks xmlns:a="http://schemas.openxmlformats.org/drawingml/2006/main" noGrp="1"/>
          </p:cNvSpPr>
          <p:nvPr/>
        </p:nvSpPr>
        <p:spPr>
          <a:xfrm xmlns:a="http://schemas.openxmlformats.org/drawingml/2006/main">
            <a:off x="8820150" y="4857750"/>
            <a:ext cx="609600" cy="190500"/>
          </a:xfrm>
          <a:prstGeom xmlns:a="http://schemas.openxmlformats.org/drawingml/2006/main" prst="roundRect">
            <a:avLst>
              <a:gd name="adj" fmla="val 40000"/>
            </a:avLst>
          </a:prstGeom>
          <a:solidFill xmlns:a="http://schemas.openxmlformats.org/drawingml/2006/main">
            <a:srgbClr val="36526C"/>
          </a:solidFill>
          <a:ln xmlns:a="http://schemas.openxmlformats.org/drawingml/2006/main" w="0">
            <a:noFill/>
            <a:prstDash val="solid"/>
          </a:ln>
        </p:spPr>
      </p:sp>
      <p:sp>
        <p:nvSpPr>
          <p:cNvPr id="47" name="Audit shape">
            <a:extLst xmlns:a="http://schemas.openxmlformats.org/drawingml/2006/main">
              <a:ext uri="{FF2B5EF4-FFF2-40B4-BE49-F238E27FC236}">
                <a16:creationId xmlns:a16="http://schemas.microsoft.com/office/drawing/2014/main" id="{44AEC5D1-4E16-470D-AF80-AAFD1602E14C}"/>
              </a:ext>
            </a:extLst>
          </p:cNvPr>
          <p:cNvSpPr>
            <a:spLocks xmlns:a="http://schemas.openxmlformats.org/drawingml/2006/main" noGrp="1"/>
          </p:cNvSpPr>
          <p:nvPr/>
        </p:nvSpPr>
        <p:spPr>
          <a:xfrm xmlns:a="http://schemas.openxmlformats.org/drawingml/2006/main">
            <a:off x="8820150" y="4600575"/>
            <a:ext cx="609600" cy="190500"/>
          </a:xfrm>
          <a:prstGeom xmlns:a="http://schemas.openxmlformats.org/drawingml/2006/main" prst="roundRect">
            <a:avLst>
              <a:gd name="adj" fmla="val 40000"/>
            </a:avLst>
          </a:prstGeom>
          <a:solidFill xmlns:a="http://schemas.openxmlformats.org/drawingml/2006/main">
            <a:srgbClr val="36526C"/>
          </a:solidFill>
          <a:ln xmlns:a="http://schemas.openxmlformats.org/drawingml/2006/main" w="0">
            <a:noFill/>
            <a:prstDash val="solid"/>
          </a:ln>
        </p:spPr>
      </p:sp>
      <p:sp>
        <p:nvSpPr>
          <p:cNvPr id="48" name="Audit shape">
            <a:extLst xmlns:a="http://schemas.openxmlformats.org/drawingml/2006/main">
              <a:ext uri="{FF2B5EF4-FFF2-40B4-BE49-F238E27FC236}">
                <a16:creationId xmlns:a16="http://schemas.microsoft.com/office/drawing/2014/main" id="{33F63E0D-BF87-4B33-A681-BF12A393B478}"/>
              </a:ext>
            </a:extLst>
          </p:cNvPr>
          <p:cNvSpPr>
            <a:spLocks xmlns:a="http://schemas.openxmlformats.org/drawingml/2006/main" noGrp="1"/>
          </p:cNvSpPr>
          <p:nvPr/>
        </p:nvSpPr>
        <p:spPr>
          <a:xfrm xmlns:a="http://schemas.openxmlformats.org/drawingml/2006/main">
            <a:off x="8820150" y="4343400"/>
            <a:ext cx="609600" cy="190500"/>
          </a:xfrm>
          <a:prstGeom xmlns:a="http://schemas.openxmlformats.org/drawingml/2006/main" prst="roundRect">
            <a:avLst>
              <a:gd name="adj" fmla="val 40000"/>
            </a:avLst>
          </a:prstGeom>
          <a:solidFill xmlns:a="http://schemas.openxmlformats.org/drawingml/2006/main">
            <a:srgbClr val="36526C"/>
          </a:solidFill>
          <a:ln xmlns:a="http://schemas.openxmlformats.org/drawingml/2006/main" w="0">
            <a:noFill/>
            <a:prstDash val="solid"/>
          </a:ln>
        </p:spPr>
      </p:sp>
      <p:sp>
        <p:nvSpPr>
          <p:cNvPr id="49" name="Audit shape">
            <a:extLst xmlns:a="http://schemas.openxmlformats.org/drawingml/2006/main">
              <a:ext uri="{FF2B5EF4-FFF2-40B4-BE49-F238E27FC236}">
                <a16:creationId xmlns:a16="http://schemas.microsoft.com/office/drawing/2014/main" id="{2EF267F2-62CD-45AE-80F9-C7943C311844}"/>
              </a:ext>
            </a:extLst>
          </p:cNvPr>
          <p:cNvSpPr>
            <a:spLocks xmlns:a="http://schemas.openxmlformats.org/drawingml/2006/main" noGrp="1"/>
          </p:cNvSpPr>
          <p:nvPr/>
        </p:nvSpPr>
        <p:spPr>
          <a:xfrm xmlns:a="http://schemas.openxmlformats.org/drawingml/2006/main">
            <a:off x="8820150" y="4086225"/>
            <a:ext cx="609600" cy="190500"/>
          </a:xfrm>
          <a:prstGeom xmlns:a="http://schemas.openxmlformats.org/drawingml/2006/main" prst="roundRect">
            <a:avLst>
              <a:gd name="adj" fmla="val 40000"/>
            </a:avLst>
          </a:prstGeom>
          <a:solidFill xmlns:a="http://schemas.openxmlformats.org/drawingml/2006/main">
            <a:srgbClr val="36526C"/>
          </a:solidFill>
          <a:ln xmlns:a="http://schemas.openxmlformats.org/drawingml/2006/main" w="0">
            <a:noFill/>
            <a:prstDash val="solid"/>
          </a:ln>
        </p:spPr>
      </p:sp>
      <p:sp>
        <p:nvSpPr>
          <p:cNvPr id="50" name="Audit text">
            <a:extLst xmlns:a="http://schemas.openxmlformats.org/drawingml/2006/main">
              <a:ext uri="{FF2B5EF4-FFF2-40B4-BE49-F238E27FC236}">
                <a16:creationId xmlns:a16="http://schemas.microsoft.com/office/drawing/2014/main" id="{A1339099-7D9C-403C-9586-E6EA98DBFDFA}"/>
              </a:ext>
            </a:extLst>
          </p:cNvPr>
          <p:cNvSpPr>
            <a:spLocks xmlns:a="http://schemas.openxmlformats.org/drawingml/2006/main" noGrp="1"/>
          </p:cNvSpPr>
          <p:nvPr/>
        </p:nvSpPr>
        <p:spPr>
          <a:xfrm xmlns:a="http://schemas.openxmlformats.org/drawingml/2006/main">
            <a:off x="8686800" y="5095875"/>
            <a:ext cx="876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975" b="0">
                <a:solidFill>
                  <a:srgbClr val="D7E4EB"/>
                </a:solidFill>
              </a:defRPr>
            </a:pPr>
            <a:r>
              <a:rPr sz="1150" b="0">
                <a:solidFill>
                  <a:srgbClr val="D7E4EB"/>
                </a:solidFill>
              </a:rPr>
              <a:t>4 tokens</a:t>
            </a:r>
          </a:p>
        </p:txBody>
      </p:sp>
      <p:sp>
        <p:nvSpPr>
          <p:cNvPr id="51" name="Audit shape">
            <a:extLst xmlns:a="http://schemas.openxmlformats.org/drawingml/2006/main">
              <a:ext uri="{FF2B5EF4-FFF2-40B4-BE49-F238E27FC236}">
                <a16:creationId xmlns:a16="http://schemas.microsoft.com/office/drawing/2014/main" id="{E03A9C44-56A0-4353-97CC-F31CE464D8C4}"/>
              </a:ext>
            </a:extLst>
          </p:cNvPr>
          <p:cNvSpPr>
            <a:spLocks xmlns:a="http://schemas.openxmlformats.org/drawingml/2006/main" noGrp="1"/>
          </p:cNvSpPr>
          <p:nvPr/>
        </p:nvSpPr>
        <p:spPr>
          <a:xfrm xmlns:a="http://schemas.openxmlformats.org/drawingml/2006/main">
            <a:off x="10001250" y="2333625"/>
            <a:ext cx="723900" cy="723900"/>
          </a:xfrm>
          <a:prstGeom xmlns:a="http://schemas.openxmlformats.org/drawingml/2006/main" prst="ellipse">
            <a:avLst/>
          </a:prstGeom>
          <a:solidFill xmlns:a="http://schemas.openxmlformats.org/drawingml/2006/main">
            <a:srgbClr val="52D18B"/>
          </a:solidFill>
          <a:ln xmlns:a="http://schemas.openxmlformats.org/drawingml/2006/main" w="0">
            <a:noFill/>
            <a:prstDash val="solid"/>
          </a:ln>
        </p:spPr>
      </p:sp>
      <p:sp>
        <p:nvSpPr>
          <p:cNvPr id="52" name="Audit text">
            <a:extLst xmlns:a="http://schemas.openxmlformats.org/drawingml/2006/main">
              <a:ext uri="{FF2B5EF4-FFF2-40B4-BE49-F238E27FC236}">
                <a16:creationId xmlns:a16="http://schemas.microsoft.com/office/drawing/2014/main" id="{88695887-93A9-4A48-913F-69628E453E6A}"/>
              </a:ext>
            </a:extLst>
          </p:cNvPr>
          <p:cNvSpPr>
            <a:spLocks xmlns:a="http://schemas.openxmlformats.org/drawingml/2006/main" noGrp="1"/>
          </p:cNvSpPr>
          <p:nvPr/>
        </p:nvSpPr>
        <p:spPr>
          <a:xfrm xmlns:a="http://schemas.openxmlformats.org/drawingml/2006/main">
            <a:off x="10001250" y="2495550"/>
            <a:ext cx="7239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350" b="1">
                <a:solidFill>
                  <a:srgbClr val="071223"/>
                </a:solidFill>
              </a:defRPr>
            </a:pPr>
            <a:r>
              <a:rPr sz="1350" b="1">
                <a:solidFill>
                  <a:srgbClr val="071223"/>
                </a:solidFill>
              </a:rPr>
              <a:t>E4</a:t>
            </a:r>
          </a:p>
        </p:txBody>
      </p:sp>
      <p:sp>
        <p:nvSpPr>
          <p:cNvPr id="53" name="Audit shape">
            <a:extLst xmlns:a="http://schemas.openxmlformats.org/drawingml/2006/main">
              <a:ext uri="{FF2B5EF4-FFF2-40B4-BE49-F238E27FC236}">
                <a16:creationId xmlns:a16="http://schemas.microsoft.com/office/drawing/2014/main" id="{DADF656C-AA74-44EC-A8EB-F3FB08A8257F}"/>
              </a:ext>
            </a:extLst>
          </p:cNvPr>
          <p:cNvSpPr>
            <a:spLocks xmlns:a="http://schemas.openxmlformats.org/drawingml/2006/main" noGrp="1"/>
          </p:cNvSpPr>
          <p:nvPr/>
        </p:nvSpPr>
        <p:spPr>
          <a:xfrm xmlns:a="http://schemas.openxmlformats.org/drawingml/2006/main">
            <a:off x="10058400" y="4857750"/>
            <a:ext cx="609600" cy="190500"/>
          </a:xfrm>
          <a:prstGeom xmlns:a="http://schemas.openxmlformats.org/drawingml/2006/main" prst="roundRect">
            <a:avLst>
              <a:gd name="adj" fmla="val 40000"/>
            </a:avLst>
          </a:prstGeom>
          <a:solidFill xmlns:a="http://schemas.openxmlformats.org/drawingml/2006/main">
            <a:srgbClr val="36526C"/>
          </a:solidFill>
          <a:ln xmlns:a="http://schemas.openxmlformats.org/drawingml/2006/main" w="0">
            <a:noFill/>
            <a:prstDash val="solid"/>
          </a:ln>
        </p:spPr>
      </p:sp>
      <p:sp>
        <p:nvSpPr>
          <p:cNvPr id="54" name="Audit shape">
            <a:extLst xmlns:a="http://schemas.openxmlformats.org/drawingml/2006/main">
              <a:ext uri="{FF2B5EF4-FFF2-40B4-BE49-F238E27FC236}">
                <a16:creationId xmlns:a16="http://schemas.microsoft.com/office/drawing/2014/main" id="{2DD68D67-4E07-4061-8734-4B7A94F60FDB}"/>
              </a:ext>
            </a:extLst>
          </p:cNvPr>
          <p:cNvSpPr>
            <a:spLocks xmlns:a="http://schemas.openxmlformats.org/drawingml/2006/main" noGrp="1"/>
          </p:cNvSpPr>
          <p:nvPr/>
        </p:nvSpPr>
        <p:spPr>
          <a:xfrm xmlns:a="http://schemas.openxmlformats.org/drawingml/2006/main">
            <a:off x="10058400" y="4600575"/>
            <a:ext cx="609600" cy="190500"/>
          </a:xfrm>
          <a:prstGeom xmlns:a="http://schemas.openxmlformats.org/drawingml/2006/main" prst="roundRect">
            <a:avLst>
              <a:gd name="adj" fmla="val 40000"/>
            </a:avLst>
          </a:prstGeom>
          <a:solidFill xmlns:a="http://schemas.openxmlformats.org/drawingml/2006/main">
            <a:srgbClr val="36526C"/>
          </a:solidFill>
          <a:ln xmlns:a="http://schemas.openxmlformats.org/drawingml/2006/main" w="0">
            <a:noFill/>
            <a:prstDash val="solid"/>
          </a:ln>
        </p:spPr>
      </p:sp>
      <p:sp>
        <p:nvSpPr>
          <p:cNvPr id="55" name="Audit text">
            <a:extLst xmlns:a="http://schemas.openxmlformats.org/drawingml/2006/main">
              <a:ext uri="{FF2B5EF4-FFF2-40B4-BE49-F238E27FC236}">
                <a16:creationId xmlns:a16="http://schemas.microsoft.com/office/drawing/2014/main" id="{767D4CFE-0818-4048-9893-F1BC727AC9B8}"/>
              </a:ext>
            </a:extLst>
          </p:cNvPr>
          <p:cNvSpPr>
            <a:spLocks xmlns:a="http://schemas.openxmlformats.org/drawingml/2006/main" noGrp="1"/>
          </p:cNvSpPr>
          <p:nvPr/>
        </p:nvSpPr>
        <p:spPr>
          <a:xfrm xmlns:a="http://schemas.openxmlformats.org/drawingml/2006/main">
            <a:off x="9925050" y="5095875"/>
            <a:ext cx="876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975" b="0">
                <a:solidFill>
                  <a:srgbClr val="D7E4EB"/>
                </a:solidFill>
              </a:defRPr>
            </a:pPr>
            <a:r>
              <a:rPr sz="1150" b="0">
                <a:solidFill>
                  <a:srgbClr val="D7E4EB"/>
                </a:solidFill>
              </a:rPr>
              <a:t>2 tokens</a:t>
            </a:r>
          </a:p>
        </p:txBody>
      </p:sp>
      <p:sp>
        <p:nvSpPr>
          <p:cNvPr id="56" name="Audit text">
            <a:extLst xmlns:a="http://schemas.openxmlformats.org/drawingml/2006/main">
              <a:ext uri="{FF2B5EF4-FFF2-40B4-BE49-F238E27FC236}">
                <a16:creationId xmlns:a16="http://schemas.microsoft.com/office/drawing/2014/main" id="{F3FAFAEE-7435-4026-ACFC-3DDC72F0234B}"/>
              </a:ext>
            </a:extLst>
          </p:cNvPr>
          <p:cNvSpPr>
            <a:spLocks xmlns:a="http://schemas.openxmlformats.org/drawingml/2006/main" noGrp="1"/>
          </p:cNvSpPr>
          <p:nvPr/>
        </p:nvSpPr>
        <p:spPr>
          <a:xfrm xmlns:a="http://schemas.openxmlformats.org/drawingml/2006/main">
            <a:off x="6191250" y="5572125"/>
            <a:ext cx="4762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275" b="1">
                <a:solidFill>
                  <a:srgbClr val="F7FAFC"/>
                </a:solidFill>
              </a:defRPr>
            </a:pPr>
            <a:r>
              <a:rPr sz="1550" b="1">
                <a:solidFill>
                  <a:srgbClr val="F7FAFC"/>
                </a:solidFill>
              </a:rPr>
              <a:t>The batch is balanced; the expert work is not.</a:t>
            </a:r>
          </a:p>
        </p:txBody>
      </p:sp>
    </p:spTree>
    <p:extLst>
      <p:ext uri="{BB962C8B-B14F-4D97-AF65-F5344CB8AC3E}">
        <p14:creationId xmlns:p14="http://schemas.microsoft.com/office/powerpoint/2010/main" val="1891785878"/>
      </p:ext>
    </p:extLst>
  </p:cSld>
</p:sld>
</file>

<file path=ppt/slides/slide1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BA105424-B1D2-4701-B14F-C64CB58A4DFC}"/>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A7A58440-433D-415E-96B3-153F9B369569}"/>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F1AA45"/>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1A748D11-1990-446A-96FA-1A94865BC198}"/>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MODERN WORKLOADS</a:t>
            </a:r>
          </a:p>
        </p:txBody>
      </p:sp>
      <p:sp>
        <p:nvSpPr>
          <p:cNvPr id="5" name="TextBox 4">
            <a:extLst xmlns:a="http://schemas.openxmlformats.org/drawingml/2006/main">
              <a:ext uri="{FF2B5EF4-FFF2-40B4-BE49-F238E27FC236}">
                <a16:creationId xmlns:a16="http://schemas.microsoft.com/office/drawing/2014/main" id="{95C3559D-89A9-4576-AA52-7C494DBC9C62}"/>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One question can become a chain of actions</a:t>
            </a:r>
          </a:p>
        </p:txBody>
      </p:sp>
      <p:sp>
        <p:nvSpPr>
          <p:cNvPr id="6" name="Rectangle 5">
            <a:extLst xmlns:a="http://schemas.openxmlformats.org/drawingml/2006/main">
              <a:ext uri="{FF2B5EF4-FFF2-40B4-BE49-F238E27FC236}">
                <a16:creationId xmlns:a16="http://schemas.microsoft.com/office/drawing/2014/main" id="{45F0ABF3-182F-4DBA-9DBD-8BAFDB1B16D7}"/>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B579F696-BC74-4C76-B1CA-E51B9D31F683}"/>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110/124</a:t>
            </a:r>
          </a:p>
        </p:txBody>
      </p:sp>
      <p:sp>
        <p:nvSpPr>
          <p:cNvPr id="8" name="Oval 7">
            <a:extLst xmlns:a="http://schemas.openxmlformats.org/drawingml/2006/main">
              <a:ext uri="{FF2B5EF4-FFF2-40B4-BE49-F238E27FC236}">
                <a16:creationId xmlns:a16="http://schemas.microsoft.com/office/drawing/2014/main" id="{4D3F0BD1-9FBA-422B-9543-BB4F8DEDD4F0}"/>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F1AA45"/>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D1AB39C0-45BC-467A-9E8A-E3AABAC7D5D3}"/>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Plan creates sub-tasks.</a:t>
            </a:r>
          </a:p>
        </p:txBody>
      </p:sp>
      <p:sp>
        <p:nvSpPr>
          <p:cNvPr id="10" name="Oval 9">
            <a:extLst xmlns:a="http://schemas.openxmlformats.org/drawingml/2006/main">
              <a:ext uri="{FF2B5EF4-FFF2-40B4-BE49-F238E27FC236}">
                <a16:creationId xmlns:a16="http://schemas.microsoft.com/office/drawing/2014/main" id="{D033B768-67FF-4933-8FBF-E95F5DD53339}"/>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2CA4A5A6-4AF2-4C50-BEAF-C3A64E3D042D}"/>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Tools create intermediate results.</a:t>
            </a:r>
          </a:p>
        </p:txBody>
      </p:sp>
      <p:sp>
        <p:nvSpPr>
          <p:cNvPr id="12" name="Oval 11">
            <a:extLst xmlns:a="http://schemas.openxmlformats.org/drawingml/2006/main">
              <a:ext uri="{FF2B5EF4-FFF2-40B4-BE49-F238E27FC236}">
                <a16:creationId xmlns:a16="http://schemas.microsoft.com/office/drawing/2014/main" id="{2250CE70-9517-440E-B6C8-FED384235522}"/>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3C2196D0-85B6-498C-9250-40AFC804F941}"/>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Session state persists across steps.</a:t>
            </a:r>
          </a:p>
        </p:txBody>
      </p:sp>
      <p:sp>
        <p:nvSpPr>
          <p:cNvPr id="14" name="Oval 13">
            <a:extLst xmlns:a="http://schemas.openxmlformats.org/drawingml/2006/main">
              <a:ext uri="{FF2B5EF4-FFF2-40B4-BE49-F238E27FC236}">
                <a16:creationId xmlns:a16="http://schemas.microsoft.com/office/drawing/2014/main" id="{9078D357-8803-44E2-942C-4CD39CA016C4}"/>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4C3D8B8F-A2B5-4D62-A003-E97E2B651402}"/>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Scheduling and isolation now span a workflow.</a:t>
            </a:r>
          </a:p>
        </p:txBody>
      </p:sp>
      <p:sp>
        <p:nvSpPr>
          <p:cNvPr id="27" name="Deck progress 106/120">
            <a:extLst xmlns:a="http://schemas.openxmlformats.org/drawingml/2006/main">
              <a:ext uri="{FF2B5EF4-FFF2-40B4-BE49-F238E27FC236}">
                <a16:creationId xmlns:a16="http://schemas.microsoft.com/office/drawing/2014/main" id="{FE588C77-D149-427C-982E-8671EE405CD3}"/>
              </a:ext>
            </a:extLst>
          </p:cNvPr>
          <p:cNvSpPr>
            <a:spLocks xmlns:a="http://schemas.openxmlformats.org/drawingml/2006/main" noGrp="1"/>
          </p:cNvSpPr>
          <p:nvPr/>
        </p:nvSpPr>
        <p:spPr>
          <a:xfrm xmlns:a="http://schemas.openxmlformats.org/drawingml/2006/main">
            <a:off x="530352" y="6473952"/>
            <a:ext cx="9218778"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8" name="Current page 106">
            <a:extLst xmlns:a="http://schemas.openxmlformats.org/drawingml/2006/main">
              <a:ext uri="{FF2B5EF4-FFF2-40B4-BE49-F238E27FC236}">
                <a16:creationId xmlns:a16="http://schemas.microsoft.com/office/drawing/2014/main" id="{2B00D56B-4A0F-48E7-B924-DC98C7F1C30A}"/>
              </a:ext>
            </a:extLst>
          </p:cNvPr>
          <p:cNvSpPr>
            <a:spLocks xmlns:a="http://schemas.openxmlformats.org/drawingml/2006/main" noGrp="1"/>
          </p:cNvSpPr>
          <p:nvPr/>
        </p:nvSpPr>
        <p:spPr>
          <a:xfrm xmlns:a="http://schemas.openxmlformats.org/drawingml/2006/main">
            <a:off x="9715792"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29" name="Audit text">
            <a:extLst xmlns:a="http://schemas.openxmlformats.org/drawingml/2006/main">
              <a:ext uri="{FF2B5EF4-FFF2-40B4-BE49-F238E27FC236}">
                <a16:creationId xmlns:a16="http://schemas.microsoft.com/office/drawing/2014/main" id="{681EF18A-073F-42B3-87A9-AE7469CAE928}"/>
              </a:ext>
            </a:extLst>
          </p:cNvPr>
          <p:cNvSpPr>
            <a:spLocks xmlns:a="http://schemas.openxmlformats.org/drawingml/2006/main" noGrp="1"/>
          </p:cNvSpPr>
          <p:nvPr/>
        </p:nvSpPr>
        <p:spPr>
          <a:xfrm xmlns:a="http://schemas.openxmlformats.org/drawingml/2006/main">
            <a:off x="5810250" y="17907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1">
                <a:solidFill>
                  <a:srgbClr val="FFA640"/>
                </a:solidFill>
              </a:defRPr>
            </a:pPr>
            <a:r>
              <a:rPr sz="1300" b="1">
                <a:solidFill>
                  <a:srgbClr val="FFA640"/>
                </a:solidFill>
              </a:rPr>
              <a:t>ONE REQUEST · MANY ACTIVE INTERVALS</a:t>
            </a:r>
          </a:p>
        </p:txBody>
      </p:sp>
      <p:sp>
        <p:nvSpPr>
          <p:cNvPr id="30" name="Audit shape">
            <a:extLst xmlns:a="http://schemas.openxmlformats.org/drawingml/2006/main">
              <a:ext uri="{FF2B5EF4-FFF2-40B4-BE49-F238E27FC236}">
                <a16:creationId xmlns:a16="http://schemas.microsoft.com/office/drawing/2014/main" id="{96FFE3FD-B981-4404-9F10-F17CCA807859}"/>
              </a:ext>
            </a:extLst>
          </p:cNvPr>
          <p:cNvSpPr>
            <a:spLocks xmlns:a="http://schemas.openxmlformats.org/drawingml/2006/main" noGrp="1"/>
          </p:cNvSpPr>
          <p:nvPr/>
        </p:nvSpPr>
        <p:spPr>
          <a:xfrm xmlns:a="http://schemas.openxmlformats.org/drawingml/2006/main">
            <a:off x="6762750" y="2724150"/>
            <a:ext cx="762000" cy="38100"/>
          </a:xfrm>
          <a:prstGeom xmlns:a="http://schemas.openxmlformats.org/drawingml/2006/main" prst="roundRect">
            <a:avLst>
              <a:gd name="adj" fmla="val 50000"/>
            </a:avLst>
          </a:prstGeom>
          <a:solidFill xmlns:a="http://schemas.openxmlformats.org/drawingml/2006/main">
            <a:srgbClr val="36526C"/>
          </a:solidFill>
          <a:ln xmlns:a="http://schemas.openxmlformats.org/drawingml/2006/main" w="0">
            <a:noFill/>
            <a:prstDash val="solid"/>
          </a:ln>
        </p:spPr>
      </p:sp>
      <p:sp>
        <p:nvSpPr>
          <p:cNvPr id="31" name="Audit shape">
            <a:extLst xmlns:a="http://schemas.openxmlformats.org/drawingml/2006/main">
              <a:ext uri="{FF2B5EF4-FFF2-40B4-BE49-F238E27FC236}">
                <a16:creationId xmlns:a16="http://schemas.microsoft.com/office/drawing/2014/main" id="{2CA7400E-A0F9-47EE-870F-2230F5623B98}"/>
              </a:ext>
            </a:extLst>
          </p:cNvPr>
          <p:cNvSpPr>
            <a:spLocks xmlns:a="http://schemas.openxmlformats.org/drawingml/2006/main" noGrp="1"/>
          </p:cNvSpPr>
          <p:nvPr/>
        </p:nvSpPr>
        <p:spPr>
          <a:xfrm xmlns:a="http://schemas.openxmlformats.org/drawingml/2006/main">
            <a:off x="8382000" y="2724150"/>
            <a:ext cx="762000" cy="38100"/>
          </a:xfrm>
          <a:prstGeom xmlns:a="http://schemas.openxmlformats.org/drawingml/2006/main" prst="roundRect">
            <a:avLst>
              <a:gd name="adj" fmla="val 50000"/>
            </a:avLst>
          </a:prstGeom>
          <a:solidFill xmlns:a="http://schemas.openxmlformats.org/drawingml/2006/main">
            <a:srgbClr val="36526C"/>
          </a:solidFill>
          <a:ln xmlns:a="http://schemas.openxmlformats.org/drawingml/2006/main" w="0">
            <a:noFill/>
            <a:prstDash val="solid"/>
          </a:ln>
        </p:spPr>
      </p:sp>
      <p:sp>
        <p:nvSpPr>
          <p:cNvPr id="32" name="Audit shape">
            <a:extLst xmlns:a="http://schemas.openxmlformats.org/drawingml/2006/main">
              <a:ext uri="{FF2B5EF4-FFF2-40B4-BE49-F238E27FC236}">
                <a16:creationId xmlns:a16="http://schemas.microsoft.com/office/drawing/2014/main" id="{091CAF53-3163-4D11-B35D-0046C972418A}"/>
              </a:ext>
            </a:extLst>
          </p:cNvPr>
          <p:cNvSpPr>
            <a:spLocks xmlns:a="http://schemas.openxmlformats.org/drawingml/2006/main" noGrp="1"/>
          </p:cNvSpPr>
          <p:nvPr/>
        </p:nvSpPr>
        <p:spPr>
          <a:xfrm xmlns:a="http://schemas.openxmlformats.org/drawingml/2006/main">
            <a:off x="9496425" y="3143250"/>
            <a:ext cx="38100" cy="952500"/>
          </a:xfrm>
          <a:prstGeom xmlns:a="http://schemas.openxmlformats.org/drawingml/2006/main" prst="rect">
            <a:avLst/>
          </a:prstGeom>
          <a:solidFill xmlns:a="http://schemas.openxmlformats.org/drawingml/2006/main">
            <a:srgbClr val="36526C"/>
          </a:solidFill>
          <a:ln xmlns:a="http://schemas.openxmlformats.org/drawingml/2006/main" w="0">
            <a:noFill/>
            <a:prstDash val="solid"/>
          </a:ln>
        </p:spPr>
      </p:sp>
      <p:sp>
        <p:nvSpPr>
          <p:cNvPr id="33" name="Audit shape">
            <a:extLst xmlns:a="http://schemas.openxmlformats.org/drawingml/2006/main">
              <a:ext uri="{FF2B5EF4-FFF2-40B4-BE49-F238E27FC236}">
                <a16:creationId xmlns:a16="http://schemas.microsoft.com/office/drawing/2014/main" id="{D9227EEB-A176-4DB2-A18C-622D9D90DC31}"/>
              </a:ext>
            </a:extLst>
          </p:cNvPr>
          <p:cNvSpPr>
            <a:spLocks xmlns:a="http://schemas.openxmlformats.org/drawingml/2006/main" noGrp="1"/>
          </p:cNvSpPr>
          <p:nvPr/>
        </p:nvSpPr>
        <p:spPr>
          <a:xfrm xmlns:a="http://schemas.openxmlformats.org/drawingml/2006/main">
            <a:off x="8382000" y="4391025"/>
            <a:ext cx="762000" cy="38100"/>
          </a:xfrm>
          <a:prstGeom xmlns:a="http://schemas.openxmlformats.org/drawingml/2006/main" prst="roundRect">
            <a:avLst>
              <a:gd name="adj" fmla="val 50000"/>
            </a:avLst>
          </a:prstGeom>
          <a:solidFill xmlns:a="http://schemas.openxmlformats.org/drawingml/2006/main">
            <a:srgbClr val="36526C"/>
          </a:solidFill>
          <a:ln xmlns:a="http://schemas.openxmlformats.org/drawingml/2006/main" w="0">
            <a:noFill/>
            <a:prstDash val="solid"/>
          </a:ln>
        </p:spPr>
      </p:sp>
      <p:sp>
        <p:nvSpPr>
          <p:cNvPr id="34" name="Audit shape">
            <a:extLst xmlns:a="http://schemas.openxmlformats.org/drawingml/2006/main">
              <a:ext uri="{FF2B5EF4-FFF2-40B4-BE49-F238E27FC236}">
                <a16:creationId xmlns:a16="http://schemas.microsoft.com/office/drawing/2014/main" id="{56DACE15-B2BF-4401-A3C9-96BF64311957}"/>
              </a:ext>
            </a:extLst>
          </p:cNvPr>
          <p:cNvSpPr>
            <a:spLocks xmlns:a="http://schemas.openxmlformats.org/drawingml/2006/main" noGrp="1"/>
          </p:cNvSpPr>
          <p:nvPr/>
        </p:nvSpPr>
        <p:spPr>
          <a:xfrm xmlns:a="http://schemas.openxmlformats.org/drawingml/2006/main">
            <a:off x="5905500" y="2428875"/>
            <a:ext cx="781050" cy="781050"/>
          </a:xfrm>
          <a:prstGeom xmlns:a="http://schemas.openxmlformats.org/drawingml/2006/main" prst="ellipse">
            <a:avLst/>
          </a:prstGeom>
          <a:solidFill xmlns:a="http://schemas.openxmlformats.org/drawingml/2006/main">
            <a:srgbClr val="43BEE8"/>
          </a:solidFill>
          <a:ln xmlns:a="http://schemas.openxmlformats.org/drawingml/2006/main" w="0">
            <a:noFill/>
            <a:prstDash val="solid"/>
          </a:ln>
        </p:spPr>
      </p:sp>
      <p:sp>
        <p:nvSpPr>
          <p:cNvPr id="35" name="Audit text">
            <a:extLst xmlns:a="http://schemas.openxmlformats.org/drawingml/2006/main">
              <a:ext uri="{FF2B5EF4-FFF2-40B4-BE49-F238E27FC236}">
                <a16:creationId xmlns:a16="http://schemas.microsoft.com/office/drawing/2014/main" id="{0EADCBD4-3159-4E40-91EC-C2A2C7F3032B}"/>
              </a:ext>
            </a:extLst>
          </p:cNvPr>
          <p:cNvSpPr>
            <a:spLocks xmlns:a="http://schemas.openxmlformats.org/drawingml/2006/main" noGrp="1"/>
          </p:cNvSpPr>
          <p:nvPr/>
        </p:nvSpPr>
        <p:spPr>
          <a:xfrm xmlns:a="http://schemas.openxmlformats.org/drawingml/2006/main">
            <a:off x="5905500" y="2628900"/>
            <a:ext cx="781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050" b="1">
                <a:solidFill>
                  <a:srgbClr val="071223"/>
                </a:solidFill>
              </a:defRPr>
            </a:pPr>
            <a:r>
              <a:rPr sz="1150" b="1">
                <a:solidFill>
                  <a:srgbClr val="071223"/>
                </a:solidFill>
              </a:rPr>
              <a:t>PLAN</a:t>
            </a:r>
          </a:p>
        </p:txBody>
      </p:sp>
      <p:sp>
        <p:nvSpPr>
          <p:cNvPr id="36" name="Audit shape">
            <a:extLst xmlns:a="http://schemas.openxmlformats.org/drawingml/2006/main">
              <a:ext uri="{FF2B5EF4-FFF2-40B4-BE49-F238E27FC236}">
                <a16:creationId xmlns:a16="http://schemas.microsoft.com/office/drawing/2014/main" id="{29A263CF-A07B-4E1C-8C31-5DC568BBD669}"/>
              </a:ext>
            </a:extLst>
          </p:cNvPr>
          <p:cNvSpPr>
            <a:spLocks xmlns:a="http://schemas.openxmlformats.org/drawingml/2006/main" noGrp="1"/>
          </p:cNvSpPr>
          <p:nvPr/>
        </p:nvSpPr>
        <p:spPr>
          <a:xfrm xmlns:a="http://schemas.openxmlformats.org/drawingml/2006/main">
            <a:off x="7524750" y="2428875"/>
            <a:ext cx="781050" cy="781050"/>
          </a:xfrm>
          <a:prstGeom xmlns:a="http://schemas.openxmlformats.org/drawingml/2006/main" prst="ellipse">
            <a:avLst/>
          </a:prstGeom>
          <a:solidFill xmlns:a="http://schemas.openxmlformats.org/drawingml/2006/main">
            <a:srgbClr val="976FFF"/>
          </a:solidFill>
          <a:ln xmlns:a="http://schemas.openxmlformats.org/drawingml/2006/main" w="0">
            <a:noFill/>
            <a:prstDash val="solid"/>
          </a:ln>
        </p:spPr>
      </p:sp>
      <p:sp>
        <p:nvSpPr>
          <p:cNvPr id="37" name="Audit text">
            <a:extLst xmlns:a="http://schemas.openxmlformats.org/drawingml/2006/main">
              <a:ext uri="{FF2B5EF4-FFF2-40B4-BE49-F238E27FC236}">
                <a16:creationId xmlns:a16="http://schemas.microsoft.com/office/drawing/2014/main" id="{EE004D2B-E9FF-43BD-88E8-8658736FC203}"/>
              </a:ext>
            </a:extLst>
          </p:cNvPr>
          <p:cNvSpPr>
            <a:spLocks xmlns:a="http://schemas.openxmlformats.org/drawingml/2006/main" noGrp="1"/>
          </p:cNvSpPr>
          <p:nvPr/>
        </p:nvSpPr>
        <p:spPr>
          <a:xfrm xmlns:a="http://schemas.openxmlformats.org/drawingml/2006/main">
            <a:off x="7524750" y="2628900"/>
            <a:ext cx="781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050" b="1">
                <a:solidFill>
                  <a:srgbClr val="071223"/>
                </a:solidFill>
              </a:defRPr>
            </a:pPr>
            <a:r>
              <a:rPr sz="1150" b="1">
                <a:solidFill>
                  <a:srgbClr val="071223"/>
                </a:solidFill>
              </a:rPr>
              <a:t>SEARCH</a:t>
            </a:r>
          </a:p>
        </p:txBody>
      </p:sp>
      <p:sp>
        <p:nvSpPr>
          <p:cNvPr id="38" name="Audit shape">
            <a:extLst xmlns:a="http://schemas.openxmlformats.org/drawingml/2006/main">
              <a:ext uri="{FF2B5EF4-FFF2-40B4-BE49-F238E27FC236}">
                <a16:creationId xmlns:a16="http://schemas.microsoft.com/office/drawing/2014/main" id="{CFCF25A0-3F9B-4403-BBE1-397D2DD30F45}"/>
              </a:ext>
            </a:extLst>
          </p:cNvPr>
          <p:cNvSpPr>
            <a:spLocks xmlns:a="http://schemas.openxmlformats.org/drawingml/2006/main" noGrp="1"/>
          </p:cNvSpPr>
          <p:nvPr/>
        </p:nvSpPr>
        <p:spPr>
          <a:xfrm xmlns:a="http://schemas.openxmlformats.org/drawingml/2006/main">
            <a:off x="9144000" y="2428875"/>
            <a:ext cx="781050" cy="781050"/>
          </a:xfrm>
          <a:prstGeom xmlns:a="http://schemas.openxmlformats.org/drawingml/2006/main" prst="ellipse">
            <a:avLst/>
          </a:prstGeom>
          <a:solidFill xmlns:a="http://schemas.openxmlformats.org/drawingml/2006/main">
            <a:srgbClr val="FFA640"/>
          </a:solidFill>
          <a:ln xmlns:a="http://schemas.openxmlformats.org/drawingml/2006/main" w="0">
            <a:noFill/>
            <a:prstDash val="solid"/>
          </a:ln>
        </p:spPr>
      </p:sp>
      <p:sp>
        <p:nvSpPr>
          <p:cNvPr id="39" name="Audit text">
            <a:extLst xmlns:a="http://schemas.openxmlformats.org/drawingml/2006/main">
              <a:ext uri="{FF2B5EF4-FFF2-40B4-BE49-F238E27FC236}">
                <a16:creationId xmlns:a16="http://schemas.microsoft.com/office/drawing/2014/main" id="{252BD276-789B-4DCA-B948-4EF52A768EA8}"/>
              </a:ext>
            </a:extLst>
          </p:cNvPr>
          <p:cNvSpPr>
            <a:spLocks xmlns:a="http://schemas.openxmlformats.org/drawingml/2006/main" noGrp="1"/>
          </p:cNvSpPr>
          <p:nvPr/>
        </p:nvSpPr>
        <p:spPr>
          <a:xfrm xmlns:a="http://schemas.openxmlformats.org/drawingml/2006/main">
            <a:off x="9144000" y="2628900"/>
            <a:ext cx="781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050" b="1">
                <a:solidFill>
                  <a:srgbClr val="071223"/>
                </a:solidFill>
              </a:defRPr>
            </a:pPr>
            <a:r>
              <a:rPr sz="1150" b="1">
                <a:solidFill>
                  <a:srgbClr val="071223"/>
                </a:solidFill>
              </a:rPr>
              <a:t>TOOL</a:t>
            </a:r>
          </a:p>
        </p:txBody>
      </p:sp>
      <p:sp>
        <p:nvSpPr>
          <p:cNvPr id="40" name="Audit shape">
            <a:extLst xmlns:a="http://schemas.openxmlformats.org/drawingml/2006/main">
              <a:ext uri="{FF2B5EF4-FFF2-40B4-BE49-F238E27FC236}">
                <a16:creationId xmlns:a16="http://schemas.microsoft.com/office/drawing/2014/main" id="{4ED25BD3-F8D0-476E-8A47-5423CB9AA674}"/>
              </a:ext>
            </a:extLst>
          </p:cNvPr>
          <p:cNvSpPr>
            <a:spLocks xmlns:a="http://schemas.openxmlformats.org/drawingml/2006/main" noGrp="1"/>
          </p:cNvSpPr>
          <p:nvPr/>
        </p:nvSpPr>
        <p:spPr>
          <a:xfrm xmlns:a="http://schemas.openxmlformats.org/drawingml/2006/main">
            <a:off x="9144000" y="4095750"/>
            <a:ext cx="781050" cy="781050"/>
          </a:xfrm>
          <a:prstGeom xmlns:a="http://schemas.openxmlformats.org/drawingml/2006/main" prst="ellipse">
            <a:avLst/>
          </a:prstGeom>
          <a:solidFill xmlns:a="http://schemas.openxmlformats.org/drawingml/2006/main">
            <a:srgbClr val="52D18B"/>
          </a:solidFill>
          <a:ln xmlns:a="http://schemas.openxmlformats.org/drawingml/2006/main" w="0">
            <a:noFill/>
            <a:prstDash val="solid"/>
          </a:ln>
        </p:spPr>
      </p:sp>
      <p:sp>
        <p:nvSpPr>
          <p:cNvPr id="41" name="Audit text">
            <a:extLst xmlns:a="http://schemas.openxmlformats.org/drawingml/2006/main">
              <a:ext uri="{FF2B5EF4-FFF2-40B4-BE49-F238E27FC236}">
                <a16:creationId xmlns:a16="http://schemas.microsoft.com/office/drawing/2014/main" id="{3F1DC89C-908B-4900-A4EF-D23BD9B6C703}"/>
              </a:ext>
            </a:extLst>
          </p:cNvPr>
          <p:cNvSpPr>
            <a:spLocks xmlns:a="http://schemas.openxmlformats.org/drawingml/2006/main" noGrp="1"/>
          </p:cNvSpPr>
          <p:nvPr/>
        </p:nvSpPr>
        <p:spPr>
          <a:xfrm xmlns:a="http://schemas.openxmlformats.org/drawingml/2006/main">
            <a:off x="9144000" y="4295775"/>
            <a:ext cx="781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050" b="1">
                <a:solidFill>
                  <a:srgbClr val="071223"/>
                </a:solidFill>
              </a:defRPr>
            </a:pPr>
            <a:r>
              <a:rPr sz="1150" b="1">
                <a:solidFill>
                  <a:srgbClr val="071223"/>
                </a:solidFill>
              </a:rPr>
              <a:t>READ</a:t>
            </a:r>
          </a:p>
        </p:txBody>
      </p:sp>
      <p:sp>
        <p:nvSpPr>
          <p:cNvPr id="42" name="Audit shape">
            <a:extLst xmlns:a="http://schemas.openxmlformats.org/drawingml/2006/main">
              <a:ext uri="{FF2B5EF4-FFF2-40B4-BE49-F238E27FC236}">
                <a16:creationId xmlns:a16="http://schemas.microsoft.com/office/drawing/2014/main" id="{90B2F809-6CB2-47BF-8F67-B05BE9C8C9FF}"/>
              </a:ext>
            </a:extLst>
          </p:cNvPr>
          <p:cNvSpPr>
            <a:spLocks xmlns:a="http://schemas.openxmlformats.org/drawingml/2006/main" noGrp="1"/>
          </p:cNvSpPr>
          <p:nvPr/>
        </p:nvSpPr>
        <p:spPr>
          <a:xfrm xmlns:a="http://schemas.openxmlformats.org/drawingml/2006/main">
            <a:off x="7524750" y="4095750"/>
            <a:ext cx="781050" cy="781050"/>
          </a:xfrm>
          <a:prstGeom xmlns:a="http://schemas.openxmlformats.org/drawingml/2006/main" prst="ellipse">
            <a:avLst/>
          </a:prstGeom>
          <a:solidFill xmlns:a="http://schemas.openxmlformats.org/drawingml/2006/main">
            <a:srgbClr val="43BEE8"/>
          </a:solidFill>
          <a:ln xmlns:a="http://schemas.openxmlformats.org/drawingml/2006/main" w="0">
            <a:noFill/>
            <a:prstDash val="solid"/>
          </a:ln>
        </p:spPr>
      </p:sp>
      <p:sp>
        <p:nvSpPr>
          <p:cNvPr id="43" name="Audit text">
            <a:extLst xmlns:a="http://schemas.openxmlformats.org/drawingml/2006/main">
              <a:ext uri="{FF2B5EF4-FFF2-40B4-BE49-F238E27FC236}">
                <a16:creationId xmlns:a16="http://schemas.microsoft.com/office/drawing/2014/main" id="{337088A1-A0BE-4D8A-9E75-1FE114AE6AEA}"/>
              </a:ext>
            </a:extLst>
          </p:cNvPr>
          <p:cNvSpPr>
            <a:spLocks xmlns:a="http://schemas.openxmlformats.org/drawingml/2006/main" noGrp="1"/>
          </p:cNvSpPr>
          <p:nvPr/>
        </p:nvSpPr>
        <p:spPr>
          <a:xfrm xmlns:a="http://schemas.openxmlformats.org/drawingml/2006/main">
            <a:off x="7524750" y="4295775"/>
            <a:ext cx="781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050" b="1">
                <a:solidFill>
                  <a:srgbClr val="071223"/>
                </a:solidFill>
              </a:defRPr>
            </a:pPr>
            <a:r>
              <a:rPr sz="1150" b="1">
                <a:solidFill>
                  <a:srgbClr val="071223"/>
                </a:solidFill>
              </a:rPr>
              <a:t>ANSWER</a:t>
            </a:r>
          </a:p>
        </p:txBody>
      </p:sp>
      <p:sp>
        <p:nvSpPr>
          <p:cNvPr id="44" name="Audit text">
            <a:extLst xmlns:a="http://schemas.openxmlformats.org/drawingml/2006/main">
              <a:ext uri="{FF2B5EF4-FFF2-40B4-BE49-F238E27FC236}">
                <a16:creationId xmlns:a16="http://schemas.microsoft.com/office/drawing/2014/main" id="{7357FBB1-D5CA-4682-ABC2-23C41C3C83E8}"/>
              </a:ext>
            </a:extLst>
          </p:cNvPr>
          <p:cNvSpPr>
            <a:spLocks xmlns:a="http://schemas.openxmlformats.org/drawingml/2006/main" noGrp="1"/>
          </p:cNvSpPr>
          <p:nvPr/>
        </p:nvSpPr>
        <p:spPr>
          <a:xfrm xmlns:a="http://schemas.openxmlformats.org/drawingml/2006/main">
            <a:off x="9048750" y="3476625"/>
            <a:ext cx="933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050" b="1">
                <a:solidFill>
                  <a:srgbClr val="FFA640"/>
                </a:solidFill>
              </a:defRPr>
            </a:pPr>
            <a:r>
              <a:rPr sz="1150" b="1">
                <a:solidFill>
                  <a:srgbClr val="FFA640"/>
                </a:solidFill>
              </a:rPr>
              <a:t>pause</a:t>
            </a:r>
          </a:p>
        </p:txBody>
      </p:sp>
      <p:sp>
        <p:nvSpPr>
          <p:cNvPr id="45" name="Audit text">
            <a:extLst xmlns:a="http://schemas.openxmlformats.org/drawingml/2006/main">
              <a:ext uri="{FF2B5EF4-FFF2-40B4-BE49-F238E27FC236}">
                <a16:creationId xmlns:a16="http://schemas.microsoft.com/office/drawing/2014/main" id="{08E45ED5-4578-4160-9CED-2DDBA5783A37}"/>
              </a:ext>
            </a:extLst>
          </p:cNvPr>
          <p:cNvSpPr>
            <a:spLocks xmlns:a="http://schemas.openxmlformats.org/drawingml/2006/main" noGrp="1"/>
          </p:cNvSpPr>
          <p:nvPr/>
        </p:nvSpPr>
        <p:spPr>
          <a:xfrm xmlns:a="http://schemas.openxmlformats.org/drawingml/2006/main">
            <a:off x="5810250" y="5286375"/>
            <a:ext cx="5238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275" b="1">
                <a:solidFill>
                  <a:srgbClr val="F7FAFC"/>
                </a:solidFill>
              </a:defRPr>
            </a:pPr>
            <a:r>
              <a:rPr sz="1550" b="1">
                <a:solidFill>
                  <a:srgbClr val="F7FAFC"/>
                </a:solidFill>
              </a:rPr>
              <a:t>State must survive the gaps between model calls.</a:t>
            </a:r>
          </a:p>
        </p:txBody>
      </p:sp>
    </p:spTree>
    <p:extLst>
      <p:ext uri="{BB962C8B-B14F-4D97-AF65-F5344CB8AC3E}">
        <p14:creationId xmlns:p14="http://schemas.microsoft.com/office/powerpoint/2010/main" val="10022226"/>
      </p:ext>
    </p:extLst>
  </p:cSld>
</p:sld>
</file>

<file path=ppt/slides/slide1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A2809B5A-AAE3-4A67-B73A-99BA47321A5D}"/>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C5CEC221-59BD-439F-A4DD-9EFE7D439CE1}"/>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F1AA45"/>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0DE4C882-4528-404C-8D06-D25DFAD78A62}"/>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MODERN WORKLOADS</a:t>
            </a:r>
          </a:p>
        </p:txBody>
      </p:sp>
      <p:sp>
        <p:nvSpPr>
          <p:cNvPr id="5" name="TextBox 4">
            <a:extLst xmlns:a="http://schemas.openxmlformats.org/drawingml/2006/main">
              <a:ext uri="{FF2B5EF4-FFF2-40B4-BE49-F238E27FC236}">
                <a16:creationId xmlns:a16="http://schemas.microsoft.com/office/drawing/2014/main" id="{4CE28309-ADE6-4ADA-83D0-4EECAED9CAC1}"/>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The same arithmetic can move very different amounts of data</a:t>
            </a:r>
          </a:p>
        </p:txBody>
      </p:sp>
      <p:sp>
        <p:nvSpPr>
          <p:cNvPr id="6" name="Rectangle 5">
            <a:extLst xmlns:a="http://schemas.openxmlformats.org/drawingml/2006/main">
              <a:ext uri="{FF2B5EF4-FFF2-40B4-BE49-F238E27FC236}">
                <a16:creationId xmlns:a16="http://schemas.microsoft.com/office/drawing/2014/main" id="{15E0AE1B-DDA1-4727-A764-2C61148A0061}"/>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30BC8AE6-6ECE-4469-AFA9-755E86BFD34A}"/>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111/124</a:t>
            </a:r>
          </a:p>
        </p:txBody>
      </p:sp>
      <p:sp>
        <p:nvSpPr>
          <p:cNvPr id="8" name="Oval 7">
            <a:extLst xmlns:a="http://schemas.openxmlformats.org/drawingml/2006/main">
              <a:ext uri="{FF2B5EF4-FFF2-40B4-BE49-F238E27FC236}">
                <a16:creationId xmlns:a16="http://schemas.microsoft.com/office/drawing/2014/main" id="{886F8821-71A8-4738-9325-DB5C391D795E}"/>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F1AA45"/>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DF46E7C7-87FE-46C7-A7BC-12DA06135AC9}"/>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Kernel A HBM traffic</a:t>
            </a:r>
          </a:p>
        </p:txBody>
      </p:sp>
      <p:sp>
        <p:nvSpPr>
          <p:cNvPr id="10" name="Oval 9">
            <a:extLst xmlns:a="http://schemas.openxmlformats.org/drawingml/2006/main">
              <a:ext uri="{FF2B5EF4-FFF2-40B4-BE49-F238E27FC236}">
                <a16:creationId xmlns:a16="http://schemas.microsoft.com/office/drawing/2014/main" id="{7059C332-E40F-4490-8A38-BB3B4DFB7B1B}"/>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5E5C2AFF-F8A0-45F0-A02A-A4C86C829BEC}"/>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Kernel B HBM traffic</a:t>
            </a:r>
          </a:p>
        </p:txBody>
      </p:sp>
      <p:sp>
        <p:nvSpPr>
          <p:cNvPr id="12" name="Oval 11">
            <a:extLst xmlns:a="http://schemas.openxmlformats.org/drawingml/2006/main">
              <a:ext uri="{FF2B5EF4-FFF2-40B4-BE49-F238E27FC236}">
                <a16:creationId xmlns:a16="http://schemas.microsoft.com/office/drawing/2014/main" id="{8D0D8878-D5CB-4D4C-AA62-35C0B20B5011}"/>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4431D2A4-0C49-436F-A46E-9591558A45B2}"/>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B arithmetic intensity advantage</a:t>
            </a:r>
          </a:p>
        </p:txBody>
      </p:sp>
      <p:sp>
        <p:nvSpPr>
          <p:cNvPr id="14" name="Oval 13">
            <a:extLst xmlns:a="http://schemas.openxmlformats.org/drawingml/2006/main">
              <a:ext uri="{FF2B5EF4-FFF2-40B4-BE49-F238E27FC236}">
                <a16:creationId xmlns:a16="http://schemas.microsoft.com/office/drawing/2014/main" id="{E11D93BD-C941-4259-AA5F-E7E19227A208}"/>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1347D48A-D9D9-43B8-95BA-63070BCF53ED}"/>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Memory traffic determines whether the kernel waits on bandwidth or compute.</a:t>
            </a:r>
          </a:p>
        </p:txBody>
      </p:sp>
      <p:sp>
        <p:nvSpPr>
          <p:cNvPr id="16" name="Rounded Rectangle 15">
            <a:extLst xmlns:a="http://schemas.openxmlformats.org/drawingml/2006/main">
              <a:ext uri="{FF2B5EF4-FFF2-40B4-BE49-F238E27FC236}">
                <a16:creationId xmlns:a16="http://schemas.microsoft.com/office/drawing/2014/main" id="{FCB3EC1A-BF87-43F9-B42D-63633B543312}"/>
              </a:ext>
            </a:extLst>
          </p:cNvPr>
          <p:cNvSpPr>
            <a:spLocks xmlns:a="http://schemas.openxmlformats.org/drawingml/2006/main" noGrp="1"/>
          </p:cNvSpPr>
          <p:nvPr/>
        </p:nvSpPr>
        <p:spPr>
          <a:xfrm xmlns:a="http://schemas.openxmlformats.org/drawingml/2006/main">
            <a:off x="658368" y="5230368"/>
            <a:ext cx="4645152" cy="621792"/>
          </a:xfrm>
          <a:prstGeom xmlns:a="http://schemas.openxmlformats.org/drawingml/2006/main" prst="roundRect">
            <a:avLst/>
          </a:prstGeom>
          <a:solidFill xmlns:a="http://schemas.openxmlformats.org/drawingml/2006/main">
            <a:srgbClr val="142C4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5AEDCEC7-354C-4028-940F-3DC970FCBA20}"/>
              </a:ext>
            </a:extLst>
          </p:cNvPr>
          <p:cNvSpPr>
            <a:spLocks xmlns:a="http://schemas.openxmlformats.org/drawingml/2006/main" noGrp="1"/>
          </p:cNvSpPr>
          <p:nvPr/>
        </p:nvSpPr>
        <p:spPr>
          <a:xfrm xmlns:a="http://schemas.openxmlformats.org/drawingml/2006/main">
            <a:off x="841248" y="5294376"/>
            <a:ext cx="4315968"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0">
                <a:solidFill>
                  <a:srgbClr val="D5E4EC"/>
                </a:solidFill>
                <a:latin typeface="Avenir Next"/>
                <a:ea typeface="Avenir Next"/>
                <a:cs typeface="Avenir Next"/>
              </a:defRPr>
            </a:pPr>
            <a:r>
              <a:rPr>
                <a:solidFill>
                  <a:srgbClr val="D7E4EB"/>
                </a:solidFill>
              </a:rPr>
              <a:t>KEY IDEA • Arithmetic intensity compares useful computation with bytes moved; higher values make better use of compute.</a:t>
            </a:r>
          </a:p>
        </p:txBody>
      </p:sp>
      <p:sp>
        <p:nvSpPr>
          <p:cNvPr id="29" name="Deck progress 107/120">
            <a:extLst xmlns:a="http://schemas.openxmlformats.org/drawingml/2006/main">
              <a:ext uri="{FF2B5EF4-FFF2-40B4-BE49-F238E27FC236}">
                <a16:creationId xmlns:a16="http://schemas.microsoft.com/office/drawing/2014/main" id="{9C0E620C-7002-423E-A629-265DA6F00967}"/>
              </a:ext>
            </a:extLst>
          </p:cNvPr>
          <p:cNvSpPr>
            <a:spLocks xmlns:a="http://schemas.openxmlformats.org/drawingml/2006/main" noGrp="1"/>
          </p:cNvSpPr>
          <p:nvPr/>
        </p:nvSpPr>
        <p:spPr>
          <a:xfrm xmlns:a="http://schemas.openxmlformats.org/drawingml/2006/main">
            <a:off x="530352" y="6473952"/>
            <a:ext cx="9305747"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0" name="Current page 107">
            <a:extLst xmlns:a="http://schemas.openxmlformats.org/drawingml/2006/main">
              <a:ext uri="{FF2B5EF4-FFF2-40B4-BE49-F238E27FC236}">
                <a16:creationId xmlns:a16="http://schemas.microsoft.com/office/drawing/2014/main" id="{0049A55B-5956-441F-BD4D-45756A2E2FF3}"/>
              </a:ext>
            </a:extLst>
          </p:cNvPr>
          <p:cNvSpPr>
            <a:spLocks xmlns:a="http://schemas.openxmlformats.org/drawingml/2006/main" noGrp="1"/>
          </p:cNvSpPr>
          <p:nvPr/>
        </p:nvSpPr>
        <p:spPr>
          <a:xfrm xmlns:a="http://schemas.openxmlformats.org/drawingml/2006/main">
            <a:off x="9802762"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31" name="Audit text">
            <a:extLst xmlns:a="http://schemas.openxmlformats.org/drawingml/2006/main">
              <a:ext uri="{FF2B5EF4-FFF2-40B4-BE49-F238E27FC236}">
                <a16:creationId xmlns:a16="http://schemas.microsoft.com/office/drawing/2014/main" id="{285FB589-BCD0-4B4E-B019-E9D77FA6263A}"/>
              </a:ext>
            </a:extLst>
          </p:cNvPr>
          <p:cNvSpPr>
            <a:spLocks xmlns:a="http://schemas.openxmlformats.org/drawingml/2006/main" noGrp="1"/>
          </p:cNvSpPr>
          <p:nvPr/>
        </p:nvSpPr>
        <p:spPr>
          <a:xfrm xmlns:a="http://schemas.openxmlformats.org/drawingml/2006/main">
            <a:off x="6191250" y="1790700"/>
            <a:ext cx="4476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050" b="1">
                <a:solidFill>
                  <a:srgbClr val="FFA640"/>
                </a:solidFill>
              </a:defRPr>
            </a:pPr>
            <a:r>
              <a:rPr sz="1300" b="1">
                <a:solidFill>
                  <a:srgbClr val="FFA640"/>
                </a:solidFill>
              </a:rPr>
              <a:t>SAME 1 GFLOP</a:t>
            </a:r>
          </a:p>
        </p:txBody>
      </p:sp>
      <p:sp>
        <p:nvSpPr>
          <p:cNvPr id="32" name="Audit text">
            <a:extLst xmlns:a="http://schemas.openxmlformats.org/drawingml/2006/main">
              <a:ext uri="{FF2B5EF4-FFF2-40B4-BE49-F238E27FC236}">
                <a16:creationId xmlns:a16="http://schemas.microsoft.com/office/drawing/2014/main" id="{C4A8F988-5E64-4A59-83FF-28BD1CFA4272}"/>
              </a:ext>
            </a:extLst>
          </p:cNvPr>
          <p:cNvSpPr>
            <a:spLocks xmlns:a="http://schemas.openxmlformats.org/drawingml/2006/main" noGrp="1"/>
          </p:cNvSpPr>
          <p:nvPr/>
        </p:nvSpPr>
        <p:spPr>
          <a:xfrm xmlns:a="http://schemas.openxmlformats.org/drawingml/2006/main">
            <a:off x="6191250" y="2238375"/>
            <a:ext cx="2000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350" b="1">
                <a:solidFill>
                  <a:srgbClr val="43BEE8"/>
                </a:solidFill>
              </a:defRPr>
            </a:pPr>
            <a:r>
              <a:rPr sz="1350" b="1">
                <a:solidFill>
                  <a:srgbClr val="43BEE8"/>
                </a:solidFill>
              </a:rPr>
              <a:t>KERNEL A</a:t>
            </a:r>
          </a:p>
        </p:txBody>
      </p:sp>
      <p:sp>
        <p:nvSpPr>
          <p:cNvPr id="33" name="Audit text">
            <a:extLst xmlns:a="http://schemas.openxmlformats.org/drawingml/2006/main">
              <a:ext uri="{FF2B5EF4-FFF2-40B4-BE49-F238E27FC236}">
                <a16:creationId xmlns:a16="http://schemas.microsoft.com/office/drawing/2014/main" id="{9C471E90-03E4-4091-94E6-0DA771591764}"/>
              </a:ext>
            </a:extLst>
          </p:cNvPr>
          <p:cNvSpPr>
            <a:spLocks xmlns:a="http://schemas.openxmlformats.org/drawingml/2006/main" noGrp="1"/>
          </p:cNvSpPr>
          <p:nvPr/>
        </p:nvSpPr>
        <p:spPr>
          <a:xfrm xmlns:a="http://schemas.openxmlformats.org/drawingml/2006/main">
            <a:off x="8858250" y="2238375"/>
            <a:ext cx="2000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350" b="1">
                <a:solidFill>
                  <a:srgbClr val="52D18B"/>
                </a:solidFill>
              </a:defRPr>
            </a:pPr>
            <a:r>
              <a:rPr sz="1350" b="1">
                <a:solidFill>
                  <a:srgbClr val="52D18B"/>
                </a:solidFill>
              </a:rPr>
              <a:t>KERNEL B</a:t>
            </a:r>
          </a:p>
        </p:txBody>
      </p:sp>
      <p:sp>
        <p:nvSpPr>
          <p:cNvPr id="34" name="Audit shape">
            <a:extLst xmlns:a="http://schemas.openxmlformats.org/drawingml/2006/main">
              <a:ext uri="{FF2B5EF4-FFF2-40B4-BE49-F238E27FC236}">
                <a16:creationId xmlns:a16="http://schemas.microsoft.com/office/drawing/2014/main" id="{BCCBE619-EF28-4BBD-B82E-14937F7FBCFB}"/>
              </a:ext>
            </a:extLst>
          </p:cNvPr>
          <p:cNvSpPr>
            <a:spLocks xmlns:a="http://schemas.openxmlformats.org/drawingml/2006/main" noGrp="1"/>
          </p:cNvSpPr>
          <p:nvPr/>
        </p:nvSpPr>
        <p:spPr>
          <a:xfrm xmlns:a="http://schemas.openxmlformats.org/drawingml/2006/main">
            <a:off x="6334125" y="2857500"/>
            <a:ext cx="171450" cy="228600"/>
          </a:xfrm>
          <a:prstGeom xmlns:a="http://schemas.openxmlformats.org/drawingml/2006/main" prst="roundRect">
            <a:avLst>
              <a:gd name="adj" fmla="val 44444"/>
            </a:avLst>
          </a:prstGeom>
          <a:solidFill xmlns:a="http://schemas.openxmlformats.org/drawingml/2006/main">
            <a:srgbClr val="43BEE8"/>
          </a:solidFill>
          <a:ln xmlns:a="http://schemas.openxmlformats.org/drawingml/2006/main" w="0">
            <a:noFill/>
            <a:prstDash val="solid"/>
          </a:ln>
        </p:spPr>
      </p:sp>
      <p:sp>
        <p:nvSpPr>
          <p:cNvPr id="35" name="Audit shape">
            <a:extLst xmlns:a="http://schemas.openxmlformats.org/drawingml/2006/main">
              <a:ext uri="{FF2B5EF4-FFF2-40B4-BE49-F238E27FC236}">
                <a16:creationId xmlns:a16="http://schemas.microsoft.com/office/drawing/2014/main" id="{F01FDBC4-C6B6-426A-8593-B687A1AA76A1}"/>
              </a:ext>
            </a:extLst>
          </p:cNvPr>
          <p:cNvSpPr>
            <a:spLocks xmlns:a="http://schemas.openxmlformats.org/drawingml/2006/main" noGrp="1"/>
          </p:cNvSpPr>
          <p:nvPr/>
        </p:nvSpPr>
        <p:spPr>
          <a:xfrm xmlns:a="http://schemas.openxmlformats.org/drawingml/2006/main">
            <a:off x="6562725" y="2857500"/>
            <a:ext cx="171450" cy="228600"/>
          </a:xfrm>
          <a:prstGeom xmlns:a="http://schemas.openxmlformats.org/drawingml/2006/main" prst="roundRect">
            <a:avLst>
              <a:gd name="adj" fmla="val 44444"/>
            </a:avLst>
          </a:prstGeom>
          <a:solidFill xmlns:a="http://schemas.openxmlformats.org/drawingml/2006/main">
            <a:srgbClr val="43BEE8"/>
          </a:solidFill>
          <a:ln xmlns:a="http://schemas.openxmlformats.org/drawingml/2006/main" w="0">
            <a:noFill/>
            <a:prstDash val="solid"/>
          </a:ln>
        </p:spPr>
      </p:sp>
      <p:sp>
        <p:nvSpPr>
          <p:cNvPr id="36" name="Audit shape">
            <a:extLst xmlns:a="http://schemas.openxmlformats.org/drawingml/2006/main">
              <a:ext uri="{FF2B5EF4-FFF2-40B4-BE49-F238E27FC236}">
                <a16:creationId xmlns:a16="http://schemas.microsoft.com/office/drawing/2014/main" id="{060B245B-E92D-46B8-B9A3-83E200C9BDDC}"/>
              </a:ext>
            </a:extLst>
          </p:cNvPr>
          <p:cNvSpPr>
            <a:spLocks xmlns:a="http://schemas.openxmlformats.org/drawingml/2006/main" noGrp="1"/>
          </p:cNvSpPr>
          <p:nvPr/>
        </p:nvSpPr>
        <p:spPr>
          <a:xfrm xmlns:a="http://schemas.openxmlformats.org/drawingml/2006/main">
            <a:off x="6791325" y="2857500"/>
            <a:ext cx="171450" cy="228600"/>
          </a:xfrm>
          <a:prstGeom xmlns:a="http://schemas.openxmlformats.org/drawingml/2006/main" prst="roundRect">
            <a:avLst>
              <a:gd name="adj" fmla="val 44444"/>
            </a:avLst>
          </a:prstGeom>
          <a:solidFill xmlns:a="http://schemas.openxmlformats.org/drawingml/2006/main">
            <a:srgbClr val="43BEE8"/>
          </a:solidFill>
          <a:ln xmlns:a="http://schemas.openxmlformats.org/drawingml/2006/main" w="0">
            <a:noFill/>
            <a:prstDash val="solid"/>
          </a:ln>
        </p:spPr>
      </p:sp>
      <p:sp>
        <p:nvSpPr>
          <p:cNvPr id="37" name="Audit shape">
            <a:extLst xmlns:a="http://schemas.openxmlformats.org/drawingml/2006/main">
              <a:ext uri="{FF2B5EF4-FFF2-40B4-BE49-F238E27FC236}">
                <a16:creationId xmlns:a16="http://schemas.microsoft.com/office/drawing/2014/main" id="{74005851-8F24-4212-921B-BC38D9308780}"/>
              </a:ext>
            </a:extLst>
          </p:cNvPr>
          <p:cNvSpPr>
            <a:spLocks xmlns:a="http://schemas.openxmlformats.org/drawingml/2006/main" noGrp="1"/>
          </p:cNvSpPr>
          <p:nvPr/>
        </p:nvSpPr>
        <p:spPr>
          <a:xfrm xmlns:a="http://schemas.openxmlformats.org/drawingml/2006/main">
            <a:off x="7019925" y="2857500"/>
            <a:ext cx="171450" cy="228600"/>
          </a:xfrm>
          <a:prstGeom xmlns:a="http://schemas.openxmlformats.org/drawingml/2006/main" prst="roundRect">
            <a:avLst>
              <a:gd name="adj" fmla="val 44444"/>
            </a:avLst>
          </a:prstGeom>
          <a:solidFill xmlns:a="http://schemas.openxmlformats.org/drawingml/2006/main">
            <a:srgbClr val="43BEE8"/>
          </a:solidFill>
          <a:ln xmlns:a="http://schemas.openxmlformats.org/drawingml/2006/main" w="0">
            <a:noFill/>
            <a:prstDash val="solid"/>
          </a:ln>
        </p:spPr>
      </p:sp>
      <p:sp>
        <p:nvSpPr>
          <p:cNvPr id="38" name="Audit shape">
            <a:extLst xmlns:a="http://schemas.openxmlformats.org/drawingml/2006/main">
              <a:ext uri="{FF2B5EF4-FFF2-40B4-BE49-F238E27FC236}">
                <a16:creationId xmlns:a16="http://schemas.microsoft.com/office/drawing/2014/main" id="{426349AA-8B68-467F-B4C8-1E02A939EE49}"/>
              </a:ext>
            </a:extLst>
          </p:cNvPr>
          <p:cNvSpPr>
            <a:spLocks xmlns:a="http://schemas.openxmlformats.org/drawingml/2006/main" noGrp="1"/>
          </p:cNvSpPr>
          <p:nvPr/>
        </p:nvSpPr>
        <p:spPr>
          <a:xfrm xmlns:a="http://schemas.openxmlformats.org/drawingml/2006/main">
            <a:off x="7248525" y="2857500"/>
            <a:ext cx="171450" cy="228600"/>
          </a:xfrm>
          <a:prstGeom xmlns:a="http://schemas.openxmlformats.org/drawingml/2006/main" prst="roundRect">
            <a:avLst>
              <a:gd name="adj" fmla="val 44444"/>
            </a:avLst>
          </a:prstGeom>
          <a:solidFill xmlns:a="http://schemas.openxmlformats.org/drawingml/2006/main">
            <a:srgbClr val="43BEE8"/>
          </a:solidFill>
          <a:ln xmlns:a="http://schemas.openxmlformats.org/drawingml/2006/main" w="0">
            <a:noFill/>
            <a:prstDash val="solid"/>
          </a:ln>
        </p:spPr>
      </p:sp>
      <p:sp>
        <p:nvSpPr>
          <p:cNvPr id="39" name="Audit shape">
            <a:extLst xmlns:a="http://schemas.openxmlformats.org/drawingml/2006/main">
              <a:ext uri="{FF2B5EF4-FFF2-40B4-BE49-F238E27FC236}">
                <a16:creationId xmlns:a16="http://schemas.microsoft.com/office/drawing/2014/main" id="{F185B850-BBD8-4F0C-8210-6655C0DA120D}"/>
              </a:ext>
            </a:extLst>
          </p:cNvPr>
          <p:cNvSpPr>
            <a:spLocks xmlns:a="http://schemas.openxmlformats.org/drawingml/2006/main" noGrp="1"/>
          </p:cNvSpPr>
          <p:nvPr/>
        </p:nvSpPr>
        <p:spPr>
          <a:xfrm xmlns:a="http://schemas.openxmlformats.org/drawingml/2006/main">
            <a:off x="7477125" y="2857500"/>
            <a:ext cx="171450" cy="228600"/>
          </a:xfrm>
          <a:prstGeom xmlns:a="http://schemas.openxmlformats.org/drawingml/2006/main" prst="roundRect">
            <a:avLst>
              <a:gd name="adj" fmla="val 44444"/>
            </a:avLst>
          </a:prstGeom>
          <a:solidFill xmlns:a="http://schemas.openxmlformats.org/drawingml/2006/main">
            <a:srgbClr val="43BEE8"/>
          </a:solidFill>
          <a:ln xmlns:a="http://schemas.openxmlformats.org/drawingml/2006/main" w="0">
            <a:noFill/>
            <a:prstDash val="solid"/>
          </a:ln>
        </p:spPr>
      </p:sp>
      <p:sp>
        <p:nvSpPr>
          <p:cNvPr id="40" name="Audit shape">
            <a:extLst xmlns:a="http://schemas.openxmlformats.org/drawingml/2006/main">
              <a:ext uri="{FF2B5EF4-FFF2-40B4-BE49-F238E27FC236}">
                <a16:creationId xmlns:a16="http://schemas.microsoft.com/office/drawing/2014/main" id="{A13FF3D7-6880-4587-A99D-C3D4CE827653}"/>
              </a:ext>
            </a:extLst>
          </p:cNvPr>
          <p:cNvSpPr>
            <a:spLocks xmlns:a="http://schemas.openxmlformats.org/drawingml/2006/main" noGrp="1"/>
          </p:cNvSpPr>
          <p:nvPr/>
        </p:nvSpPr>
        <p:spPr>
          <a:xfrm xmlns:a="http://schemas.openxmlformats.org/drawingml/2006/main">
            <a:off x="7705725" y="2857500"/>
            <a:ext cx="171450" cy="228600"/>
          </a:xfrm>
          <a:prstGeom xmlns:a="http://schemas.openxmlformats.org/drawingml/2006/main" prst="roundRect">
            <a:avLst>
              <a:gd name="adj" fmla="val 44444"/>
            </a:avLst>
          </a:prstGeom>
          <a:solidFill xmlns:a="http://schemas.openxmlformats.org/drawingml/2006/main">
            <a:srgbClr val="43BEE8"/>
          </a:solidFill>
          <a:ln xmlns:a="http://schemas.openxmlformats.org/drawingml/2006/main" w="0">
            <a:noFill/>
            <a:prstDash val="solid"/>
          </a:ln>
        </p:spPr>
      </p:sp>
      <p:sp>
        <p:nvSpPr>
          <p:cNvPr id="41" name="Audit shape">
            <a:extLst xmlns:a="http://schemas.openxmlformats.org/drawingml/2006/main">
              <a:ext uri="{FF2B5EF4-FFF2-40B4-BE49-F238E27FC236}">
                <a16:creationId xmlns:a16="http://schemas.microsoft.com/office/drawing/2014/main" id="{2FD5F768-CE81-4421-8F7F-37B1A2D347F8}"/>
              </a:ext>
            </a:extLst>
          </p:cNvPr>
          <p:cNvSpPr>
            <a:spLocks xmlns:a="http://schemas.openxmlformats.org/drawingml/2006/main" noGrp="1"/>
          </p:cNvSpPr>
          <p:nvPr/>
        </p:nvSpPr>
        <p:spPr>
          <a:xfrm xmlns:a="http://schemas.openxmlformats.org/drawingml/2006/main">
            <a:off x="7934325" y="2857500"/>
            <a:ext cx="171450" cy="228600"/>
          </a:xfrm>
          <a:prstGeom xmlns:a="http://schemas.openxmlformats.org/drawingml/2006/main" prst="roundRect">
            <a:avLst>
              <a:gd name="adj" fmla="val 44444"/>
            </a:avLst>
          </a:prstGeom>
          <a:solidFill xmlns:a="http://schemas.openxmlformats.org/drawingml/2006/main">
            <a:srgbClr val="43BEE8"/>
          </a:solidFill>
          <a:ln xmlns:a="http://schemas.openxmlformats.org/drawingml/2006/main" w="0">
            <a:noFill/>
            <a:prstDash val="solid"/>
          </a:ln>
        </p:spPr>
      </p:sp>
      <p:sp>
        <p:nvSpPr>
          <p:cNvPr id="42" name="Audit shape">
            <a:extLst xmlns:a="http://schemas.openxmlformats.org/drawingml/2006/main">
              <a:ext uri="{FF2B5EF4-FFF2-40B4-BE49-F238E27FC236}">
                <a16:creationId xmlns:a16="http://schemas.microsoft.com/office/drawing/2014/main" id="{2606726D-A018-427F-AF5F-0B761EF8832E}"/>
              </a:ext>
            </a:extLst>
          </p:cNvPr>
          <p:cNvSpPr>
            <a:spLocks xmlns:a="http://schemas.openxmlformats.org/drawingml/2006/main" noGrp="1"/>
          </p:cNvSpPr>
          <p:nvPr/>
        </p:nvSpPr>
        <p:spPr>
          <a:xfrm xmlns:a="http://schemas.openxmlformats.org/drawingml/2006/main">
            <a:off x="6334125" y="3181350"/>
            <a:ext cx="171450" cy="228600"/>
          </a:xfrm>
          <a:prstGeom xmlns:a="http://schemas.openxmlformats.org/drawingml/2006/main" prst="roundRect">
            <a:avLst>
              <a:gd name="adj" fmla="val 44444"/>
            </a:avLst>
          </a:prstGeom>
          <a:solidFill xmlns:a="http://schemas.openxmlformats.org/drawingml/2006/main">
            <a:srgbClr val="43BEE8"/>
          </a:solidFill>
          <a:ln xmlns:a="http://schemas.openxmlformats.org/drawingml/2006/main" w="0">
            <a:noFill/>
            <a:prstDash val="solid"/>
          </a:ln>
        </p:spPr>
      </p:sp>
      <p:sp>
        <p:nvSpPr>
          <p:cNvPr id="43" name="Audit shape">
            <a:extLst xmlns:a="http://schemas.openxmlformats.org/drawingml/2006/main">
              <a:ext uri="{FF2B5EF4-FFF2-40B4-BE49-F238E27FC236}">
                <a16:creationId xmlns:a16="http://schemas.microsoft.com/office/drawing/2014/main" id="{C0C0C27F-B58A-4B55-AE3D-19634CA0E5FC}"/>
              </a:ext>
            </a:extLst>
          </p:cNvPr>
          <p:cNvSpPr>
            <a:spLocks xmlns:a="http://schemas.openxmlformats.org/drawingml/2006/main" noGrp="1"/>
          </p:cNvSpPr>
          <p:nvPr/>
        </p:nvSpPr>
        <p:spPr>
          <a:xfrm xmlns:a="http://schemas.openxmlformats.org/drawingml/2006/main">
            <a:off x="6562725" y="3181350"/>
            <a:ext cx="171450" cy="228600"/>
          </a:xfrm>
          <a:prstGeom xmlns:a="http://schemas.openxmlformats.org/drawingml/2006/main" prst="roundRect">
            <a:avLst>
              <a:gd name="adj" fmla="val 44444"/>
            </a:avLst>
          </a:prstGeom>
          <a:solidFill xmlns:a="http://schemas.openxmlformats.org/drawingml/2006/main">
            <a:srgbClr val="43BEE8"/>
          </a:solidFill>
          <a:ln xmlns:a="http://schemas.openxmlformats.org/drawingml/2006/main" w="0">
            <a:noFill/>
            <a:prstDash val="solid"/>
          </a:ln>
        </p:spPr>
      </p:sp>
      <p:sp>
        <p:nvSpPr>
          <p:cNvPr id="44" name="Audit shape">
            <a:extLst xmlns:a="http://schemas.openxmlformats.org/drawingml/2006/main">
              <a:ext uri="{FF2B5EF4-FFF2-40B4-BE49-F238E27FC236}">
                <a16:creationId xmlns:a16="http://schemas.microsoft.com/office/drawing/2014/main" id="{D7279578-B895-4669-9BCA-B120C5C9AB2C}"/>
              </a:ext>
            </a:extLst>
          </p:cNvPr>
          <p:cNvSpPr>
            <a:spLocks xmlns:a="http://schemas.openxmlformats.org/drawingml/2006/main" noGrp="1"/>
          </p:cNvSpPr>
          <p:nvPr/>
        </p:nvSpPr>
        <p:spPr>
          <a:xfrm xmlns:a="http://schemas.openxmlformats.org/drawingml/2006/main">
            <a:off x="6791325" y="3181350"/>
            <a:ext cx="171450" cy="228600"/>
          </a:xfrm>
          <a:prstGeom xmlns:a="http://schemas.openxmlformats.org/drawingml/2006/main" prst="roundRect">
            <a:avLst>
              <a:gd name="adj" fmla="val 44444"/>
            </a:avLst>
          </a:prstGeom>
          <a:solidFill xmlns:a="http://schemas.openxmlformats.org/drawingml/2006/main">
            <a:srgbClr val="43BEE8"/>
          </a:solidFill>
          <a:ln xmlns:a="http://schemas.openxmlformats.org/drawingml/2006/main" w="0">
            <a:noFill/>
            <a:prstDash val="solid"/>
          </a:ln>
        </p:spPr>
      </p:sp>
      <p:sp>
        <p:nvSpPr>
          <p:cNvPr id="45" name="Audit shape">
            <a:extLst xmlns:a="http://schemas.openxmlformats.org/drawingml/2006/main">
              <a:ext uri="{FF2B5EF4-FFF2-40B4-BE49-F238E27FC236}">
                <a16:creationId xmlns:a16="http://schemas.microsoft.com/office/drawing/2014/main" id="{7361D0AB-B357-451C-A28D-22452B422E2B}"/>
              </a:ext>
            </a:extLst>
          </p:cNvPr>
          <p:cNvSpPr>
            <a:spLocks xmlns:a="http://schemas.openxmlformats.org/drawingml/2006/main" noGrp="1"/>
          </p:cNvSpPr>
          <p:nvPr/>
        </p:nvSpPr>
        <p:spPr>
          <a:xfrm xmlns:a="http://schemas.openxmlformats.org/drawingml/2006/main">
            <a:off x="7019925" y="3181350"/>
            <a:ext cx="171450" cy="228600"/>
          </a:xfrm>
          <a:prstGeom xmlns:a="http://schemas.openxmlformats.org/drawingml/2006/main" prst="roundRect">
            <a:avLst>
              <a:gd name="adj" fmla="val 44444"/>
            </a:avLst>
          </a:prstGeom>
          <a:solidFill xmlns:a="http://schemas.openxmlformats.org/drawingml/2006/main">
            <a:srgbClr val="43BEE8"/>
          </a:solidFill>
          <a:ln xmlns:a="http://schemas.openxmlformats.org/drawingml/2006/main" w="0">
            <a:noFill/>
            <a:prstDash val="solid"/>
          </a:ln>
        </p:spPr>
      </p:sp>
      <p:sp>
        <p:nvSpPr>
          <p:cNvPr id="46" name="Audit shape">
            <a:extLst xmlns:a="http://schemas.openxmlformats.org/drawingml/2006/main">
              <a:ext uri="{FF2B5EF4-FFF2-40B4-BE49-F238E27FC236}">
                <a16:creationId xmlns:a16="http://schemas.microsoft.com/office/drawing/2014/main" id="{36991E1D-2034-409B-9725-B381C8B2CF4E}"/>
              </a:ext>
            </a:extLst>
          </p:cNvPr>
          <p:cNvSpPr>
            <a:spLocks xmlns:a="http://schemas.openxmlformats.org/drawingml/2006/main" noGrp="1"/>
          </p:cNvSpPr>
          <p:nvPr/>
        </p:nvSpPr>
        <p:spPr>
          <a:xfrm xmlns:a="http://schemas.openxmlformats.org/drawingml/2006/main">
            <a:off x="7248525" y="3181350"/>
            <a:ext cx="171450" cy="228600"/>
          </a:xfrm>
          <a:prstGeom xmlns:a="http://schemas.openxmlformats.org/drawingml/2006/main" prst="roundRect">
            <a:avLst>
              <a:gd name="adj" fmla="val 44444"/>
            </a:avLst>
          </a:prstGeom>
          <a:solidFill xmlns:a="http://schemas.openxmlformats.org/drawingml/2006/main">
            <a:srgbClr val="43BEE8"/>
          </a:solidFill>
          <a:ln xmlns:a="http://schemas.openxmlformats.org/drawingml/2006/main" w="0">
            <a:noFill/>
            <a:prstDash val="solid"/>
          </a:ln>
        </p:spPr>
      </p:sp>
      <p:sp>
        <p:nvSpPr>
          <p:cNvPr id="47" name="Audit shape">
            <a:extLst xmlns:a="http://schemas.openxmlformats.org/drawingml/2006/main">
              <a:ext uri="{FF2B5EF4-FFF2-40B4-BE49-F238E27FC236}">
                <a16:creationId xmlns:a16="http://schemas.microsoft.com/office/drawing/2014/main" id="{1E275C52-A9EE-4993-884D-1DAEAC308B49}"/>
              </a:ext>
            </a:extLst>
          </p:cNvPr>
          <p:cNvSpPr>
            <a:spLocks xmlns:a="http://schemas.openxmlformats.org/drawingml/2006/main" noGrp="1"/>
          </p:cNvSpPr>
          <p:nvPr/>
        </p:nvSpPr>
        <p:spPr>
          <a:xfrm xmlns:a="http://schemas.openxmlformats.org/drawingml/2006/main">
            <a:off x="7477125" y="3181350"/>
            <a:ext cx="171450" cy="228600"/>
          </a:xfrm>
          <a:prstGeom xmlns:a="http://schemas.openxmlformats.org/drawingml/2006/main" prst="roundRect">
            <a:avLst>
              <a:gd name="adj" fmla="val 44444"/>
            </a:avLst>
          </a:prstGeom>
          <a:solidFill xmlns:a="http://schemas.openxmlformats.org/drawingml/2006/main">
            <a:srgbClr val="43BEE8"/>
          </a:solidFill>
          <a:ln xmlns:a="http://schemas.openxmlformats.org/drawingml/2006/main" w="0">
            <a:noFill/>
            <a:prstDash val="solid"/>
          </a:ln>
        </p:spPr>
      </p:sp>
      <p:sp>
        <p:nvSpPr>
          <p:cNvPr id="48" name="Audit shape">
            <a:extLst xmlns:a="http://schemas.openxmlformats.org/drawingml/2006/main">
              <a:ext uri="{FF2B5EF4-FFF2-40B4-BE49-F238E27FC236}">
                <a16:creationId xmlns:a16="http://schemas.microsoft.com/office/drawing/2014/main" id="{E4C8F0B3-DFA5-42CE-9690-73C6C5D8E4B7}"/>
              </a:ext>
            </a:extLst>
          </p:cNvPr>
          <p:cNvSpPr>
            <a:spLocks xmlns:a="http://schemas.openxmlformats.org/drawingml/2006/main" noGrp="1"/>
          </p:cNvSpPr>
          <p:nvPr/>
        </p:nvSpPr>
        <p:spPr>
          <a:xfrm xmlns:a="http://schemas.openxmlformats.org/drawingml/2006/main">
            <a:off x="7705725" y="3181350"/>
            <a:ext cx="171450" cy="228600"/>
          </a:xfrm>
          <a:prstGeom xmlns:a="http://schemas.openxmlformats.org/drawingml/2006/main" prst="roundRect">
            <a:avLst>
              <a:gd name="adj" fmla="val 44444"/>
            </a:avLst>
          </a:prstGeom>
          <a:solidFill xmlns:a="http://schemas.openxmlformats.org/drawingml/2006/main">
            <a:srgbClr val="43BEE8"/>
          </a:solidFill>
          <a:ln xmlns:a="http://schemas.openxmlformats.org/drawingml/2006/main" w="0">
            <a:noFill/>
            <a:prstDash val="solid"/>
          </a:ln>
        </p:spPr>
      </p:sp>
      <p:sp>
        <p:nvSpPr>
          <p:cNvPr id="49" name="Audit shape">
            <a:extLst xmlns:a="http://schemas.openxmlformats.org/drawingml/2006/main">
              <a:ext uri="{FF2B5EF4-FFF2-40B4-BE49-F238E27FC236}">
                <a16:creationId xmlns:a16="http://schemas.microsoft.com/office/drawing/2014/main" id="{82A94662-8E14-4491-A33D-609B8E44550A}"/>
              </a:ext>
            </a:extLst>
          </p:cNvPr>
          <p:cNvSpPr>
            <a:spLocks xmlns:a="http://schemas.openxmlformats.org/drawingml/2006/main" noGrp="1"/>
          </p:cNvSpPr>
          <p:nvPr/>
        </p:nvSpPr>
        <p:spPr>
          <a:xfrm xmlns:a="http://schemas.openxmlformats.org/drawingml/2006/main">
            <a:off x="7934325" y="3181350"/>
            <a:ext cx="171450" cy="228600"/>
          </a:xfrm>
          <a:prstGeom xmlns:a="http://schemas.openxmlformats.org/drawingml/2006/main" prst="roundRect">
            <a:avLst>
              <a:gd name="adj" fmla="val 44444"/>
            </a:avLst>
          </a:prstGeom>
          <a:solidFill xmlns:a="http://schemas.openxmlformats.org/drawingml/2006/main">
            <a:srgbClr val="43BEE8"/>
          </a:solidFill>
          <a:ln xmlns:a="http://schemas.openxmlformats.org/drawingml/2006/main" w="0">
            <a:noFill/>
            <a:prstDash val="solid"/>
          </a:ln>
        </p:spPr>
      </p:sp>
      <p:sp>
        <p:nvSpPr>
          <p:cNvPr id="50" name="Audit shape">
            <a:extLst xmlns:a="http://schemas.openxmlformats.org/drawingml/2006/main">
              <a:ext uri="{FF2B5EF4-FFF2-40B4-BE49-F238E27FC236}">
                <a16:creationId xmlns:a16="http://schemas.microsoft.com/office/drawing/2014/main" id="{EEF8D376-10CF-400C-9631-034E75B3ACE9}"/>
              </a:ext>
            </a:extLst>
          </p:cNvPr>
          <p:cNvSpPr>
            <a:spLocks xmlns:a="http://schemas.openxmlformats.org/drawingml/2006/main" noGrp="1"/>
          </p:cNvSpPr>
          <p:nvPr/>
        </p:nvSpPr>
        <p:spPr>
          <a:xfrm xmlns:a="http://schemas.openxmlformats.org/drawingml/2006/main">
            <a:off x="9353550" y="3019425"/>
            <a:ext cx="190500" cy="266700"/>
          </a:xfrm>
          <a:prstGeom xmlns:a="http://schemas.openxmlformats.org/drawingml/2006/main" prst="roundRect">
            <a:avLst>
              <a:gd name="adj" fmla="val 40000"/>
            </a:avLst>
          </a:prstGeom>
          <a:solidFill xmlns:a="http://schemas.openxmlformats.org/drawingml/2006/main">
            <a:srgbClr val="52D18B"/>
          </a:solidFill>
          <a:ln xmlns:a="http://schemas.openxmlformats.org/drawingml/2006/main" w="0">
            <a:noFill/>
            <a:prstDash val="solid"/>
          </a:ln>
        </p:spPr>
      </p:sp>
      <p:sp>
        <p:nvSpPr>
          <p:cNvPr id="51" name="Audit shape">
            <a:extLst xmlns:a="http://schemas.openxmlformats.org/drawingml/2006/main">
              <a:ext uri="{FF2B5EF4-FFF2-40B4-BE49-F238E27FC236}">
                <a16:creationId xmlns:a16="http://schemas.microsoft.com/office/drawing/2014/main" id="{C5470866-81E5-4CB9-8261-3BA5ECA1FA48}"/>
              </a:ext>
            </a:extLst>
          </p:cNvPr>
          <p:cNvSpPr>
            <a:spLocks xmlns:a="http://schemas.openxmlformats.org/drawingml/2006/main" noGrp="1"/>
          </p:cNvSpPr>
          <p:nvPr/>
        </p:nvSpPr>
        <p:spPr>
          <a:xfrm xmlns:a="http://schemas.openxmlformats.org/drawingml/2006/main">
            <a:off x="9620250" y="3019425"/>
            <a:ext cx="190500" cy="266700"/>
          </a:xfrm>
          <a:prstGeom xmlns:a="http://schemas.openxmlformats.org/drawingml/2006/main" prst="roundRect">
            <a:avLst>
              <a:gd name="adj" fmla="val 40000"/>
            </a:avLst>
          </a:prstGeom>
          <a:solidFill xmlns:a="http://schemas.openxmlformats.org/drawingml/2006/main">
            <a:srgbClr val="52D18B"/>
          </a:solidFill>
          <a:ln xmlns:a="http://schemas.openxmlformats.org/drawingml/2006/main" w="0">
            <a:noFill/>
            <a:prstDash val="solid"/>
          </a:ln>
        </p:spPr>
      </p:sp>
      <p:sp>
        <p:nvSpPr>
          <p:cNvPr id="52" name="Audit shape">
            <a:extLst xmlns:a="http://schemas.openxmlformats.org/drawingml/2006/main">
              <a:ext uri="{FF2B5EF4-FFF2-40B4-BE49-F238E27FC236}">
                <a16:creationId xmlns:a16="http://schemas.microsoft.com/office/drawing/2014/main" id="{9B80B607-1993-404E-B068-A93378C2F1E4}"/>
              </a:ext>
            </a:extLst>
          </p:cNvPr>
          <p:cNvSpPr>
            <a:spLocks xmlns:a="http://schemas.openxmlformats.org/drawingml/2006/main" noGrp="1"/>
          </p:cNvSpPr>
          <p:nvPr/>
        </p:nvSpPr>
        <p:spPr>
          <a:xfrm xmlns:a="http://schemas.openxmlformats.org/drawingml/2006/main">
            <a:off x="9886950" y="3019425"/>
            <a:ext cx="190500" cy="266700"/>
          </a:xfrm>
          <a:prstGeom xmlns:a="http://schemas.openxmlformats.org/drawingml/2006/main" prst="roundRect">
            <a:avLst>
              <a:gd name="adj" fmla="val 40000"/>
            </a:avLst>
          </a:prstGeom>
          <a:solidFill xmlns:a="http://schemas.openxmlformats.org/drawingml/2006/main">
            <a:srgbClr val="52D18B"/>
          </a:solidFill>
          <a:ln xmlns:a="http://schemas.openxmlformats.org/drawingml/2006/main" w="0">
            <a:noFill/>
            <a:prstDash val="solid"/>
          </a:ln>
        </p:spPr>
      </p:sp>
      <p:sp>
        <p:nvSpPr>
          <p:cNvPr id="53" name="Audit shape">
            <a:extLst xmlns:a="http://schemas.openxmlformats.org/drawingml/2006/main">
              <a:ext uri="{FF2B5EF4-FFF2-40B4-BE49-F238E27FC236}">
                <a16:creationId xmlns:a16="http://schemas.microsoft.com/office/drawing/2014/main" id="{DD133AD0-B79E-426D-A109-1B0FA517CD67}"/>
              </a:ext>
            </a:extLst>
          </p:cNvPr>
          <p:cNvSpPr>
            <a:spLocks xmlns:a="http://schemas.openxmlformats.org/drawingml/2006/main" noGrp="1"/>
          </p:cNvSpPr>
          <p:nvPr/>
        </p:nvSpPr>
        <p:spPr>
          <a:xfrm xmlns:a="http://schemas.openxmlformats.org/drawingml/2006/main">
            <a:off x="10153650" y="3019425"/>
            <a:ext cx="190500" cy="266700"/>
          </a:xfrm>
          <a:prstGeom xmlns:a="http://schemas.openxmlformats.org/drawingml/2006/main" prst="roundRect">
            <a:avLst>
              <a:gd name="adj" fmla="val 40000"/>
            </a:avLst>
          </a:prstGeom>
          <a:solidFill xmlns:a="http://schemas.openxmlformats.org/drawingml/2006/main">
            <a:srgbClr val="52D18B"/>
          </a:solidFill>
          <a:ln xmlns:a="http://schemas.openxmlformats.org/drawingml/2006/main" w="0">
            <a:noFill/>
            <a:prstDash val="solid"/>
          </a:ln>
        </p:spPr>
      </p:sp>
      <p:sp>
        <p:nvSpPr>
          <p:cNvPr id="54" name="Audit text">
            <a:extLst xmlns:a="http://schemas.openxmlformats.org/drawingml/2006/main">
              <a:ext uri="{FF2B5EF4-FFF2-40B4-BE49-F238E27FC236}">
                <a16:creationId xmlns:a16="http://schemas.microsoft.com/office/drawing/2014/main" id="{91285F39-A9CA-4292-BBD1-E77CB315BF5F}"/>
              </a:ext>
            </a:extLst>
          </p:cNvPr>
          <p:cNvSpPr>
            <a:spLocks xmlns:a="http://schemas.openxmlformats.org/drawingml/2006/main" noGrp="1"/>
          </p:cNvSpPr>
          <p:nvPr/>
        </p:nvSpPr>
        <p:spPr>
          <a:xfrm xmlns:a="http://schemas.openxmlformats.org/drawingml/2006/main">
            <a:off x="6191250" y="3714750"/>
            <a:ext cx="2000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425" b="1">
                <a:solidFill>
                  <a:srgbClr val="D7E4EB"/>
                </a:solidFill>
              </a:defRPr>
            </a:pPr>
            <a:r>
              <a:rPr sz="1425" b="1">
                <a:solidFill>
                  <a:srgbClr val="D7E4EB"/>
                </a:solidFill>
              </a:rPr>
              <a:t>64 MiB moved</a:t>
            </a:r>
          </a:p>
        </p:txBody>
      </p:sp>
      <p:sp>
        <p:nvSpPr>
          <p:cNvPr id="55" name="Audit text">
            <a:extLst xmlns:a="http://schemas.openxmlformats.org/drawingml/2006/main">
              <a:ext uri="{FF2B5EF4-FFF2-40B4-BE49-F238E27FC236}">
                <a16:creationId xmlns:a16="http://schemas.microsoft.com/office/drawing/2014/main" id="{46A47C5C-AC5A-42C8-B282-811D2CF493A9}"/>
              </a:ext>
            </a:extLst>
          </p:cNvPr>
          <p:cNvSpPr>
            <a:spLocks xmlns:a="http://schemas.openxmlformats.org/drawingml/2006/main" noGrp="1"/>
          </p:cNvSpPr>
          <p:nvPr/>
        </p:nvSpPr>
        <p:spPr>
          <a:xfrm xmlns:a="http://schemas.openxmlformats.org/drawingml/2006/main">
            <a:off x="8858250" y="3714750"/>
            <a:ext cx="2000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425" b="1">
                <a:solidFill>
                  <a:srgbClr val="D7E4EB"/>
                </a:solidFill>
              </a:defRPr>
            </a:pPr>
            <a:r>
              <a:rPr sz="1425" b="1">
                <a:solidFill>
                  <a:srgbClr val="D7E4EB"/>
                </a:solidFill>
              </a:rPr>
              <a:t>16 MiB moved</a:t>
            </a:r>
          </a:p>
        </p:txBody>
      </p:sp>
      <p:sp>
        <p:nvSpPr>
          <p:cNvPr id="56" name="Audit text">
            <a:extLst xmlns:a="http://schemas.openxmlformats.org/drawingml/2006/main">
              <a:ext uri="{FF2B5EF4-FFF2-40B4-BE49-F238E27FC236}">
                <a16:creationId xmlns:a16="http://schemas.microsoft.com/office/drawing/2014/main" id="{41D73C15-9F7D-464F-9E54-EFD8B30F1D59}"/>
              </a:ext>
            </a:extLst>
          </p:cNvPr>
          <p:cNvSpPr>
            <a:spLocks xmlns:a="http://schemas.openxmlformats.org/drawingml/2006/main" noGrp="1"/>
          </p:cNvSpPr>
          <p:nvPr/>
        </p:nvSpPr>
        <p:spPr>
          <a:xfrm xmlns:a="http://schemas.openxmlformats.org/drawingml/2006/main">
            <a:off x="7715250" y="4524375"/>
            <a:ext cx="2857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725" b="1">
                <a:solidFill>
                  <a:srgbClr val="FFA640"/>
                </a:solidFill>
              </a:defRPr>
            </a:pPr>
            <a:r>
              <a:rPr sz="1725" b="1">
                <a:solidFill>
                  <a:srgbClr val="FFA640"/>
                </a:solidFill>
              </a:rPr>
              <a:t>4× arithmetic intensity</a:t>
            </a:r>
          </a:p>
        </p:txBody>
      </p:sp>
      <p:sp>
        <p:nvSpPr>
          <p:cNvPr id="57" name="Audit text">
            <a:extLst xmlns:a="http://schemas.openxmlformats.org/drawingml/2006/main">
              <a:ext uri="{FF2B5EF4-FFF2-40B4-BE49-F238E27FC236}">
                <a16:creationId xmlns:a16="http://schemas.microsoft.com/office/drawing/2014/main" id="{914C9B90-A729-498E-9306-F1AC2B8A9895}"/>
              </a:ext>
            </a:extLst>
          </p:cNvPr>
          <p:cNvSpPr>
            <a:spLocks xmlns:a="http://schemas.openxmlformats.org/drawingml/2006/main" noGrp="1"/>
          </p:cNvSpPr>
          <p:nvPr/>
        </p:nvSpPr>
        <p:spPr>
          <a:xfrm xmlns:a="http://schemas.openxmlformats.org/drawingml/2006/main">
            <a:off x="6191250" y="5238750"/>
            <a:ext cx="4667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275" b="1">
                <a:solidFill>
                  <a:srgbClr val="F7FAFC"/>
                </a:solidFill>
              </a:defRPr>
            </a:pPr>
            <a:r>
              <a:rPr sz="1550" b="1">
                <a:solidFill>
                  <a:srgbClr val="F7FAFC"/>
                </a:solidFill>
              </a:rPr>
              <a:t>Fewer bytes can matter more than fewer FLOPs.</a:t>
            </a:r>
          </a:p>
        </p:txBody>
      </p:sp>
    </p:spTree>
    <p:extLst>
      <p:ext uri="{BB962C8B-B14F-4D97-AF65-F5344CB8AC3E}">
        <p14:creationId xmlns:p14="http://schemas.microsoft.com/office/powerpoint/2010/main" val="484767449"/>
      </p:ext>
    </p:extLst>
  </p:cSld>
</p:sld>
</file>

<file path=ppt/slides/slide1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8FE673F6-0D9C-4710-8AB3-43131194B265}"/>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B7DA766E-E5F1-402A-A23A-3CBBB606B328}"/>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F1AA45"/>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35EC0D19-E77F-46D3-B033-D2538C205F25}"/>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MODERN WORKLOADS</a:t>
            </a:r>
          </a:p>
        </p:txBody>
      </p:sp>
      <p:sp>
        <p:nvSpPr>
          <p:cNvPr id="5" name="TextBox 4">
            <a:extLst xmlns:a="http://schemas.openxmlformats.org/drawingml/2006/main">
              <a:ext uri="{FF2B5EF4-FFF2-40B4-BE49-F238E27FC236}">
                <a16:creationId xmlns:a16="http://schemas.microsoft.com/office/drawing/2014/main" id="{33E752A7-0DD4-43F4-94D6-56A537986A85}"/>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A local speedup may barely change the whole journey</a:t>
            </a:r>
          </a:p>
        </p:txBody>
      </p:sp>
      <p:sp>
        <p:nvSpPr>
          <p:cNvPr id="6" name="Rectangle 5">
            <a:extLst xmlns:a="http://schemas.openxmlformats.org/drawingml/2006/main">
              <a:ext uri="{FF2B5EF4-FFF2-40B4-BE49-F238E27FC236}">
                <a16:creationId xmlns:a16="http://schemas.microsoft.com/office/drawing/2014/main" id="{E1077DD3-62B4-493E-9D10-99C65B3F2DA5}"/>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6D0CDE41-5B86-4A0F-B611-2B8DDD28FF86}"/>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112/124</a:t>
            </a:r>
          </a:p>
        </p:txBody>
      </p:sp>
      <p:sp>
        <p:nvSpPr>
          <p:cNvPr id="8" name="Oval 7">
            <a:extLst xmlns:a="http://schemas.openxmlformats.org/drawingml/2006/main">
              <a:ext uri="{FF2B5EF4-FFF2-40B4-BE49-F238E27FC236}">
                <a16:creationId xmlns:a16="http://schemas.microsoft.com/office/drawing/2014/main" id="{1E45AE2D-AB7D-4A08-983E-C784094D28DF}"/>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F1AA45"/>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9CF746A9-85C0-4B43-9B01-EBF03CD44C58}"/>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time in optimized kernel</a:t>
            </a:r>
          </a:p>
        </p:txBody>
      </p:sp>
      <p:sp>
        <p:nvSpPr>
          <p:cNvPr id="10" name="Oval 9">
            <a:extLst xmlns:a="http://schemas.openxmlformats.org/drawingml/2006/main">
              <a:ext uri="{FF2B5EF4-FFF2-40B4-BE49-F238E27FC236}">
                <a16:creationId xmlns:a16="http://schemas.microsoft.com/office/drawing/2014/main" id="{1D8C135D-16D3-4E26-A9AD-7A6B11BC9D24}"/>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59865856-C956-4A5D-A20A-92822B7E8051}"/>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end-to-end speedup</a:t>
            </a:r>
          </a:p>
        </p:txBody>
      </p:sp>
      <p:sp>
        <p:nvSpPr>
          <p:cNvPr id="12" name="Oval 11">
            <a:extLst xmlns:a="http://schemas.openxmlformats.org/drawingml/2006/main">
              <a:ext uri="{FF2B5EF4-FFF2-40B4-BE49-F238E27FC236}">
                <a16:creationId xmlns:a16="http://schemas.microsoft.com/office/drawing/2014/main" id="{51140F27-C4B9-48C3-B6C5-8E25F689F20C}"/>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66BD486C-4199-40A3-A3CB-45ACF225DB09}"/>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KEY DEFINITION • Amdahl’s law: untouched request time limits the maximum end-to-end speedup.</a:t>
            </a:r>
          </a:p>
        </p:txBody>
      </p:sp>
      <p:sp>
        <p:nvSpPr>
          <p:cNvPr id="25" name="Deck progress 108/120">
            <a:extLst xmlns:a="http://schemas.openxmlformats.org/drawingml/2006/main">
              <a:ext uri="{FF2B5EF4-FFF2-40B4-BE49-F238E27FC236}">
                <a16:creationId xmlns:a16="http://schemas.microsoft.com/office/drawing/2014/main" id="{62386CC4-193F-4824-B2C7-AC3B292660A0}"/>
              </a:ext>
            </a:extLst>
          </p:cNvPr>
          <p:cNvSpPr>
            <a:spLocks xmlns:a="http://schemas.openxmlformats.org/drawingml/2006/main" noGrp="1"/>
          </p:cNvSpPr>
          <p:nvPr/>
        </p:nvSpPr>
        <p:spPr>
          <a:xfrm xmlns:a="http://schemas.openxmlformats.org/drawingml/2006/main">
            <a:off x="530352" y="6473952"/>
            <a:ext cx="9392717"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6" name="Current page 108">
            <a:extLst xmlns:a="http://schemas.openxmlformats.org/drawingml/2006/main">
              <a:ext uri="{FF2B5EF4-FFF2-40B4-BE49-F238E27FC236}">
                <a16:creationId xmlns:a16="http://schemas.microsoft.com/office/drawing/2014/main" id="{61A50BB6-8903-4C18-95D3-69184ED683D8}"/>
              </a:ext>
            </a:extLst>
          </p:cNvPr>
          <p:cNvSpPr>
            <a:spLocks xmlns:a="http://schemas.openxmlformats.org/drawingml/2006/main" noGrp="1"/>
          </p:cNvSpPr>
          <p:nvPr/>
        </p:nvSpPr>
        <p:spPr>
          <a:xfrm xmlns:a="http://schemas.openxmlformats.org/drawingml/2006/main">
            <a:off x="9889731"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27" name="Audit text">
            <a:extLst xmlns:a="http://schemas.openxmlformats.org/drawingml/2006/main">
              <a:ext uri="{FF2B5EF4-FFF2-40B4-BE49-F238E27FC236}">
                <a16:creationId xmlns:a16="http://schemas.microsoft.com/office/drawing/2014/main" id="{C8994A44-836D-4EAB-B0C0-A80914CD2B97}"/>
              </a:ext>
            </a:extLst>
          </p:cNvPr>
          <p:cNvSpPr>
            <a:spLocks xmlns:a="http://schemas.openxmlformats.org/drawingml/2006/main" noGrp="1"/>
          </p:cNvSpPr>
          <p:nvPr/>
        </p:nvSpPr>
        <p:spPr>
          <a:xfrm xmlns:a="http://schemas.openxmlformats.org/drawingml/2006/main">
            <a:off x="6000750" y="1790700"/>
            <a:ext cx="4953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1">
                <a:solidFill>
                  <a:srgbClr val="FFA640"/>
                </a:solidFill>
              </a:defRPr>
            </a:pPr>
            <a:r>
              <a:rPr sz="1300" b="1">
                <a:solidFill>
                  <a:srgbClr val="FFA640"/>
                </a:solidFill>
              </a:rPr>
              <a:t>REQUEST TIME</a:t>
            </a:r>
          </a:p>
        </p:txBody>
      </p:sp>
      <p:sp>
        <p:nvSpPr>
          <p:cNvPr id="28" name="Audit text">
            <a:extLst xmlns:a="http://schemas.openxmlformats.org/drawingml/2006/main">
              <a:ext uri="{FF2B5EF4-FFF2-40B4-BE49-F238E27FC236}">
                <a16:creationId xmlns:a16="http://schemas.microsoft.com/office/drawing/2014/main" id="{D6E10A2C-0328-4918-9D07-4F566B741323}"/>
              </a:ext>
            </a:extLst>
          </p:cNvPr>
          <p:cNvSpPr>
            <a:spLocks xmlns:a="http://schemas.openxmlformats.org/drawingml/2006/main" noGrp="1"/>
          </p:cNvSpPr>
          <p:nvPr/>
        </p:nvSpPr>
        <p:spPr>
          <a:xfrm xmlns:a="http://schemas.openxmlformats.org/drawingml/2006/main">
            <a:off x="6000750" y="2381250"/>
            <a:ext cx="1047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1">
                <a:solidFill>
                  <a:srgbClr val="D7E4EB"/>
                </a:solidFill>
              </a:defRPr>
            </a:pPr>
            <a:r>
              <a:rPr sz="1150" b="1">
                <a:solidFill>
                  <a:srgbClr val="D7E4EB"/>
                </a:solidFill>
              </a:rPr>
              <a:t>BEFORE</a:t>
            </a:r>
          </a:p>
        </p:txBody>
      </p:sp>
      <p:sp>
        <p:nvSpPr>
          <p:cNvPr id="29" name="Audit shape">
            <a:extLst xmlns:a="http://schemas.openxmlformats.org/drawingml/2006/main">
              <a:ext uri="{FF2B5EF4-FFF2-40B4-BE49-F238E27FC236}">
                <a16:creationId xmlns:a16="http://schemas.microsoft.com/office/drawing/2014/main" id="{001B1D88-B14D-4840-B762-62F901A08783}"/>
              </a:ext>
            </a:extLst>
          </p:cNvPr>
          <p:cNvSpPr>
            <a:spLocks xmlns:a="http://schemas.openxmlformats.org/drawingml/2006/main" noGrp="1"/>
          </p:cNvSpPr>
          <p:nvPr/>
        </p:nvSpPr>
        <p:spPr>
          <a:xfrm xmlns:a="http://schemas.openxmlformats.org/drawingml/2006/main">
            <a:off x="7143750" y="2381250"/>
            <a:ext cx="2857500" cy="323850"/>
          </a:xfrm>
          <a:prstGeom xmlns:a="http://schemas.openxmlformats.org/drawingml/2006/main" prst="roundRect">
            <a:avLst>
              <a:gd name="adj" fmla="val 23529"/>
            </a:avLst>
          </a:prstGeom>
          <a:solidFill xmlns:a="http://schemas.openxmlformats.org/drawingml/2006/main">
            <a:srgbClr val="36526C"/>
          </a:solidFill>
          <a:ln xmlns:a="http://schemas.openxmlformats.org/drawingml/2006/main" w="0">
            <a:noFill/>
            <a:prstDash val="solid"/>
          </a:ln>
        </p:spPr>
      </p:sp>
      <p:sp>
        <p:nvSpPr>
          <p:cNvPr id="30" name="Audit shape">
            <a:extLst xmlns:a="http://schemas.openxmlformats.org/drawingml/2006/main">
              <a:ext uri="{FF2B5EF4-FFF2-40B4-BE49-F238E27FC236}">
                <a16:creationId xmlns:a16="http://schemas.microsoft.com/office/drawing/2014/main" id="{16BBA34E-6AA7-4BD9-A0AD-D1F1D67A91E1}"/>
              </a:ext>
            </a:extLst>
          </p:cNvPr>
          <p:cNvSpPr>
            <a:spLocks xmlns:a="http://schemas.openxmlformats.org/drawingml/2006/main" noGrp="1"/>
          </p:cNvSpPr>
          <p:nvPr/>
        </p:nvSpPr>
        <p:spPr>
          <a:xfrm xmlns:a="http://schemas.openxmlformats.org/drawingml/2006/main">
            <a:off x="7143750" y="2381250"/>
            <a:ext cx="1143000" cy="323850"/>
          </a:xfrm>
          <a:prstGeom xmlns:a="http://schemas.openxmlformats.org/drawingml/2006/main" prst="roundRect">
            <a:avLst>
              <a:gd name="adj" fmla="val 23529"/>
            </a:avLst>
          </a:prstGeom>
          <a:solidFill xmlns:a="http://schemas.openxmlformats.org/drawingml/2006/main">
            <a:srgbClr val="FFA640"/>
          </a:solidFill>
          <a:ln xmlns:a="http://schemas.openxmlformats.org/drawingml/2006/main" w="0">
            <a:noFill/>
            <a:prstDash val="solid"/>
          </a:ln>
        </p:spPr>
      </p:sp>
      <p:sp>
        <p:nvSpPr>
          <p:cNvPr id="31" name="Audit text">
            <a:extLst xmlns:a="http://schemas.openxmlformats.org/drawingml/2006/main">
              <a:ext uri="{FF2B5EF4-FFF2-40B4-BE49-F238E27FC236}">
                <a16:creationId xmlns:a16="http://schemas.microsoft.com/office/drawing/2014/main" id="{0EAC64EA-0649-458E-BCF5-07DF20CAAC57}"/>
              </a:ext>
            </a:extLst>
          </p:cNvPr>
          <p:cNvSpPr>
            <a:spLocks xmlns:a="http://schemas.openxmlformats.org/drawingml/2006/main" noGrp="1"/>
          </p:cNvSpPr>
          <p:nvPr/>
        </p:nvSpPr>
        <p:spPr>
          <a:xfrm xmlns:a="http://schemas.openxmlformats.org/drawingml/2006/main">
            <a:off x="7191375" y="2390775"/>
            <a:ext cx="1095375"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900" b="1">
                <a:solidFill>
                  <a:srgbClr val="071223"/>
                </a:solidFill>
              </a:defRPr>
            </a:pPr>
            <a:r>
              <a:rPr sz="1150" b="1">
                <a:solidFill>
                  <a:srgbClr val="071223"/>
                </a:solidFill>
              </a:rPr>
              <a:t>40 ms kernel</a:t>
            </a:r>
          </a:p>
        </p:txBody>
      </p:sp>
      <p:sp>
        <p:nvSpPr>
          <p:cNvPr id="32" name="Audit text">
            <a:extLst xmlns:a="http://schemas.openxmlformats.org/drawingml/2006/main">
              <a:ext uri="{FF2B5EF4-FFF2-40B4-BE49-F238E27FC236}">
                <a16:creationId xmlns:a16="http://schemas.microsoft.com/office/drawing/2014/main" id="{C9EA8D5D-A3AA-4AB4-AFAB-FE46AB748D01}"/>
              </a:ext>
            </a:extLst>
          </p:cNvPr>
          <p:cNvSpPr>
            <a:spLocks xmlns:a="http://schemas.openxmlformats.org/drawingml/2006/main" noGrp="1"/>
          </p:cNvSpPr>
          <p:nvPr/>
        </p:nvSpPr>
        <p:spPr>
          <a:xfrm xmlns:a="http://schemas.openxmlformats.org/drawingml/2006/main">
            <a:off x="8334375" y="2390775"/>
            <a:ext cx="1619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900" b="0">
                <a:solidFill>
                  <a:srgbClr val="D7E4EB"/>
                </a:solidFill>
              </a:defRPr>
            </a:pPr>
            <a:r>
              <a:rPr sz="1300" b="0">
                <a:solidFill>
                  <a:srgbClr val="D7E4EB"/>
                </a:solidFill>
              </a:rPr>
              <a:t>60 ms untouched</a:t>
            </a:r>
          </a:p>
        </p:txBody>
      </p:sp>
      <p:sp>
        <p:nvSpPr>
          <p:cNvPr id="33" name="Audit text">
            <a:extLst xmlns:a="http://schemas.openxmlformats.org/drawingml/2006/main">
              <a:ext uri="{FF2B5EF4-FFF2-40B4-BE49-F238E27FC236}">
                <a16:creationId xmlns:a16="http://schemas.microsoft.com/office/drawing/2014/main" id="{F394E92B-7F6B-4811-B367-793C4FCD0AFD}"/>
              </a:ext>
            </a:extLst>
          </p:cNvPr>
          <p:cNvSpPr>
            <a:spLocks xmlns:a="http://schemas.openxmlformats.org/drawingml/2006/main" noGrp="1"/>
          </p:cNvSpPr>
          <p:nvPr/>
        </p:nvSpPr>
        <p:spPr>
          <a:xfrm xmlns:a="http://schemas.openxmlformats.org/drawingml/2006/main">
            <a:off x="6000750" y="3333750"/>
            <a:ext cx="1047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50" b="1">
                <a:solidFill>
                  <a:srgbClr val="D7E4EB"/>
                </a:solidFill>
              </a:defRPr>
            </a:pPr>
            <a:r>
              <a:rPr sz="1150" b="1">
                <a:solidFill>
                  <a:srgbClr val="D7E4EB"/>
                </a:solidFill>
              </a:rPr>
              <a:t>AFTER</a:t>
            </a:r>
          </a:p>
        </p:txBody>
      </p:sp>
      <p:sp>
        <p:nvSpPr>
          <p:cNvPr id="34" name="Audit shape">
            <a:extLst xmlns:a="http://schemas.openxmlformats.org/drawingml/2006/main">
              <a:ext uri="{FF2B5EF4-FFF2-40B4-BE49-F238E27FC236}">
                <a16:creationId xmlns:a16="http://schemas.microsoft.com/office/drawing/2014/main" id="{B002ED2D-0F5C-4D96-A38D-2BDD82AD4811}"/>
              </a:ext>
            </a:extLst>
          </p:cNvPr>
          <p:cNvSpPr>
            <a:spLocks xmlns:a="http://schemas.openxmlformats.org/drawingml/2006/main" noGrp="1"/>
          </p:cNvSpPr>
          <p:nvPr/>
        </p:nvSpPr>
        <p:spPr>
          <a:xfrm xmlns:a="http://schemas.openxmlformats.org/drawingml/2006/main">
            <a:off x="7143750" y="3333750"/>
            <a:ext cx="2286000" cy="323850"/>
          </a:xfrm>
          <a:prstGeom xmlns:a="http://schemas.openxmlformats.org/drawingml/2006/main" prst="roundRect">
            <a:avLst>
              <a:gd name="adj" fmla="val 23529"/>
            </a:avLst>
          </a:prstGeom>
          <a:solidFill xmlns:a="http://schemas.openxmlformats.org/drawingml/2006/main">
            <a:srgbClr val="36526C"/>
          </a:solidFill>
          <a:ln xmlns:a="http://schemas.openxmlformats.org/drawingml/2006/main" w="0">
            <a:noFill/>
            <a:prstDash val="solid"/>
          </a:ln>
        </p:spPr>
      </p:sp>
      <p:sp>
        <p:nvSpPr>
          <p:cNvPr id="35" name="Audit shape">
            <a:extLst xmlns:a="http://schemas.openxmlformats.org/drawingml/2006/main">
              <a:ext uri="{FF2B5EF4-FFF2-40B4-BE49-F238E27FC236}">
                <a16:creationId xmlns:a16="http://schemas.microsoft.com/office/drawing/2014/main" id="{057574EA-0D32-45FF-80D0-CAE7DB14DD3E}"/>
              </a:ext>
            </a:extLst>
          </p:cNvPr>
          <p:cNvSpPr>
            <a:spLocks xmlns:a="http://schemas.openxmlformats.org/drawingml/2006/main" noGrp="1"/>
          </p:cNvSpPr>
          <p:nvPr/>
        </p:nvSpPr>
        <p:spPr>
          <a:xfrm xmlns:a="http://schemas.openxmlformats.org/drawingml/2006/main">
            <a:off x="7143750" y="3333750"/>
            <a:ext cx="571500" cy="323850"/>
          </a:xfrm>
          <a:prstGeom xmlns:a="http://schemas.openxmlformats.org/drawingml/2006/main" prst="roundRect">
            <a:avLst>
              <a:gd name="adj" fmla="val 23529"/>
            </a:avLst>
          </a:prstGeom>
          <a:solidFill xmlns:a="http://schemas.openxmlformats.org/drawingml/2006/main">
            <a:srgbClr val="52D18B"/>
          </a:solidFill>
          <a:ln xmlns:a="http://schemas.openxmlformats.org/drawingml/2006/main" w="0">
            <a:noFill/>
            <a:prstDash val="solid"/>
          </a:ln>
        </p:spPr>
      </p:sp>
      <p:sp>
        <p:nvSpPr>
          <p:cNvPr id="36" name="Audit text">
            <a:extLst xmlns:a="http://schemas.openxmlformats.org/drawingml/2006/main">
              <a:ext uri="{FF2B5EF4-FFF2-40B4-BE49-F238E27FC236}">
                <a16:creationId xmlns:a16="http://schemas.microsoft.com/office/drawing/2014/main" id="{83CB3A47-D8C0-4944-BC82-FCB7D82D7673}"/>
              </a:ext>
            </a:extLst>
          </p:cNvPr>
          <p:cNvSpPr>
            <a:spLocks xmlns:a="http://schemas.openxmlformats.org/drawingml/2006/main" noGrp="1"/>
          </p:cNvSpPr>
          <p:nvPr/>
        </p:nvSpPr>
        <p:spPr>
          <a:xfrm xmlns:a="http://schemas.openxmlformats.org/drawingml/2006/main">
            <a:off x="7143750" y="3343275"/>
            <a:ext cx="571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900" b="1">
                <a:solidFill>
                  <a:srgbClr val="071223"/>
                </a:solidFill>
              </a:defRPr>
            </a:pPr>
            <a:r>
              <a:rPr sz="1150" b="1">
                <a:solidFill>
                  <a:srgbClr val="071223"/>
                </a:solidFill>
              </a:rPr>
              <a:t>20 ms</a:t>
            </a:r>
          </a:p>
        </p:txBody>
      </p:sp>
      <p:sp>
        <p:nvSpPr>
          <p:cNvPr id="37" name="Audit text">
            <a:extLst xmlns:a="http://schemas.openxmlformats.org/drawingml/2006/main">
              <a:ext uri="{FF2B5EF4-FFF2-40B4-BE49-F238E27FC236}">
                <a16:creationId xmlns:a16="http://schemas.microsoft.com/office/drawing/2014/main" id="{E34D6F72-3010-4E41-9949-29A1A44F127A}"/>
              </a:ext>
            </a:extLst>
          </p:cNvPr>
          <p:cNvSpPr>
            <a:spLocks xmlns:a="http://schemas.openxmlformats.org/drawingml/2006/main" noGrp="1"/>
          </p:cNvSpPr>
          <p:nvPr/>
        </p:nvSpPr>
        <p:spPr>
          <a:xfrm xmlns:a="http://schemas.openxmlformats.org/drawingml/2006/main">
            <a:off x="7762875" y="3343275"/>
            <a:ext cx="1619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900" b="0">
                <a:solidFill>
                  <a:srgbClr val="D7E4EB"/>
                </a:solidFill>
              </a:defRPr>
            </a:pPr>
            <a:r>
              <a:rPr sz="1300" b="0">
                <a:solidFill>
                  <a:srgbClr val="D7E4EB"/>
                </a:solidFill>
              </a:rPr>
              <a:t>60 ms untouched</a:t>
            </a:r>
          </a:p>
        </p:txBody>
      </p:sp>
      <p:sp>
        <p:nvSpPr>
          <p:cNvPr id="38" name="Audit text">
            <a:extLst xmlns:a="http://schemas.openxmlformats.org/drawingml/2006/main">
              <a:ext uri="{FF2B5EF4-FFF2-40B4-BE49-F238E27FC236}">
                <a16:creationId xmlns:a16="http://schemas.microsoft.com/office/drawing/2014/main" id="{0B018372-7D83-477D-88EF-4F9E315A6E3C}"/>
              </a:ext>
            </a:extLst>
          </p:cNvPr>
          <p:cNvSpPr>
            <a:spLocks xmlns:a="http://schemas.openxmlformats.org/drawingml/2006/main" noGrp="1"/>
          </p:cNvSpPr>
          <p:nvPr/>
        </p:nvSpPr>
        <p:spPr>
          <a:xfrm xmlns:a="http://schemas.openxmlformats.org/drawingml/2006/main">
            <a:off x="6429375" y="4238625"/>
            <a:ext cx="1714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650" b="1">
                <a:solidFill>
                  <a:srgbClr val="52D18B"/>
                </a:solidFill>
              </a:defRPr>
            </a:pPr>
            <a:r>
              <a:rPr sz="1650" b="1">
                <a:solidFill>
                  <a:srgbClr val="52D18B"/>
                </a:solidFill>
              </a:rPr>
              <a:t>2× kernel</a:t>
            </a:r>
          </a:p>
        </p:txBody>
      </p:sp>
      <p:sp>
        <p:nvSpPr>
          <p:cNvPr id="39" name="Audit text">
            <a:extLst xmlns:a="http://schemas.openxmlformats.org/drawingml/2006/main">
              <a:ext uri="{FF2B5EF4-FFF2-40B4-BE49-F238E27FC236}">
                <a16:creationId xmlns:a16="http://schemas.microsoft.com/office/drawing/2014/main" id="{B4B88787-96D3-432E-A9E5-DB76B610A4BF}"/>
              </a:ext>
            </a:extLst>
          </p:cNvPr>
          <p:cNvSpPr>
            <a:spLocks xmlns:a="http://schemas.openxmlformats.org/drawingml/2006/main" noGrp="1"/>
          </p:cNvSpPr>
          <p:nvPr/>
        </p:nvSpPr>
        <p:spPr>
          <a:xfrm xmlns:a="http://schemas.openxmlformats.org/drawingml/2006/main">
            <a:off x="8191500" y="4238625"/>
            <a:ext cx="666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950" b="1">
                <a:solidFill>
                  <a:srgbClr val="D7E4EB"/>
                </a:solidFill>
              </a:defRPr>
            </a:pPr>
            <a:r>
              <a:rPr sz="1950" b="1">
                <a:solidFill>
                  <a:srgbClr val="D7E4EB"/>
                </a:solidFill>
              </a:rPr>
              <a:t>→</a:t>
            </a:r>
          </a:p>
        </p:txBody>
      </p:sp>
      <p:sp>
        <p:nvSpPr>
          <p:cNvPr id="40" name="Audit text">
            <a:extLst xmlns:a="http://schemas.openxmlformats.org/drawingml/2006/main">
              <a:ext uri="{FF2B5EF4-FFF2-40B4-BE49-F238E27FC236}">
                <a16:creationId xmlns:a16="http://schemas.microsoft.com/office/drawing/2014/main" id="{B19A910E-7882-4507-83C7-B2EC6ABC024F}"/>
              </a:ext>
            </a:extLst>
          </p:cNvPr>
          <p:cNvSpPr>
            <a:spLocks xmlns:a="http://schemas.openxmlformats.org/drawingml/2006/main" noGrp="1"/>
          </p:cNvSpPr>
          <p:nvPr/>
        </p:nvSpPr>
        <p:spPr>
          <a:xfrm xmlns:a="http://schemas.openxmlformats.org/drawingml/2006/main">
            <a:off x="8858250" y="4238625"/>
            <a:ext cx="2095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650" b="1">
                <a:solidFill>
                  <a:srgbClr val="FFA640"/>
                </a:solidFill>
              </a:defRPr>
            </a:pPr>
            <a:r>
              <a:rPr sz="1650" b="1">
                <a:solidFill>
                  <a:srgbClr val="FFA640"/>
                </a:solidFill>
              </a:rPr>
              <a:t>1.25× request</a:t>
            </a:r>
          </a:p>
        </p:txBody>
      </p:sp>
      <p:sp>
        <p:nvSpPr>
          <p:cNvPr id="41" name="Audit text">
            <a:extLst xmlns:a="http://schemas.openxmlformats.org/drawingml/2006/main">
              <a:ext uri="{FF2B5EF4-FFF2-40B4-BE49-F238E27FC236}">
                <a16:creationId xmlns:a16="http://schemas.microsoft.com/office/drawing/2014/main" id="{4BBC97A2-EE8C-479A-B335-70100A2FA3AA}"/>
              </a:ext>
            </a:extLst>
          </p:cNvPr>
          <p:cNvSpPr>
            <a:spLocks xmlns:a="http://schemas.openxmlformats.org/drawingml/2006/main" noGrp="1"/>
          </p:cNvSpPr>
          <p:nvPr/>
        </p:nvSpPr>
        <p:spPr>
          <a:xfrm xmlns:a="http://schemas.openxmlformats.org/drawingml/2006/main">
            <a:off x="6667500" y="5095875"/>
            <a:ext cx="3810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350" b="1">
                <a:solidFill>
                  <a:srgbClr val="F7FAFC"/>
                </a:solidFill>
              </a:defRPr>
            </a:pPr>
            <a:r>
              <a:rPr sz="1350" b="1">
                <a:solidFill>
                  <a:srgbClr val="F7FAFC"/>
                </a:solidFill>
              </a:rPr>
              <a:t>Untouched time sets the ceiling.</a:t>
            </a:r>
          </a:p>
        </p:txBody>
      </p:sp>
    </p:spTree>
    <p:extLst>
      <p:ext uri="{BB962C8B-B14F-4D97-AF65-F5344CB8AC3E}">
        <p14:creationId xmlns:p14="http://schemas.microsoft.com/office/powerpoint/2010/main" val="170288684"/>
      </p:ext>
    </p:extLst>
  </p:cSld>
</p:sld>
</file>

<file path=ppt/slides/slide1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0C4D6E93-F5CA-4B26-A2FA-EB8F1F9282F0}"/>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99172C72-DDDB-4AD2-BFF3-2D267911837D}"/>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F1AA45"/>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3E6E35C8-E361-413A-A739-00D482B73E41}"/>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MODERN WORKLOADS</a:t>
            </a:r>
          </a:p>
        </p:txBody>
      </p:sp>
      <p:sp>
        <p:nvSpPr>
          <p:cNvPr id="5" name="TextBox 4">
            <a:extLst xmlns:a="http://schemas.openxmlformats.org/drawingml/2006/main">
              <a:ext uri="{FF2B5EF4-FFF2-40B4-BE49-F238E27FC236}">
                <a16:creationId xmlns:a16="http://schemas.microsoft.com/office/drawing/2014/main" id="{575F317E-63F8-411C-9EAC-829FE38EDFE0}"/>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Different machines must first produce the same answer</a:t>
            </a:r>
          </a:p>
        </p:txBody>
      </p:sp>
      <p:sp>
        <p:nvSpPr>
          <p:cNvPr id="6" name="Rectangle 5">
            <a:extLst xmlns:a="http://schemas.openxmlformats.org/drawingml/2006/main">
              <a:ext uri="{FF2B5EF4-FFF2-40B4-BE49-F238E27FC236}">
                <a16:creationId xmlns:a16="http://schemas.microsoft.com/office/drawing/2014/main" id="{EE83A560-BB9A-41CA-8489-5527B17EC6C2}"/>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004C58D0-4F18-49F8-8800-4061FA2B0083}"/>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113/124</a:t>
            </a:r>
          </a:p>
        </p:txBody>
      </p:sp>
      <p:sp>
        <p:nvSpPr>
          <p:cNvPr id="8" name="Oval 7">
            <a:extLst xmlns:a="http://schemas.openxmlformats.org/drawingml/2006/main">
              <a:ext uri="{FF2B5EF4-FFF2-40B4-BE49-F238E27FC236}">
                <a16:creationId xmlns:a16="http://schemas.microsoft.com/office/drawing/2014/main" id="{8FB3C01B-B830-41D5-BFE8-2E858F3F756C}"/>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F1AA45"/>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13207EA6-428A-4BEF-89B5-507C4C2264CA}"/>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Fix dtype and operator semantics.</a:t>
            </a:r>
          </a:p>
        </p:txBody>
      </p:sp>
      <p:sp>
        <p:nvSpPr>
          <p:cNvPr id="10" name="Oval 9">
            <a:extLst xmlns:a="http://schemas.openxmlformats.org/drawingml/2006/main">
              <a:ext uri="{FF2B5EF4-FFF2-40B4-BE49-F238E27FC236}">
                <a16:creationId xmlns:a16="http://schemas.microsoft.com/office/drawing/2014/main" id="{B19FA291-C77B-48D5-BB3A-EF29DAA1CF96}"/>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CD3C655E-C96B-4E9C-8A43-F9BBCF1CEA9A}"/>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Declare tolerances before measuring.</a:t>
            </a:r>
          </a:p>
        </p:txBody>
      </p:sp>
      <p:sp>
        <p:nvSpPr>
          <p:cNvPr id="12" name="Oval 11">
            <a:extLst xmlns:a="http://schemas.openxmlformats.org/drawingml/2006/main">
              <a:ext uri="{FF2B5EF4-FFF2-40B4-BE49-F238E27FC236}">
                <a16:creationId xmlns:a16="http://schemas.microsoft.com/office/drawing/2014/main" id="{96621C8A-C919-4E67-AE25-1873BEE7A3C9}"/>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B5C6F692-2C54-4C78-96BD-12B53BFA83C0}"/>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Performance is irrelevant if the generated result is not equivalent.</a:t>
            </a:r>
          </a:p>
        </p:txBody>
      </p:sp>
      <p:sp>
        <p:nvSpPr>
          <p:cNvPr id="14" name="Oval 13">
            <a:extLst xmlns:a="http://schemas.openxmlformats.org/drawingml/2006/main">
              <a:ext uri="{FF2B5EF4-FFF2-40B4-BE49-F238E27FC236}">
                <a16:creationId xmlns:a16="http://schemas.microsoft.com/office/drawing/2014/main" id="{58C0F57D-6D0A-4FA7-8880-F5439AD711F5}"/>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1B7D435A-899C-443C-905E-8D7FAD258655}"/>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KEY DEFINITION • Declare dtype, semantics, and error tolerance before comparing platform speed.</a:t>
            </a:r>
          </a:p>
        </p:txBody>
      </p:sp>
      <p:sp>
        <p:nvSpPr>
          <p:cNvPr id="27" name="Deck progress 109/120">
            <a:extLst xmlns:a="http://schemas.openxmlformats.org/drawingml/2006/main">
              <a:ext uri="{FF2B5EF4-FFF2-40B4-BE49-F238E27FC236}">
                <a16:creationId xmlns:a16="http://schemas.microsoft.com/office/drawing/2014/main" id="{08750F54-F704-4614-B922-024F5257BD54}"/>
              </a:ext>
            </a:extLst>
          </p:cNvPr>
          <p:cNvSpPr>
            <a:spLocks xmlns:a="http://schemas.openxmlformats.org/drawingml/2006/main" noGrp="1"/>
          </p:cNvSpPr>
          <p:nvPr/>
        </p:nvSpPr>
        <p:spPr>
          <a:xfrm xmlns:a="http://schemas.openxmlformats.org/drawingml/2006/main">
            <a:off x="530352" y="6473952"/>
            <a:ext cx="9479686"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8" name="Current page 109">
            <a:extLst xmlns:a="http://schemas.openxmlformats.org/drawingml/2006/main">
              <a:ext uri="{FF2B5EF4-FFF2-40B4-BE49-F238E27FC236}">
                <a16:creationId xmlns:a16="http://schemas.microsoft.com/office/drawing/2014/main" id="{08CA674F-634A-45BA-8330-C3998643A611}"/>
              </a:ext>
            </a:extLst>
          </p:cNvPr>
          <p:cNvSpPr>
            <a:spLocks xmlns:a="http://schemas.openxmlformats.org/drawingml/2006/main" noGrp="1"/>
          </p:cNvSpPr>
          <p:nvPr/>
        </p:nvSpPr>
        <p:spPr>
          <a:xfrm xmlns:a="http://schemas.openxmlformats.org/drawingml/2006/main">
            <a:off x="9976701"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29" name="Audit text">
            <a:extLst xmlns:a="http://schemas.openxmlformats.org/drawingml/2006/main">
              <a:ext uri="{FF2B5EF4-FFF2-40B4-BE49-F238E27FC236}">
                <a16:creationId xmlns:a16="http://schemas.microsoft.com/office/drawing/2014/main" id="{430295EB-3552-4BC7-B470-37B8EF43B32D}"/>
              </a:ext>
            </a:extLst>
          </p:cNvPr>
          <p:cNvSpPr>
            <a:spLocks xmlns:a="http://schemas.openxmlformats.org/drawingml/2006/main" noGrp="1"/>
          </p:cNvSpPr>
          <p:nvPr/>
        </p:nvSpPr>
        <p:spPr>
          <a:xfrm xmlns:a="http://schemas.openxmlformats.org/drawingml/2006/main">
            <a:off x="6191250" y="1790700"/>
            <a:ext cx="4667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050" b="1">
                <a:solidFill>
                  <a:srgbClr val="FFA640"/>
                </a:solidFill>
              </a:defRPr>
            </a:pPr>
            <a:r>
              <a:rPr sz="1300" b="1">
                <a:solidFill>
                  <a:srgbClr val="FFA640"/>
                </a:solidFill>
              </a:rPr>
              <a:t>ONE NUMERICAL CONTRACT</a:t>
            </a:r>
          </a:p>
        </p:txBody>
      </p:sp>
      <p:sp>
        <p:nvSpPr>
          <p:cNvPr id="30" name="Audit shape">
            <a:extLst xmlns:a="http://schemas.openxmlformats.org/drawingml/2006/main">
              <a:ext uri="{FF2B5EF4-FFF2-40B4-BE49-F238E27FC236}">
                <a16:creationId xmlns:a16="http://schemas.microsoft.com/office/drawing/2014/main" id="{0D7BAB71-849E-4844-A55D-07F5F9FD5CF8}"/>
              </a:ext>
            </a:extLst>
          </p:cNvPr>
          <p:cNvSpPr>
            <a:spLocks xmlns:a="http://schemas.openxmlformats.org/drawingml/2006/main" noGrp="1"/>
          </p:cNvSpPr>
          <p:nvPr/>
        </p:nvSpPr>
        <p:spPr>
          <a:xfrm xmlns:a="http://schemas.openxmlformats.org/drawingml/2006/main">
            <a:off x="6286500" y="2524125"/>
            <a:ext cx="1095375" cy="1095375"/>
          </a:xfrm>
          <a:prstGeom xmlns:a="http://schemas.openxmlformats.org/drawingml/2006/main" prst="ellipse">
            <a:avLst/>
          </a:prstGeom>
          <a:solidFill xmlns:a="http://schemas.openxmlformats.org/drawingml/2006/main">
            <a:srgbClr val="43BEE8"/>
          </a:solidFill>
          <a:ln xmlns:a="http://schemas.openxmlformats.org/drawingml/2006/main" w="0">
            <a:noFill/>
            <a:prstDash val="solid"/>
          </a:ln>
        </p:spPr>
      </p:sp>
      <p:sp>
        <p:nvSpPr>
          <p:cNvPr id="31" name="Audit text">
            <a:extLst xmlns:a="http://schemas.openxmlformats.org/drawingml/2006/main">
              <a:ext uri="{FF2B5EF4-FFF2-40B4-BE49-F238E27FC236}">
                <a16:creationId xmlns:a16="http://schemas.microsoft.com/office/drawing/2014/main" id="{201B1329-B28A-4D1C-B276-7EAD030E33D7}"/>
              </a:ext>
            </a:extLst>
          </p:cNvPr>
          <p:cNvSpPr>
            <a:spLocks xmlns:a="http://schemas.openxmlformats.org/drawingml/2006/main" noGrp="1"/>
          </p:cNvSpPr>
          <p:nvPr/>
        </p:nvSpPr>
        <p:spPr>
          <a:xfrm xmlns:a="http://schemas.openxmlformats.org/drawingml/2006/main">
            <a:off x="6286500" y="2857500"/>
            <a:ext cx="109537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725" b="1">
                <a:solidFill>
                  <a:srgbClr val="071223"/>
                </a:solidFill>
              </a:defRPr>
            </a:pPr>
            <a:r>
              <a:rPr sz="1725" b="1">
                <a:solidFill>
                  <a:srgbClr val="071223"/>
                </a:solidFill>
              </a:rPr>
              <a:t>GPU</a:t>
            </a:r>
          </a:p>
        </p:txBody>
      </p:sp>
      <p:sp>
        <p:nvSpPr>
          <p:cNvPr id="32" name="Audit shape">
            <a:extLst xmlns:a="http://schemas.openxmlformats.org/drawingml/2006/main">
              <a:ext uri="{FF2B5EF4-FFF2-40B4-BE49-F238E27FC236}">
                <a16:creationId xmlns:a16="http://schemas.microsoft.com/office/drawing/2014/main" id="{DE1AAE86-EFF0-4D1E-B424-B303169678A3}"/>
              </a:ext>
            </a:extLst>
          </p:cNvPr>
          <p:cNvSpPr>
            <a:spLocks xmlns:a="http://schemas.openxmlformats.org/drawingml/2006/main" noGrp="1"/>
          </p:cNvSpPr>
          <p:nvPr/>
        </p:nvSpPr>
        <p:spPr>
          <a:xfrm xmlns:a="http://schemas.openxmlformats.org/drawingml/2006/main">
            <a:off x="9620250" y="2524125"/>
            <a:ext cx="1095375" cy="1095375"/>
          </a:xfrm>
          <a:prstGeom xmlns:a="http://schemas.openxmlformats.org/drawingml/2006/main" prst="ellipse">
            <a:avLst/>
          </a:prstGeom>
          <a:solidFill xmlns:a="http://schemas.openxmlformats.org/drawingml/2006/main">
            <a:srgbClr val="976FFF"/>
          </a:solidFill>
          <a:ln xmlns:a="http://schemas.openxmlformats.org/drawingml/2006/main" w="0">
            <a:noFill/>
            <a:prstDash val="solid"/>
          </a:ln>
        </p:spPr>
      </p:sp>
      <p:sp>
        <p:nvSpPr>
          <p:cNvPr id="33" name="Audit text">
            <a:extLst xmlns:a="http://schemas.openxmlformats.org/drawingml/2006/main">
              <a:ext uri="{FF2B5EF4-FFF2-40B4-BE49-F238E27FC236}">
                <a16:creationId xmlns:a16="http://schemas.microsoft.com/office/drawing/2014/main" id="{64A02324-E7C9-470C-BBA1-7880254FE693}"/>
              </a:ext>
            </a:extLst>
          </p:cNvPr>
          <p:cNvSpPr>
            <a:spLocks xmlns:a="http://schemas.openxmlformats.org/drawingml/2006/main" noGrp="1"/>
          </p:cNvSpPr>
          <p:nvPr/>
        </p:nvSpPr>
        <p:spPr>
          <a:xfrm xmlns:a="http://schemas.openxmlformats.org/drawingml/2006/main">
            <a:off x="9620250" y="2857500"/>
            <a:ext cx="109537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725" b="1">
                <a:solidFill>
                  <a:srgbClr val="071223"/>
                </a:solidFill>
              </a:defRPr>
            </a:pPr>
            <a:r>
              <a:rPr sz="1725" b="1">
                <a:solidFill>
                  <a:srgbClr val="071223"/>
                </a:solidFill>
              </a:rPr>
              <a:t>NPU</a:t>
            </a:r>
          </a:p>
        </p:txBody>
      </p:sp>
      <p:sp>
        <p:nvSpPr>
          <p:cNvPr id="34" name="Audit text">
            <a:extLst xmlns:a="http://schemas.openxmlformats.org/drawingml/2006/main">
              <a:ext uri="{FF2B5EF4-FFF2-40B4-BE49-F238E27FC236}">
                <a16:creationId xmlns:a16="http://schemas.microsoft.com/office/drawing/2014/main" id="{9400D929-47FD-4915-8E29-0A1E0C79915E}"/>
              </a:ext>
            </a:extLst>
          </p:cNvPr>
          <p:cNvSpPr>
            <a:spLocks xmlns:a="http://schemas.openxmlformats.org/drawingml/2006/main" noGrp="1"/>
          </p:cNvSpPr>
          <p:nvPr/>
        </p:nvSpPr>
        <p:spPr>
          <a:xfrm xmlns:a="http://schemas.openxmlformats.org/drawingml/2006/main">
            <a:off x="7381875" y="2333625"/>
            <a:ext cx="22383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125" b="1">
                <a:solidFill>
                  <a:srgbClr val="D7E4EB"/>
                </a:solidFill>
              </a:defRPr>
            </a:pPr>
            <a:r>
              <a:rPr sz="1300" b="1">
                <a:solidFill>
                  <a:srgbClr val="D7E4EB"/>
                </a:solidFill>
              </a:rPr>
              <a:t>same dtype · same mask · same semantics</a:t>
            </a:r>
          </a:p>
        </p:txBody>
      </p:sp>
      <p:sp>
        <p:nvSpPr>
          <p:cNvPr id="35" name="Audit text">
            <a:extLst xmlns:a="http://schemas.openxmlformats.org/drawingml/2006/main">
              <a:ext uri="{FF2B5EF4-FFF2-40B4-BE49-F238E27FC236}">
                <a16:creationId xmlns:a16="http://schemas.microsoft.com/office/drawing/2014/main" id="{00587F82-CFB8-4CEF-9AE7-D60E7C97BD44}"/>
              </a:ext>
            </a:extLst>
          </p:cNvPr>
          <p:cNvSpPr>
            <a:spLocks xmlns:a="http://schemas.openxmlformats.org/drawingml/2006/main" noGrp="1"/>
          </p:cNvSpPr>
          <p:nvPr/>
        </p:nvSpPr>
        <p:spPr>
          <a:xfrm xmlns:a="http://schemas.openxmlformats.org/drawingml/2006/main">
            <a:off x="7620000" y="3238500"/>
            <a:ext cx="1809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500" b="1">
                <a:solidFill>
                  <a:srgbClr val="F7FAFC"/>
                </a:solidFill>
              </a:defRPr>
            </a:pPr>
            <a:r>
              <a:rPr sz="1500" b="1">
                <a:solidFill>
                  <a:srgbClr val="F7FAFC"/>
                </a:solidFill>
              </a:rPr>
              <a:t>max |Δ| = 0.002</a:t>
            </a:r>
          </a:p>
        </p:txBody>
      </p:sp>
      <p:sp>
        <p:nvSpPr>
          <p:cNvPr id="36" name="Audit text">
            <a:extLst xmlns:a="http://schemas.openxmlformats.org/drawingml/2006/main">
              <a:ext uri="{FF2B5EF4-FFF2-40B4-BE49-F238E27FC236}">
                <a16:creationId xmlns:a16="http://schemas.microsoft.com/office/drawing/2014/main" id="{F0B03C79-5416-45CC-8599-D7075810539A}"/>
              </a:ext>
            </a:extLst>
          </p:cNvPr>
          <p:cNvSpPr>
            <a:spLocks xmlns:a="http://schemas.openxmlformats.org/drawingml/2006/main" noGrp="1"/>
          </p:cNvSpPr>
          <p:nvPr/>
        </p:nvSpPr>
        <p:spPr>
          <a:xfrm xmlns:a="http://schemas.openxmlformats.org/drawingml/2006/main">
            <a:off x="7620000" y="3762375"/>
            <a:ext cx="1809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125" b="0">
                <a:solidFill>
                  <a:srgbClr val="52D18B"/>
                </a:solidFill>
              </a:defRPr>
            </a:pPr>
            <a:r>
              <a:rPr sz="1300" b="0">
                <a:solidFill>
                  <a:srgbClr val="52D18B"/>
                </a:solidFill>
              </a:rPr>
              <a:t>≤ declared tolerance</a:t>
            </a:r>
          </a:p>
        </p:txBody>
      </p:sp>
      <p:sp>
        <p:nvSpPr>
          <p:cNvPr id="37" name="Audit text">
            <a:extLst xmlns:a="http://schemas.openxmlformats.org/drawingml/2006/main">
              <a:ext uri="{FF2B5EF4-FFF2-40B4-BE49-F238E27FC236}">
                <a16:creationId xmlns:a16="http://schemas.microsoft.com/office/drawing/2014/main" id="{9EA41E54-76D3-4D20-A27C-158DE9D6C0EA}"/>
              </a:ext>
            </a:extLst>
          </p:cNvPr>
          <p:cNvSpPr>
            <a:spLocks xmlns:a="http://schemas.openxmlformats.org/drawingml/2006/main" noGrp="1"/>
          </p:cNvSpPr>
          <p:nvPr/>
        </p:nvSpPr>
        <p:spPr>
          <a:xfrm xmlns:a="http://schemas.openxmlformats.org/drawingml/2006/main">
            <a:off x="7524750" y="4476750"/>
            <a:ext cx="2000250" cy="523875"/>
          </a:xfrm>
          <a:prstGeom xmlns:a="http://schemas.openxmlformats.org/drawingml/2006/main" prst="rect">
            <a:avLst/>
          </a:prstGeom>
          <a:solidFill xmlns:a="http://schemas.openxmlformats.org/drawingml/2006/main">
            <a:srgbClr val="52D18B"/>
          </a:solidFill>
          <a:ln xmlns:a="http://schemas.openxmlformats.org/drawingml/2006/main" w="9525">
            <a:solidFill>
              <a:srgbClr val="52D18B"/>
            </a:solid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500" b="1">
                <a:solidFill>
                  <a:srgbClr val="071223"/>
                </a:solidFill>
              </a:defRPr>
            </a:pPr>
            <a:r>
              <a:rPr sz="1500" b="1">
                <a:solidFill>
                  <a:srgbClr val="071223"/>
                </a:solidFill>
              </a:rPr>
              <a:t>EQUIVALENT</a:t>
            </a:r>
          </a:p>
        </p:txBody>
      </p:sp>
      <p:sp>
        <p:nvSpPr>
          <p:cNvPr id="38" name="Audit text">
            <a:extLst xmlns:a="http://schemas.openxmlformats.org/drawingml/2006/main">
              <a:ext uri="{FF2B5EF4-FFF2-40B4-BE49-F238E27FC236}">
                <a16:creationId xmlns:a16="http://schemas.microsoft.com/office/drawing/2014/main" id="{79829E2D-46E1-4CBA-8C45-7E255E245899}"/>
              </a:ext>
            </a:extLst>
          </p:cNvPr>
          <p:cNvSpPr>
            <a:spLocks xmlns:a="http://schemas.openxmlformats.org/drawingml/2006/main" noGrp="1"/>
          </p:cNvSpPr>
          <p:nvPr/>
        </p:nvSpPr>
        <p:spPr>
          <a:xfrm xmlns:a="http://schemas.openxmlformats.org/drawingml/2006/main">
            <a:off x="6191250" y="5238750"/>
            <a:ext cx="46672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1275" b="1">
                <a:solidFill>
                  <a:srgbClr val="F7FAFC"/>
                </a:solidFill>
              </a:defRPr>
            </a:pPr>
            <a:r>
              <a:rPr sz="1550" b="1">
                <a:solidFill>
                  <a:srgbClr val="F7FAFC"/>
                </a:solidFill>
              </a:rPr>
              <a:t>Correctness is the admission ticket for performance comparison.</a:t>
            </a:r>
          </a:p>
        </p:txBody>
      </p:sp>
    </p:spTree>
    <p:extLst>
      <p:ext uri="{BB962C8B-B14F-4D97-AF65-F5344CB8AC3E}">
        <p14:creationId xmlns:p14="http://schemas.microsoft.com/office/powerpoint/2010/main" val="691723903"/>
      </p:ext>
    </p:extLst>
  </p:cSld>
</p:sld>
</file>

<file path=ppt/slides/slide114.xml><?xml version="1.0" encoding="utf-8"?>
<p:sld xmlns:p="http://schemas.openxmlformats.org/presentationml/2006/main">
  <p:cSld>
    <p:bg>
      <p:bgPr>
        <a:gradFill xmlns:a="http://schemas.openxmlformats.org/drawingml/2006/main">
          <a:gsLst>
            <a:gs pos="0">
              <a:srgbClr val="061F45"/>
            </a:gs>
            <a:gs pos="100000">
              <a:srgbClr val="0B4AA2"/>
            </a:gs>
          </a:gsLst>
          <a:lin ang="8100000"/>
        </a:gradFill>
      </p:bgPr>
    </p:bg>
    <p:spTree>
      <p:nvGrpSpPr>
        <p:cNvPr id="1" name=""/>
        <p:cNvGrpSpPr/>
        <p:nvPr/>
      </p:nvGrpSpPr>
      <p:grpSpPr>
        <a:xfrm xmlns:a="http://schemas.openxmlformats.org/drawingml/2006/main"/>
      </p:grpSpPr>
      <p:pic>
        <p:nvPicPr>
          <p:cNvPr id="17" name="Picture 1"/>
          <p:cNvPicPr>
            <a:picLocks xmlns:a="http://schemas.openxmlformats.org/drawingml/2006/main" noChangeAspect="1"/>
          </p:cNvPicPr>
          <p:nvPr/>
        </p:nvPicPr>
        <p:blipFill>
          <a:blip xmlns:r="http://schemas.openxmlformats.org/officeDocument/2006/relationships" xmlns:a="http://schemas.openxmlformats.org/drawingml/2006/main" r:embed="R47de7e83a2354ddb"/>
          <a:srcRect xmlns:a="http://schemas.openxmlformats.org/drawingml/2006/main" l="0" t="7811" r="0" b="7811"/>
          <a:stretch xmlns:a="http://schemas.openxmlformats.org/drawingml/2006/main">
            <a:fillRect l="0" t="0" r="0" b="0"/>
          </a:stretch>
        </p:blipFill>
        <p:spPr>
          <a:xfrm xmlns:a="http://schemas.openxmlformats.org/drawingml/2006/main">
            <a:off x="0" y="0"/>
            <a:ext cx="12191695" cy="6858000"/>
          </a:xfrm>
          <a:prstGeom xmlns:a="http://schemas.openxmlformats.org/drawingml/2006/main" prst="rect">
            <a:avLst/>
          </a:prstGeom>
        </p:spPr>
      </p:pic>
      <p:sp>
        <p:nvSpPr>
          <p:cNvPr id="3" name="Rounded Rectangle 2">
            <a:extLst xmlns:a="http://schemas.openxmlformats.org/drawingml/2006/main">
              <a:ext uri="{FF2B5EF4-FFF2-40B4-BE49-F238E27FC236}">
                <a16:creationId xmlns:a16="http://schemas.microsoft.com/office/drawing/2014/main" id="{75410B1B-B837-4D67-8A0C-FF02CDB3D95D}"/>
              </a:ext>
            </a:extLst>
          </p:cNvPr>
          <p:cNvSpPr>
            <a:spLocks xmlns:a="http://schemas.openxmlformats.org/drawingml/2006/main" noGrp="1"/>
          </p:cNvSpPr>
          <p:nvPr/>
        </p:nvSpPr>
        <p:spPr>
          <a:xfrm xmlns:a="http://schemas.openxmlformats.org/drawingml/2006/main">
            <a:off x="502920" y="502920"/>
            <a:ext cx="4617720" cy="5230368"/>
          </a:xfrm>
          <a:prstGeom xmlns:a="http://schemas.openxmlformats.org/drawingml/2006/main" prst="round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01FC6A19-BD7A-40CF-A18B-3AB46874958D}"/>
              </a:ext>
            </a:extLst>
          </p:cNvPr>
          <p:cNvSpPr>
            <a:spLocks xmlns:a="http://schemas.openxmlformats.org/drawingml/2006/main" noGrp="1"/>
          </p:cNvSpPr>
          <p:nvPr/>
        </p:nvSpPr>
        <p:spPr>
          <a:xfrm xmlns:a="http://schemas.openxmlformats.org/drawingml/2006/main">
            <a:off x="850392" y="841248"/>
            <a:ext cx="379476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200" b="1">
                <a:solidFill>
                  <a:srgbClr val="62DB97"/>
                </a:solidFill>
                <a:latin typeface="Avenir Next"/>
                <a:ea typeface="Avenir Next"/>
                <a:cs typeface="Avenir Next"/>
              </a:defRPr>
            </a:pPr>
            <a:r>
              <a:rPr>
                <a:solidFill>
                  <a:srgbClr val="D7E4EB"/>
                </a:solidFill>
              </a:rPr>
              <a:t>05  EVIDENCE</a:t>
            </a:r>
          </a:p>
        </p:txBody>
      </p:sp>
      <p:sp>
        <p:nvSpPr>
          <p:cNvPr id="5" name="TextBox 4">
            <a:extLst xmlns:a="http://schemas.openxmlformats.org/drawingml/2006/main">
              <a:ext uri="{FF2B5EF4-FFF2-40B4-BE49-F238E27FC236}">
                <a16:creationId xmlns:a16="http://schemas.microsoft.com/office/drawing/2014/main" id="{28DCC81A-6059-45A6-9F2B-9718D059A0F0}"/>
              </a:ext>
            </a:extLst>
          </p:cNvPr>
          <p:cNvSpPr>
            <a:spLocks xmlns:a="http://schemas.openxmlformats.org/drawingml/2006/main" noGrp="1"/>
          </p:cNvSpPr>
          <p:nvPr/>
        </p:nvSpPr>
        <p:spPr>
          <a:xfrm xmlns:a="http://schemas.openxmlformats.org/drawingml/2006/main">
            <a:off x="850392" y="1389888"/>
            <a:ext cx="3794760" cy="15727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3500" b="1">
                <a:solidFill>
                  <a:srgbClr val="EBF2F6"/>
                </a:solidFill>
                <a:latin typeface="Avenir Next"/>
                <a:ea typeface="Avenir Next"/>
                <a:cs typeface="Avenir Next"/>
              </a:defRPr>
            </a:pPr>
            <a:r>
              <a:rPr sz="3500">
                <a:solidFill>
                  <a:srgbClr val="F7FAFC"/>
                </a:solidFill>
              </a:rPr>
              <a:t>Evidence is a chain of custody</a:t>
            </a:r>
          </a:p>
        </p:txBody>
      </p:sp>
      <p:sp>
        <p:nvSpPr>
          <p:cNvPr id="6" name="TextBox 5">
            <a:extLst xmlns:a="http://schemas.openxmlformats.org/drawingml/2006/main">
              <a:ext uri="{FF2B5EF4-FFF2-40B4-BE49-F238E27FC236}">
                <a16:creationId xmlns:a16="http://schemas.microsoft.com/office/drawing/2014/main" id="{4E8FC2E9-8A7A-4B7F-8EE7-46FF1CAFF1BD}"/>
              </a:ext>
            </a:extLst>
          </p:cNvPr>
          <p:cNvSpPr>
            <a:spLocks xmlns:a="http://schemas.openxmlformats.org/drawingml/2006/main" noGrp="1"/>
          </p:cNvSpPr>
          <p:nvPr/>
        </p:nvSpPr>
        <p:spPr>
          <a:xfrm xmlns:a="http://schemas.openxmlformats.org/drawingml/2006/main">
            <a:off x="850392" y="3218688"/>
            <a:ext cx="3767328" cy="133502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800" b="0">
                <a:solidFill>
                  <a:srgbClr val="A6B8C4"/>
                </a:solidFill>
                <a:latin typeface="Avenir Next"/>
                <a:ea typeface="Avenir Next"/>
                <a:cs typeface="Avenir Next"/>
              </a:defRPr>
            </a:pPr>
            <a:r>
              <a:rPr>
                <a:solidFill>
                  <a:srgbClr val="F7FAFC"/>
                </a:solidFill>
              </a:rPr>
              <a:t>A speedup becomes credible only when workload, setup, measurement, and comparison remain controlled.</a:t>
            </a:r>
          </a:p>
        </p:txBody>
      </p:sp>
      <p:sp>
        <p:nvSpPr>
          <p:cNvPr id="7" name="Rectangle 6">
            <a:extLst xmlns:a="http://schemas.openxmlformats.org/drawingml/2006/main">
              <a:ext uri="{FF2B5EF4-FFF2-40B4-BE49-F238E27FC236}">
                <a16:creationId xmlns:a16="http://schemas.microsoft.com/office/drawing/2014/main" id="{05F344B5-8954-492F-82EF-3B0F6F26C92F}"/>
              </a:ext>
            </a:extLst>
          </p:cNvPr>
          <p:cNvSpPr>
            <a:spLocks xmlns:a="http://schemas.openxmlformats.org/drawingml/2006/main" noGrp="1"/>
          </p:cNvSpPr>
          <p:nvPr/>
        </p:nvSpPr>
        <p:spPr>
          <a:xfrm xmlns:a="http://schemas.openxmlformats.org/drawingml/2006/main">
            <a:off x="850392" y="4873752"/>
            <a:ext cx="3127248" cy="73152"/>
          </a:xfrm>
          <a:prstGeom xmlns:a="http://schemas.openxmlformats.org/drawingml/2006/main" prst="rect">
            <a:avLst/>
          </a:prstGeom>
          <a:solidFill xmlns:a="http://schemas.openxmlformats.org/drawingml/2006/main">
            <a:srgbClr val="62DB9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ounded Rectangle 7">
            <a:extLst xmlns:a="http://schemas.openxmlformats.org/drawingml/2006/main">
              <a:ext uri="{FF2B5EF4-FFF2-40B4-BE49-F238E27FC236}">
                <a16:creationId xmlns:a16="http://schemas.microsoft.com/office/drawing/2014/main" id="{2E31AC49-7269-400A-ABB0-23952F51A4F2}"/>
              </a:ext>
            </a:extLst>
          </p:cNvPr>
          <p:cNvSpPr>
            <a:spLocks xmlns:a="http://schemas.openxmlformats.org/drawingml/2006/main" noGrp="1"/>
          </p:cNvSpPr>
          <p:nvPr/>
        </p:nvSpPr>
        <p:spPr>
          <a:xfrm xmlns:a="http://schemas.openxmlformats.org/drawingml/2006/main">
            <a:off x="530352" y="6199632"/>
            <a:ext cx="109728" cy="109728"/>
          </a:xfrm>
          <a:prstGeom xmlns:a="http://schemas.openxmlformats.org/drawingml/2006/main" prst="roundRect">
            <a:avLst/>
          </a:prstGeom>
          <a:solidFill xmlns:a="http://schemas.openxmlformats.org/drawingml/2006/main">
            <a:srgbClr val="62DB9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AF12573C-C86A-47DB-A368-D0E763E03B79}"/>
              </a:ext>
            </a:extLst>
          </p:cNvPr>
          <p:cNvSpPr>
            <a:spLocks xmlns:a="http://schemas.openxmlformats.org/drawingml/2006/main" noGrp="1"/>
          </p:cNvSpPr>
          <p:nvPr/>
        </p:nvSpPr>
        <p:spPr>
          <a:xfrm xmlns:a="http://schemas.openxmlformats.org/drawingml/2006/main">
            <a:off x="786384" y="5684520"/>
            <a:ext cx="38862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62DB97"/>
                </a:solidFill>
                <a:latin typeface="Avenir Next"/>
                <a:ea typeface="Avenir Next"/>
                <a:cs typeface="Avenir Next"/>
              </a:defRPr>
            </a:pPr>
            <a:r>
              <a:rPr>
                <a:solidFill>
                  <a:srgbClr val="D7E4EB"/>
                </a:solidFill>
              </a:rPr>
              <a:t>THE CLAIM MUST SURVIVE THE LAB</a:t>
            </a:r>
          </a:p>
        </p:txBody>
      </p:sp>
      <p:sp>
        <p:nvSpPr>
          <p:cNvPr id="10" name="TextBox 9">
            <a:extLst xmlns:a="http://schemas.openxmlformats.org/drawingml/2006/main">
              <a:ext uri="{FF2B5EF4-FFF2-40B4-BE49-F238E27FC236}">
                <a16:creationId xmlns:a16="http://schemas.microsoft.com/office/drawing/2014/main" id="{A70FE61C-6FD1-484D-9BBA-21846DF66801}"/>
              </a:ext>
            </a:extLst>
          </p:cNvPr>
          <p:cNvSpPr>
            <a:spLocks xmlns:a="http://schemas.openxmlformats.org/drawingml/2006/main" noGrp="1"/>
          </p:cNvSpPr>
          <p:nvPr/>
        </p:nvSpPr>
        <p:spPr>
          <a:xfrm xmlns:a="http://schemas.openxmlformats.org/drawingml/2006/main">
            <a:off x="786384" y="5986272"/>
            <a:ext cx="992124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EBF2F6"/>
                </a:solidFill>
                <a:latin typeface="Avenir Next"/>
                <a:ea typeface="Avenir Next"/>
                <a:cs typeface="Avenir Next"/>
              </a:defRPr>
            </a:pPr>
            <a:r>
              <a:rPr>
                <a:solidFill>
                  <a:srgbClr val="D7E4EB"/>
                </a:solidFill>
              </a:rPr>
              <a:t>Same workload. Same conditions. Traceable measurements. Reproducible result.</a:t>
            </a:r>
          </a:p>
        </p:txBody>
      </p:sp>
      <p:sp>
        <p:nvSpPr>
          <p:cNvPr id="11" name="TextBox 10">
            <a:extLst xmlns:a="http://schemas.openxmlformats.org/drawingml/2006/main">
              <a:ext uri="{FF2B5EF4-FFF2-40B4-BE49-F238E27FC236}">
                <a16:creationId xmlns:a16="http://schemas.microsoft.com/office/drawing/2014/main" id="{58728F97-FDAB-4704-BC02-AE009A3EFC05}"/>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114/124</a:t>
            </a:r>
          </a:p>
        </p:txBody>
      </p:sp>
      <p:sp>
        <p:nvSpPr>
          <p:cNvPr id="13" name="Deck progress track">
            <a:extLst xmlns:a="http://schemas.openxmlformats.org/drawingml/2006/main">
              <a:ext uri="{FF2B5EF4-FFF2-40B4-BE49-F238E27FC236}">
                <a16:creationId xmlns:a16="http://schemas.microsoft.com/office/drawing/2014/main" id="{8A51BC70-A78C-4F0A-9B18-D584BCFBA937}"/>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p>
      <p:sp>
        <p:nvSpPr>
          <p:cNvPr id="14" name="Deck progress 110/120">
            <a:extLst xmlns:a="http://schemas.openxmlformats.org/drawingml/2006/main">
              <a:ext uri="{FF2B5EF4-FFF2-40B4-BE49-F238E27FC236}">
                <a16:creationId xmlns:a16="http://schemas.microsoft.com/office/drawing/2014/main" id="{14076D98-338E-4BCA-A4E0-118E2C6EDDA9}"/>
              </a:ext>
            </a:extLst>
          </p:cNvPr>
          <p:cNvSpPr>
            <a:spLocks xmlns:a="http://schemas.openxmlformats.org/drawingml/2006/main" noGrp="1"/>
          </p:cNvSpPr>
          <p:nvPr/>
        </p:nvSpPr>
        <p:spPr>
          <a:xfrm xmlns:a="http://schemas.openxmlformats.org/drawingml/2006/main">
            <a:off x="530352" y="6473952"/>
            <a:ext cx="9566656"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15" name="Current page 110">
            <a:extLst xmlns:a="http://schemas.openxmlformats.org/drawingml/2006/main">
              <a:ext uri="{FF2B5EF4-FFF2-40B4-BE49-F238E27FC236}">
                <a16:creationId xmlns:a16="http://schemas.microsoft.com/office/drawing/2014/main" id="{C3952A05-DE4D-441E-BA1B-947272C4E9C7}"/>
              </a:ext>
            </a:extLst>
          </p:cNvPr>
          <p:cNvSpPr>
            <a:spLocks xmlns:a="http://schemas.openxmlformats.org/drawingml/2006/main" noGrp="1"/>
          </p:cNvSpPr>
          <p:nvPr/>
        </p:nvSpPr>
        <p:spPr>
          <a:xfrm xmlns:a="http://schemas.openxmlformats.org/drawingml/2006/main">
            <a:off x="10063671"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993951589"/>
      </p:ext>
    </p:extLst>
  </p:cSld>
</p:sld>
</file>

<file path=ppt/slides/slide1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917F0F06-73F5-4F11-A824-93C6E37492CC}"/>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F7E24710-D823-499B-8184-EC31EE280F80}"/>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F9B386A3-A566-4B1E-A606-29DE2EAA8068}"/>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EVIDENCE</a:t>
            </a:r>
          </a:p>
        </p:txBody>
      </p:sp>
      <p:sp>
        <p:nvSpPr>
          <p:cNvPr id="5" name="TextBox 4">
            <a:extLst xmlns:a="http://schemas.openxmlformats.org/drawingml/2006/main">
              <a:ext uri="{FF2B5EF4-FFF2-40B4-BE49-F238E27FC236}">
                <a16:creationId xmlns:a16="http://schemas.microsoft.com/office/drawing/2014/main" id="{1E76D82F-2B15-474F-8CC7-3293EB271D27}"/>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A benchmark is a lab report, not one impressive number</a:t>
            </a:r>
          </a:p>
        </p:txBody>
      </p:sp>
      <p:sp>
        <p:nvSpPr>
          <p:cNvPr id="6" name="Rectangle 5">
            <a:extLst xmlns:a="http://schemas.openxmlformats.org/drawingml/2006/main">
              <a:ext uri="{FF2B5EF4-FFF2-40B4-BE49-F238E27FC236}">
                <a16:creationId xmlns:a16="http://schemas.microsoft.com/office/drawing/2014/main" id="{E0E83E62-FD9B-40CC-8F4D-BFC47A8DB229}"/>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465AF2B1-1DBF-4D19-A4DD-6BDA9BC48433}"/>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115/124</a:t>
            </a:r>
          </a:p>
        </p:txBody>
      </p:sp>
      <p:sp>
        <p:nvSpPr>
          <p:cNvPr id="8" name="Oval 7">
            <a:extLst xmlns:a="http://schemas.openxmlformats.org/drawingml/2006/main">
              <a:ext uri="{FF2B5EF4-FFF2-40B4-BE49-F238E27FC236}">
                <a16:creationId xmlns:a16="http://schemas.microsoft.com/office/drawing/2014/main" id="{6AFDA7B1-3F77-4834-9943-BA5F32D005E7}"/>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7B7134A8-CA12-4364-A2A7-C12AE0122CA3}"/>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Precision and parallelism differ.</a:t>
            </a:r>
          </a:p>
        </p:txBody>
      </p:sp>
      <p:sp>
        <p:nvSpPr>
          <p:cNvPr id="10" name="Oval 9">
            <a:extLst xmlns:a="http://schemas.openxmlformats.org/drawingml/2006/main">
              <a:ext uri="{FF2B5EF4-FFF2-40B4-BE49-F238E27FC236}">
                <a16:creationId xmlns:a16="http://schemas.microsoft.com/office/drawing/2014/main" id="{6AB31060-1E3A-46C9-B1F2-7531DD9285BB}"/>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F4724E49-B0BE-4999-AFC5-A6970B75AEA0}"/>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The same benchmark name does not guarantee the same experiment.</a:t>
            </a:r>
          </a:p>
        </p:txBody>
      </p:sp>
      <p:sp>
        <p:nvSpPr>
          <p:cNvPr id="12" name="TextBox 11">
            <a:extLst xmlns:a="http://schemas.openxmlformats.org/drawingml/2006/main">
              <a:ext uri="{FF2B5EF4-FFF2-40B4-BE49-F238E27FC236}">
                <a16:creationId xmlns:a16="http://schemas.microsoft.com/office/drawing/2014/main" id="{7D6AEA39-93C5-48B0-8F6E-F8DD37CC4CCB}"/>
              </a:ext>
            </a:extLst>
          </p:cNvPr>
          <p:cNvSpPr>
            <a:spLocks xmlns:a="http://schemas.openxmlformats.org/drawingml/2006/main" noGrp="1"/>
          </p:cNvSpPr>
          <p:nvPr/>
        </p:nvSpPr>
        <p:spPr>
          <a:xfrm xmlns:a="http://schemas.openxmlformats.org/drawingml/2006/main">
            <a:off x="5559552" y="1773936"/>
            <a:ext cx="25603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52CB89"/>
                </a:solidFill>
                <a:latin typeface="Avenir Next"/>
                <a:ea typeface="Avenir Next"/>
                <a:cs typeface="Avenir Next"/>
              </a:defRPr>
            </a:pPr>
            <a:r>
              <a:rPr>
                <a:solidFill>
                  <a:srgbClr val="D7E4EB"/>
                </a:solidFill>
              </a:rPr>
              <a:t/>
            </a:r>
          </a:p>
        </p:txBody>
      </p:sp>
      <p:sp>
        <p:nvSpPr>
          <p:cNvPr id="13" name="Oval 12">
            <a:extLst xmlns:a="http://schemas.openxmlformats.org/drawingml/2006/main">
              <a:ext uri="{FF2B5EF4-FFF2-40B4-BE49-F238E27FC236}">
                <a16:creationId xmlns:a16="http://schemas.microsoft.com/office/drawing/2014/main" id="{91775018-81EC-4F5A-B386-ECCBE319A31D}"/>
              </a:ext>
            </a:extLst>
          </p:cNvPr>
          <p:cNvSpPr>
            <a:spLocks xmlns:a="http://schemas.openxmlformats.org/drawingml/2006/main" noGrp="1"/>
          </p:cNvSpPr>
          <p:nvPr/>
        </p:nvSpPr>
        <p:spPr>
          <a:xfrm xmlns:a="http://schemas.openxmlformats.org/drawingml/2006/main">
            <a:off x="555955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Connector 13">
            <a:extLst xmlns:a="http://schemas.openxmlformats.org/drawingml/2006/main">
              <a:ext uri="{FF2B5EF4-FFF2-40B4-BE49-F238E27FC236}">
                <a16:creationId xmlns:a16="http://schemas.microsoft.com/office/drawing/2014/main" id="{4BD23ED8-D747-4D70-B7D7-78BC6B5E8D2F}"/>
              </a:ext>
            </a:extLst>
          </p:cNvPr>
          <p:cNvSpPr>
            <a:spLocks xmlns:a="http://schemas.openxmlformats.org/drawingml/2006/main" noGrp="1"/>
          </p:cNvSpPr>
          <p:nvPr/>
        </p:nvSpPr>
        <p:spPr>
          <a:xfrm xmlns:a="http://schemas.openxmlformats.org/drawingml/2006/main">
            <a:off x="608990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5" name="TextBox 14">
            <a:extLst xmlns:a="http://schemas.openxmlformats.org/drawingml/2006/main">
              <a:ext uri="{FF2B5EF4-FFF2-40B4-BE49-F238E27FC236}">
                <a16:creationId xmlns:a16="http://schemas.microsoft.com/office/drawing/2014/main" id="{FE3843CE-CF9F-4512-A410-BD69C2EBC9E5}"/>
              </a:ext>
            </a:extLst>
          </p:cNvPr>
          <p:cNvSpPr>
            <a:spLocks xmlns:a="http://schemas.openxmlformats.org/drawingml/2006/main" noGrp="1"/>
          </p:cNvSpPr>
          <p:nvPr/>
        </p:nvSpPr>
        <p:spPr>
          <a:xfrm xmlns:a="http://schemas.openxmlformats.org/drawingml/2006/main">
            <a:off x="537667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16" name="Oval 15">
            <a:extLst xmlns:a="http://schemas.openxmlformats.org/drawingml/2006/main">
              <a:ext uri="{FF2B5EF4-FFF2-40B4-BE49-F238E27FC236}">
                <a16:creationId xmlns:a16="http://schemas.microsoft.com/office/drawing/2014/main" id="{A9F72F9D-5C59-4876-98DB-123166E42D6D}"/>
              </a:ext>
            </a:extLst>
          </p:cNvPr>
          <p:cNvSpPr>
            <a:spLocks xmlns:a="http://schemas.openxmlformats.org/drawingml/2006/main" noGrp="1"/>
          </p:cNvSpPr>
          <p:nvPr/>
        </p:nvSpPr>
        <p:spPr>
          <a:xfrm xmlns:a="http://schemas.openxmlformats.org/drawingml/2006/main">
            <a:off x="665683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Connector 16">
            <a:extLst xmlns:a="http://schemas.openxmlformats.org/drawingml/2006/main">
              <a:ext uri="{FF2B5EF4-FFF2-40B4-BE49-F238E27FC236}">
                <a16:creationId xmlns:a16="http://schemas.microsoft.com/office/drawing/2014/main" id="{60E88DB6-56AA-4200-A7E3-1EAA4D48E12F}"/>
              </a:ext>
            </a:extLst>
          </p:cNvPr>
          <p:cNvSpPr>
            <a:spLocks xmlns:a="http://schemas.openxmlformats.org/drawingml/2006/main" noGrp="1"/>
          </p:cNvSpPr>
          <p:nvPr/>
        </p:nvSpPr>
        <p:spPr>
          <a:xfrm xmlns:a="http://schemas.openxmlformats.org/drawingml/2006/main">
            <a:off x="718718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8" name="TextBox 17">
            <a:extLst xmlns:a="http://schemas.openxmlformats.org/drawingml/2006/main">
              <a:ext uri="{FF2B5EF4-FFF2-40B4-BE49-F238E27FC236}">
                <a16:creationId xmlns:a16="http://schemas.microsoft.com/office/drawing/2014/main" id="{B8361134-35C8-4F08-B7BC-984CB430FEE5}"/>
              </a:ext>
            </a:extLst>
          </p:cNvPr>
          <p:cNvSpPr>
            <a:spLocks xmlns:a="http://schemas.openxmlformats.org/drawingml/2006/main" noGrp="1"/>
          </p:cNvSpPr>
          <p:nvPr/>
        </p:nvSpPr>
        <p:spPr>
          <a:xfrm xmlns:a="http://schemas.openxmlformats.org/drawingml/2006/main">
            <a:off x="647395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19" name="Oval 18">
            <a:extLst xmlns:a="http://schemas.openxmlformats.org/drawingml/2006/main">
              <a:ext uri="{FF2B5EF4-FFF2-40B4-BE49-F238E27FC236}">
                <a16:creationId xmlns:a16="http://schemas.microsoft.com/office/drawing/2014/main" id="{C73BE5EE-814F-410C-8E6C-532415EEC670}"/>
              </a:ext>
            </a:extLst>
          </p:cNvPr>
          <p:cNvSpPr>
            <a:spLocks xmlns:a="http://schemas.openxmlformats.org/drawingml/2006/main" noGrp="1"/>
          </p:cNvSpPr>
          <p:nvPr/>
        </p:nvSpPr>
        <p:spPr>
          <a:xfrm xmlns:a="http://schemas.openxmlformats.org/drawingml/2006/main">
            <a:off x="775411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Connector 19">
            <a:extLst xmlns:a="http://schemas.openxmlformats.org/drawingml/2006/main">
              <a:ext uri="{FF2B5EF4-FFF2-40B4-BE49-F238E27FC236}">
                <a16:creationId xmlns:a16="http://schemas.microsoft.com/office/drawing/2014/main" id="{C82027CB-E8DC-4D73-A8CC-E5284CEFEBD6}"/>
              </a:ext>
            </a:extLst>
          </p:cNvPr>
          <p:cNvSpPr>
            <a:spLocks xmlns:a="http://schemas.openxmlformats.org/drawingml/2006/main" noGrp="1"/>
          </p:cNvSpPr>
          <p:nvPr/>
        </p:nvSpPr>
        <p:spPr>
          <a:xfrm xmlns:a="http://schemas.openxmlformats.org/drawingml/2006/main">
            <a:off x="828446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1" name="TextBox 20">
            <a:extLst xmlns:a="http://schemas.openxmlformats.org/drawingml/2006/main">
              <a:ext uri="{FF2B5EF4-FFF2-40B4-BE49-F238E27FC236}">
                <a16:creationId xmlns:a16="http://schemas.microsoft.com/office/drawing/2014/main" id="{6F10306A-B31E-4695-BD5E-16B2998F4C42}"/>
              </a:ext>
            </a:extLst>
          </p:cNvPr>
          <p:cNvSpPr>
            <a:spLocks xmlns:a="http://schemas.openxmlformats.org/drawingml/2006/main" noGrp="1"/>
          </p:cNvSpPr>
          <p:nvPr/>
        </p:nvSpPr>
        <p:spPr>
          <a:xfrm xmlns:a="http://schemas.openxmlformats.org/drawingml/2006/main">
            <a:off x="757123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2" name="Oval 21">
            <a:extLst xmlns:a="http://schemas.openxmlformats.org/drawingml/2006/main">
              <a:ext uri="{FF2B5EF4-FFF2-40B4-BE49-F238E27FC236}">
                <a16:creationId xmlns:a16="http://schemas.microsoft.com/office/drawing/2014/main" id="{0DBED65B-8269-4EB4-A95F-1C4E1DB2D5A8}"/>
              </a:ext>
            </a:extLst>
          </p:cNvPr>
          <p:cNvSpPr>
            <a:spLocks xmlns:a="http://schemas.openxmlformats.org/drawingml/2006/main" noGrp="1"/>
          </p:cNvSpPr>
          <p:nvPr/>
        </p:nvSpPr>
        <p:spPr>
          <a:xfrm xmlns:a="http://schemas.openxmlformats.org/drawingml/2006/main">
            <a:off x="885139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Connector 22">
            <a:extLst xmlns:a="http://schemas.openxmlformats.org/drawingml/2006/main">
              <a:ext uri="{FF2B5EF4-FFF2-40B4-BE49-F238E27FC236}">
                <a16:creationId xmlns:a16="http://schemas.microsoft.com/office/drawing/2014/main" id="{C979CDAB-C78E-4909-BB91-E40D2A398D03}"/>
              </a:ext>
            </a:extLst>
          </p:cNvPr>
          <p:cNvSpPr>
            <a:spLocks xmlns:a="http://schemas.openxmlformats.org/drawingml/2006/main" noGrp="1"/>
          </p:cNvSpPr>
          <p:nvPr/>
        </p:nvSpPr>
        <p:spPr>
          <a:xfrm xmlns:a="http://schemas.openxmlformats.org/drawingml/2006/main">
            <a:off x="938174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4" name="TextBox 23">
            <a:extLst xmlns:a="http://schemas.openxmlformats.org/drawingml/2006/main">
              <a:ext uri="{FF2B5EF4-FFF2-40B4-BE49-F238E27FC236}">
                <a16:creationId xmlns:a16="http://schemas.microsoft.com/office/drawing/2014/main" id="{B0345AC0-2E37-446E-88DB-9348D3042EC4}"/>
              </a:ext>
            </a:extLst>
          </p:cNvPr>
          <p:cNvSpPr>
            <a:spLocks xmlns:a="http://schemas.openxmlformats.org/drawingml/2006/main" noGrp="1"/>
          </p:cNvSpPr>
          <p:nvPr/>
        </p:nvSpPr>
        <p:spPr>
          <a:xfrm xmlns:a="http://schemas.openxmlformats.org/drawingml/2006/main">
            <a:off x="866851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5" name="Oval 24">
            <a:extLst xmlns:a="http://schemas.openxmlformats.org/drawingml/2006/main">
              <a:ext uri="{FF2B5EF4-FFF2-40B4-BE49-F238E27FC236}">
                <a16:creationId xmlns:a16="http://schemas.microsoft.com/office/drawing/2014/main" id="{F9B7ADA2-8B15-4DF0-8BBA-D8273D61428A}"/>
              </a:ext>
            </a:extLst>
          </p:cNvPr>
          <p:cNvSpPr>
            <a:spLocks xmlns:a="http://schemas.openxmlformats.org/drawingml/2006/main" noGrp="1"/>
          </p:cNvSpPr>
          <p:nvPr/>
        </p:nvSpPr>
        <p:spPr>
          <a:xfrm xmlns:a="http://schemas.openxmlformats.org/drawingml/2006/main">
            <a:off x="994867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107AD736-9AE1-4982-A4B1-1F0B2A93F97E}"/>
              </a:ext>
            </a:extLst>
          </p:cNvPr>
          <p:cNvSpPr>
            <a:spLocks xmlns:a="http://schemas.openxmlformats.org/drawingml/2006/main" noGrp="1"/>
          </p:cNvSpPr>
          <p:nvPr/>
        </p:nvSpPr>
        <p:spPr>
          <a:xfrm xmlns:a="http://schemas.openxmlformats.org/drawingml/2006/main">
            <a:off x="976579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
            </a:r>
          </a:p>
        </p:txBody>
      </p:sp>
      <p:sp>
        <p:nvSpPr>
          <p:cNvPr id="27" name="Rounded Rectangle 26">
            <a:extLst xmlns:a="http://schemas.openxmlformats.org/drawingml/2006/main">
              <a:ext uri="{FF2B5EF4-FFF2-40B4-BE49-F238E27FC236}">
                <a16:creationId xmlns:a16="http://schemas.microsoft.com/office/drawing/2014/main" id="{8163E8B8-08C0-4E10-A43E-74964D22C8BC}"/>
              </a:ext>
            </a:extLst>
          </p:cNvPr>
          <p:cNvSpPr>
            <a:spLocks xmlns:a="http://schemas.openxmlformats.org/drawingml/2006/main" noGrp="1"/>
          </p:cNvSpPr>
          <p:nvPr/>
        </p:nvSpPr>
        <p:spPr>
          <a:xfrm xmlns:a="http://schemas.openxmlformats.org/drawingml/2006/main">
            <a:off x="6601968" y="4645152"/>
            <a:ext cx="3429000" cy="658368"/>
          </a:xfrm>
          <a:prstGeom xmlns:a="http://schemas.openxmlformats.org/drawingml/2006/main" prst="roundRect">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TextBox 27">
            <a:extLst xmlns:a="http://schemas.openxmlformats.org/drawingml/2006/main">
              <a:ext uri="{FF2B5EF4-FFF2-40B4-BE49-F238E27FC236}">
                <a16:creationId xmlns:a16="http://schemas.microsoft.com/office/drawing/2014/main" id="{FA1073A0-A3EC-4961-83E8-2500B36BE980}"/>
              </a:ext>
            </a:extLst>
          </p:cNvPr>
          <p:cNvSpPr>
            <a:spLocks xmlns:a="http://schemas.openxmlformats.org/drawingml/2006/main" noGrp="1"/>
          </p:cNvSpPr>
          <p:nvPr/>
        </p:nvSpPr>
        <p:spPr>
          <a:xfrm xmlns:a="http://schemas.openxmlformats.org/drawingml/2006/main">
            <a:off x="6601968" y="4791456"/>
            <a:ext cx="34290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
            </a:r>
          </a:p>
        </p:txBody>
      </p:sp>
      <p:sp>
        <p:nvSpPr>
          <p:cNvPr id="29" name="Deck progress 111/120">
            <a:extLst xmlns:a="http://schemas.openxmlformats.org/drawingml/2006/main">
              <a:ext uri="{FF2B5EF4-FFF2-40B4-BE49-F238E27FC236}">
                <a16:creationId xmlns:a16="http://schemas.microsoft.com/office/drawing/2014/main" id="{A9A19CD0-44A2-42CB-BBF5-097C5BFA2E14}"/>
              </a:ext>
            </a:extLst>
          </p:cNvPr>
          <p:cNvSpPr>
            <a:spLocks xmlns:a="http://schemas.openxmlformats.org/drawingml/2006/main" noGrp="1"/>
          </p:cNvSpPr>
          <p:nvPr/>
        </p:nvSpPr>
        <p:spPr>
          <a:xfrm xmlns:a="http://schemas.openxmlformats.org/drawingml/2006/main">
            <a:off x="530352" y="6473952"/>
            <a:ext cx="9653626"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0" name="Current page 111">
            <a:extLst xmlns:a="http://schemas.openxmlformats.org/drawingml/2006/main">
              <a:ext uri="{FF2B5EF4-FFF2-40B4-BE49-F238E27FC236}">
                <a16:creationId xmlns:a16="http://schemas.microsoft.com/office/drawing/2014/main" id="{8A55FFA8-A09A-4E6C-B502-F3066260A3A6}"/>
              </a:ext>
            </a:extLst>
          </p:cNvPr>
          <p:cNvSpPr>
            <a:spLocks xmlns:a="http://schemas.openxmlformats.org/drawingml/2006/main" noGrp="1"/>
          </p:cNvSpPr>
          <p:nvPr/>
        </p:nvSpPr>
        <p:spPr>
          <a:xfrm xmlns:a="http://schemas.openxmlformats.org/drawingml/2006/main">
            <a:off x="10150640"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31" name="">
            <a:extLst xmlns:a="http://schemas.openxmlformats.org/drawingml/2006/main">
              <a:ext uri="{FF2B5EF4-FFF2-40B4-BE49-F238E27FC236}">
                <a16:creationId xmlns:a16="http://schemas.microsoft.com/office/drawing/2014/main" id="{0EEB6BF0-03FD-4D63-892B-0BB284AA3DFC}"/>
              </a:ext>
            </a:extLst>
          </p:cNvPr>
          <p:cNvSpPr>
            <a:spLocks xmlns:a="http://schemas.openxmlformats.org/drawingml/2006/main" noGrp="1"/>
          </p:cNvSpPr>
          <p:nvPr/>
        </p:nvSpPr>
        <p:spPr>
          <a:xfrm xmlns:a="http://schemas.openxmlformats.org/drawingml/2006/main">
            <a:off x="5715000" y="1790700"/>
            <a:ext cx="495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buNone/>
              <a:defRPr sz="975" b="1">
                <a:solidFill>
                  <a:srgbClr val="55CF8E"/>
                </a:solidFill>
              </a:defRPr>
            </a:pPr>
            <a:r>
              <a:rPr sz="1300" b="1">
                <a:solidFill>
                  <a:srgbClr val="55CF8E"/>
                </a:solidFill>
              </a:rPr>
              <a:t>EVIDENCE CHAIN · STEP 1/5</a:t>
            </a:r>
          </a:p>
        </p:txBody>
      </p:sp>
      <p:sp>
        <p:nvSpPr>
          <p:cNvPr id="32" name="">
            <a:extLst xmlns:a="http://schemas.openxmlformats.org/drawingml/2006/main">
              <a:ext uri="{FF2B5EF4-FFF2-40B4-BE49-F238E27FC236}">
                <a16:creationId xmlns:a16="http://schemas.microsoft.com/office/drawing/2014/main" id="{B4C7AF07-A783-47B7-BAE7-85601D1DA03C}"/>
              </a:ext>
            </a:extLst>
          </p:cNvPr>
          <p:cNvSpPr>
            <a:spLocks xmlns:a="http://schemas.openxmlformats.org/drawingml/2006/main" noGrp="1"/>
          </p:cNvSpPr>
          <p:nvPr/>
        </p:nvSpPr>
        <p:spPr>
          <a:xfrm xmlns:a="http://schemas.openxmlformats.org/drawingml/2006/main">
            <a:off x="6248400" y="2876550"/>
            <a:ext cx="657225" cy="0"/>
          </a:xfrm>
          <a:prstGeom xmlns:a="http://schemas.openxmlformats.org/drawingml/2006/main" prst="line">
            <a:avLst/>
          </a:prstGeom>
          <a:noFill xmlns:a="http://schemas.openxmlformats.org/drawingml/2006/main"/>
          <a:ln xmlns:a="http://schemas.openxmlformats.org/drawingml/2006/main" w="28575">
            <a:solidFill>
              <a:srgbClr val="29445A"/>
            </a:solidFill>
            <a:prstDash val="solid"/>
          </a:ln>
        </p:spPr>
      </p:sp>
      <p:sp>
        <p:nvSpPr>
          <p:cNvPr id="33" name="">
            <a:extLst xmlns:a="http://schemas.openxmlformats.org/drawingml/2006/main">
              <a:ext uri="{FF2B5EF4-FFF2-40B4-BE49-F238E27FC236}">
                <a16:creationId xmlns:a16="http://schemas.microsoft.com/office/drawing/2014/main" id="{EE376A24-EEC6-49E5-B81F-F9E2DB76F16F}"/>
              </a:ext>
            </a:extLst>
          </p:cNvPr>
          <p:cNvSpPr>
            <a:spLocks xmlns:a="http://schemas.openxmlformats.org/drawingml/2006/main" noGrp="1"/>
          </p:cNvSpPr>
          <p:nvPr/>
        </p:nvSpPr>
        <p:spPr>
          <a:xfrm xmlns:a="http://schemas.openxmlformats.org/drawingml/2006/main">
            <a:off x="7343775" y="2876550"/>
            <a:ext cx="657225" cy="0"/>
          </a:xfrm>
          <a:prstGeom xmlns:a="http://schemas.openxmlformats.org/drawingml/2006/main" prst="line">
            <a:avLst/>
          </a:prstGeom>
          <a:noFill xmlns:a="http://schemas.openxmlformats.org/drawingml/2006/main"/>
          <a:ln xmlns:a="http://schemas.openxmlformats.org/drawingml/2006/main" w="28575">
            <a:solidFill>
              <a:srgbClr val="29445A"/>
            </a:solidFill>
            <a:prstDash val="solid"/>
          </a:ln>
        </p:spPr>
      </p:sp>
      <p:sp>
        <p:nvSpPr>
          <p:cNvPr id="34" name="">
            <a:extLst xmlns:a="http://schemas.openxmlformats.org/drawingml/2006/main">
              <a:ext uri="{FF2B5EF4-FFF2-40B4-BE49-F238E27FC236}">
                <a16:creationId xmlns:a16="http://schemas.microsoft.com/office/drawing/2014/main" id="{EF7F2D88-0DDB-40AD-9074-0A6B8EE7DCF3}"/>
              </a:ext>
            </a:extLst>
          </p:cNvPr>
          <p:cNvSpPr>
            <a:spLocks xmlns:a="http://schemas.openxmlformats.org/drawingml/2006/main" noGrp="1"/>
          </p:cNvSpPr>
          <p:nvPr/>
        </p:nvSpPr>
        <p:spPr>
          <a:xfrm xmlns:a="http://schemas.openxmlformats.org/drawingml/2006/main">
            <a:off x="8439150" y="2876550"/>
            <a:ext cx="657225" cy="0"/>
          </a:xfrm>
          <a:prstGeom xmlns:a="http://schemas.openxmlformats.org/drawingml/2006/main" prst="line">
            <a:avLst/>
          </a:prstGeom>
          <a:noFill xmlns:a="http://schemas.openxmlformats.org/drawingml/2006/main"/>
          <a:ln xmlns:a="http://schemas.openxmlformats.org/drawingml/2006/main" w="28575">
            <a:solidFill>
              <a:srgbClr val="29445A"/>
            </a:solidFill>
            <a:prstDash val="solid"/>
          </a:ln>
        </p:spPr>
      </p:sp>
      <p:sp>
        <p:nvSpPr>
          <p:cNvPr id="35" name="">
            <a:extLst xmlns:a="http://schemas.openxmlformats.org/drawingml/2006/main">
              <a:ext uri="{FF2B5EF4-FFF2-40B4-BE49-F238E27FC236}">
                <a16:creationId xmlns:a16="http://schemas.microsoft.com/office/drawing/2014/main" id="{A12558F3-EA25-4D37-A00C-526F0DEF0D60}"/>
              </a:ext>
            </a:extLst>
          </p:cNvPr>
          <p:cNvSpPr>
            <a:spLocks xmlns:a="http://schemas.openxmlformats.org/drawingml/2006/main" noGrp="1"/>
          </p:cNvSpPr>
          <p:nvPr/>
        </p:nvSpPr>
        <p:spPr>
          <a:xfrm xmlns:a="http://schemas.openxmlformats.org/drawingml/2006/main">
            <a:off x="9534525" y="2876550"/>
            <a:ext cx="657225" cy="0"/>
          </a:xfrm>
          <a:prstGeom xmlns:a="http://schemas.openxmlformats.org/drawingml/2006/main" prst="line">
            <a:avLst/>
          </a:prstGeom>
          <a:noFill xmlns:a="http://schemas.openxmlformats.org/drawingml/2006/main"/>
          <a:ln xmlns:a="http://schemas.openxmlformats.org/drawingml/2006/main" w="28575">
            <a:solidFill>
              <a:srgbClr val="29445A"/>
            </a:solidFill>
            <a:prstDash val="solid"/>
          </a:ln>
        </p:spPr>
      </p:sp>
      <p:sp>
        <p:nvSpPr>
          <p:cNvPr id="36" name="">
            <a:extLst xmlns:a="http://schemas.openxmlformats.org/drawingml/2006/main">
              <a:ext uri="{FF2B5EF4-FFF2-40B4-BE49-F238E27FC236}">
                <a16:creationId xmlns:a16="http://schemas.microsoft.com/office/drawing/2014/main" id="{B1E72CD1-15E7-49A6-BE91-DF081FD091BB}"/>
              </a:ext>
            </a:extLst>
          </p:cNvPr>
          <p:cNvSpPr>
            <a:spLocks xmlns:a="http://schemas.openxmlformats.org/drawingml/2006/main" noGrp="1"/>
          </p:cNvSpPr>
          <p:nvPr/>
        </p:nvSpPr>
        <p:spPr>
          <a:xfrm xmlns:a="http://schemas.openxmlformats.org/drawingml/2006/main">
            <a:off x="5810250" y="2647950"/>
            <a:ext cx="457200" cy="457200"/>
          </a:xfrm>
          <a:prstGeom xmlns:a="http://schemas.openxmlformats.org/drawingml/2006/main" prst="ellipse">
            <a:avLst/>
          </a:prstGeom>
          <a:solidFill xmlns:a="http://schemas.openxmlformats.org/drawingml/2006/main">
            <a:srgbClr val="FFA643"/>
          </a:solidFill>
          <a:ln xmlns:a="http://schemas.openxmlformats.org/drawingml/2006/main" w="0">
            <a:noFill/>
            <a:prstDash val="solid"/>
          </a:ln>
        </p:spPr>
      </p:sp>
      <p:sp>
        <p:nvSpPr>
          <p:cNvPr id="37" name="">
            <a:extLst xmlns:a="http://schemas.openxmlformats.org/drawingml/2006/main">
              <a:ext uri="{FF2B5EF4-FFF2-40B4-BE49-F238E27FC236}">
                <a16:creationId xmlns:a16="http://schemas.microsoft.com/office/drawing/2014/main" id="{221C0E80-2D1C-44D3-BA04-05B70095FCA8}"/>
              </a:ext>
            </a:extLst>
          </p:cNvPr>
          <p:cNvSpPr>
            <a:spLocks xmlns:a="http://schemas.openxmlformats.org/drawingml/2006/main" noGrp="1"/>
          </p:cNvSpPr>
          <p:nvPr/>
        </p:nvSpPr>
        <p:spPr>
          <a:xfrm xmlns:a="http://schemas.openxmlformats.org/drawingml/2006/main">
            <a:off x="5600700"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workload</a:t>
            </a:r>
          </a:p>
        </p:txBody>
      </p:sp>
      <p:sp>
        <p:nvSpPr>
          <p:cNvPr id="38" name="">
            <a:extLst xmlns:a="http://schemas.openxmlformats.org/drawingml/2006/main">
              <a:ext uri="{FF2B5EF4-FFF2-40B4-BE49-F238E27FC236}">
                <a16:creationId xmlns:a16="http://schemas.microsoft.com/office/drawing/2014/main" id="{90861BA6-E670-404F-AC15-C69A3EA7788B}"/>
              </a:ext>
            </a:extLst>
          </p:cNvPr>
          <p:cNvSpPr>
            <a:spLocks xmlns:a="http://schemas.openxmlformats.org/drawingml/2006/main" noGrp="1"/>
          </p:cNvSpPr>
          <p:nvPr/>
        </p:nvSpPr>
        <p:spPr>
          <a:xfrm xmlns:a="http://schemas.openxmlformats.org/drawingml/2006/main">
            <a:off x="6905625" y="2647950"/>
            <a:ext cx="457200" cy="457200"/>
          </a:xfrm>
          <a:prstGeom xmlns:a="http://schemas.openxmlformats.org/drawingml/2006/main" prst="ellipse">
            <a:avLst/>
          </a:prstGeom>
          <a:solidFill xmlns:a="http://schemas.openxmlformats.org/drawingml/2006/main">
            <a:srgbClr val="29445A"/>
          </a:solidFill>
          <a:ln xmlns:a="http://schemas.openxmlformats.org/drawingml/2006/main" w="0">
            <a:noFill/>
            <a:prstDash val="solid"/>
          </a:ln>
        </p:spPr>
      </p:sp>
      <p:sp>
        <p:nvSpPr>
          <p:cNvPr id="39" name="">
            <a:extLst xmlns:a="http://schemas.openxmlformats.org/drawingml/2006/main">
              <a:ext uri="{FF2B5EF4-FFF2-40B4-BE49-F238E27FC236}">
                <a16:creationId xmlns:a16="http://schemas.microsoft.com/office/drawing/2014/main" id="{CBC41267-477C-4D6B-99FE-37C59C3F37F7}"/>
              </a:ext>
            </a:extLst>
          </p:cNvPr>
          <p:cNvSpPr>
            <a:spLocks xmlns:a="http://schemas.openxmlformats.org/drawingml/2006/main" noGrp="1"/>
          </p:cNvSpPr>
          <p:nvPr/>
        </p:nvSpPr>
        <p:spPr>
          <a:xfrm xmlns:a="http://schemas.openxmlformats.org/drawingml/2006/main">
            <a:off x="6696075"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setup</a:t>
            </a:r>
          </a:p>
        </p:txBody>
      </p:sp>
      <p:sp>
        <p:nvSpPr>
          <p:cNvPr id="40" name="">
            <a:extLst xmlns:a="http://schemas.openxmlformats.org/drawingml/2006/main">
              <a:ext uri="{FF2B5EF4-FFF2-40B4-BE49-F238E27FC236}">
                <a16:creationId xmlns:a16="http://schemas.microsoft.com/office/drawing/2014/main" id="{AB3917C0-8D8C-4FD8-A9B1-CE6CC970E9D5}"/>
              </a:ext>
            </a:extLst>
          </p:cNvPr>
          <p:cNvSpPr>
            <a:spLocks xmlns:a="http://schemas.openxmlformats.org/drawingml/2006/main" noGrp="1"/>
          </p:cNvSpPr>
          <p:nvPr/>
        </p:nvSpPr>
        <p:spPr>
          <a:xfrm xmlns:a="http://schemas.openxmlformats.org/drawingml/2006/main">
            <a:off x="8001000" y="2647950"/>
            <a:ext cx="457200" cy="457200"/>
          </a:xfrm>
          <a:prstGeom xmlns:a="http://schemas.openxmlformats.org/drawingml/2006/main" prst="ellipse">
            <a:avLst/>
          </a:prstGeom>
          <a:solidFill xmlns:a="http://schemas.openxmlformats.org/drawingml/2006/main">
            <a:srgbClr val="29445A"/>
          </a:solidFill>
          <a:ln xmlns:a="http://schemas.openxmlformats.org/drawingml/2006/main" w="0">
            <a:noFill/>
            <a:prstDash val="solid"/>
          </a:ln>
        </p:spPr>
      </p:sp>
      <p:sp>
        <p:nvSpPr>
          <p:cNvPr id="41" name="">
            <a:extLst xmlns:a="http://schemas.openxmlformats.org/drawingml/2006/main">
              <a:ext uri="{FF2B5EF4-FFF2-40B4-BE49-F238E27FC236}">
                <a16:creationId xmlns:a16="http://schemas.microsoft.com/office/drawing/2014/main" id="{46F4AEFA-EA4F-4E87-B10D-6FC9C76D54B6}"/>
              </a:ext>
            </a:extLst>
          </p:cNvPr>
          <p:cNvSpPr>
            <a:spLocks xmlns:a="http://schemas.openxmlformats.org/drawingml/2006/main" noGrp="1"/>
          </p:cNvSpPr>
          <p:nvPr/>
        </p:nvSpPr>
        <p:spPr>
          <a:xfrm xmlns:a="http://schemas.openxmlformats.org/drawingml/2006/main">
            <a:off x="7791450"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measure</a:t>
            </a:r>
          </a:p>
        </p:txBody>
      </p:sp>
      <p:sp>
        <p:nvSpPr>
          <p:cNvPr id="42" name="">
            <a:extLst xmlns:a="http://schemas.openxmlformats.org/drawingml/2006/main">
              <a:ext uri="{FF2B5EF4-FFF2-40B4-BE49-F238E27FC236}">
                <a16:creationId xmlns:a16="http://schemas.microsoft.com/office/drawing/2014/main" id="{FC4C2BA6-0CCA-4608-86B3-BD2801AED618}"/>
              </a:ext>
            </a:extLst>
          </p:cNvPr>
          <p:cNvSpPr>
            <a:spLocks xmlns:a="http://schemas.openxmlformats.org/drawingml/2006/main" noGrp="1"/>
          </p:cNvSpPr>
          <p:nvPr/>
        </p:nvSpPr>
        <p:spPr>
          <a:xfrm xmlns:a="http://schemas.openxmlformats.org/drawingml/2006/main">
            <a:off x="9096375" y="2647950"/>
            <a:ext cx="457200" cy="457200"/>
          </a:xfrm>
          <a:prstGeom xmlns:a="http://schemas.openxmlformats.org/drawingml/2006/main" prst="ellipse">
            <a:avLst/>
          </a:prstGeom>
          <a:solidFill xmlns:a="http://schemas.openxmlformats.org/drawingml/2006/main">
            <a:srgbClr val="29445A"/>
          </a:solidFill>
          <a:ln xmlns:a="http://schemas.openxmlformats.org/drawingml/2006/main" w="0">
            <a:noFill/>
            <a:prstDash val="solid"/>
          </a:ln>
        </p:spPr>
      </p:sp>
      <p:sp>
        <p:nvSpPr>
          <p:cNvPr id="43" name="">
            <a:extLst xmlns:a="http://schemas.openxmlformats.org/drawingml/2006/main">
              <a:ext uri="{FF2B5EF4-FFF2-40B4-BE49-F238E27FC236}">
                <a16:creationId xmlns:a16="http://schemas.microsoft.com/office/drawing/2014/main" id="{1D60FB4B-4F48-4E34-9CF0-C4A68F1E354D}"/>
              </a:ext>
            </a:extLst>
          </p:cNvPr>
          <p:cNvSpPr>
            <a:spLocks xmlns:a="http://schemas.openxmlformats.org/drawingml/2006/main" noGrp="1"/>
          </p:cNvSpPr>
          <p:nvPr/>
        </p:nvSpPr>
        <p:spPr>
          <a:xfrm xmlns:a="http://schemas.openxmlformats.org/drawingml/2006/main">
            <a:off x="8886825"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compare</a:t>
            </a:r>
          </a:p>
        </p:txBody>
      </p:sp>
      <p:sp>
        <p:nvSpPr>
          <p:cNvPr id="44" name="">
            <a:extLst xmlns:a="http://schemas.openxmlformats.org/drawingml/2006/main">
              <a:ext uri="{FF2B5EF4-FFF2-40B4-BE49-F238E27FC236}">
                <a16:creationId xmlns:a16="http://schemas.microsoft.com/office/drawing/2014/main" id="{526065E1-E42C-48BC-9458-7C5B097FD474}"/>
              </a:ext>
            </a:extLst>
          </p:cNvPr>
          <p:cNvSpPr>
            <a:spLocks xmlns:a="http://schemas.openxmlformats.org/drawingml/2006/main" noGrp="1"/>
          </p:cNvSpPr>
          <p:nvPr/>
        </p:nvSpPr>
        <p:spPr>
          <a:xfrm xmlns:a="http://schemas.openxmlformats.org/drawingml/2006/main">
            <a:off x="10191750" y="2647950"/>
            <a:ext cx="457200" cy="457200"/>
          </a:xfrm>
          <a:prstGeom xmlns:a="http://schemas.openxmlformats.org/drawingml/2006/main" prst="ellipse">
            <a:avLst/>
          </a:prstGeom>
          <a:solidFill xmlns:a="http://schemas.openxmlformats.org/drawingml/2006/main">
            <a:srgbClr val="29445A"/>
          </a:solidFill>
          <a:ln xmlns:a="http://schemas.openxmlformats.org/drawingml/2006/main" w="0">
            <a:noFill/>
            <a:prstDash val="solid"/>
          </a:ln>
        </p:spPr>
      </p:sp>
      <p:sp>
        <p:nvSpPr>
          <p:cNvPr id="45" name="">
            <a:extLst xmlns:a="http://schemas.openxmlformats.org/drawingml/2006/main">
              <a:ext uri="{FF2B5EF4-FFF2-40B4-BE49-F238E27FC236}">
                <a16:creationId xmlns:a16="http://schemas.microsoft.com/office/drawing/2014/main" id="{37F06555-E95A-46BA-BEE1-AC453AE69B30}"/>
              </a:ext>
            </a:extLst>
          </p:cNvPr>
          <p:cNvSpPr>
            <a:spLocks xmlns:a="http://schemas.openxmlformats.org/drawingml/2006/main" noGrp="1"/>
          </p:cNvSpPr>
          <p:nvPr/>
        </p:nvSpPr>
        <p:spPr>
          <a:xfrm xmlns:a="http://schemas.openxmlformats.org/drawingml/2006/main">
            <a:off x="9982200"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claim</a:t>
            </a:r>
          </a:p>
        </p:txBody>
      </p:sp>
      <p:sp>
        <p:nvSpPr>
          <p:cNvPr id="46" name="">
            <a:extLst xmlns:a="http://schemas.openxmlformats.org/drawingml/2006/main">
              <a:ext uri="{FF2B5EF4-FFF2-40B4-BE49-F238E27FC236}">
                <a16:creationId xmlns:a16="http://schemas.microsoft.com/office/drawing/2014/main" id="{60A98123-137B-4545-9215-F5BA9AA48CC4}"/>
              </a:ext>
            </a:extLst>
          </p:cNvPr>
          <p:cNvSpPr>
            <a:spLocks xmlns:a="http://schemas.openxmlformats.org/drawingml/2006/main" noGrp="1"/>
          </p:cNvSpPr>
          <p:nvPr/>
        </p:nvSpPr>
        <p:spPr>
          <a:xfrm xmlns:a="http://schemas.openxmlformats.org/drawingml/2006/main">
            <a:off x="6429375" y="4238625"/>
            <a:ext cx="3714750" cy="723900"/>
          </a:xfrm>
          <a:prstGeom xmlns:a="http://schemas.openxmlformats.org/drawingml/2006/main" prst="roundRect">
            <a:avLst>
              <a:gd name="adj" fmla="val 15789"/>
            </a:avLst>
          </a:prstGeom>
          <a:solidFill xmlns:a="http://schemas.openxmlformats.org/drawingml/2006/main">
            <a:srgbClr val="142D43"/>
          </a:solidFill>
          <a:ln xmlns:a="http://schemas.openxmlformats.org/drawingml/2006/main" w="19050">
            <a:solidFill>
              <a:srgbClr val="FFA643"/>
            </a:solidFill>
            <a:prstDash val="solid"/>
          </a:ln>
        </p:spPr>
        <p:txBody>
          <a:bodyPr xmlns:a="http://schemas.openxmlformats.org/drawingml/2006/main" anchor="ctr"/>
          <a:lstStyle xmlns:a="http://schemas.openxmlformats.org/drawingml/2006/main"/>
          <a:p xmlns:a="http://schemas.openxmlformats.org/drawingml/2006/main">
            <a:pPr algn="ctr">
              <a:buNone/>
              <a:defRPr sz="1350" b="1">
                <a:solidFill>
                  <a:srgbClr val="F7FAFC"/>
                </a:solidFill>
              </a:defRPr>
            </a:pPr>
            <a:r>
              <a:rPr sz="1550" b="1">
                <a:solidFill>
                  <a:srgbClr val="F7FAFC"/>
                </a:solidFill>
              </a:rPr>
              <a:t>Define the workload before quoting a number.</a:t>
            </a:r>
          </a:p>
        </p:txBody>
      </p:sp>
    </p:spTree>
    <p:extLst>
      <p:ext uri="{BB962C8B-B14F-4D97-AF65-F5344CB8AC3E}">
        <p14:creationId xmlns:p14="http://schemas.microsoft.com/office/powerpoint/2010/main" val="721623034"/>
      </p:ext>
    </p:extLst>
  </p:cSld>
</p:sld>
</file>

<file path=ppt/slides/slide1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941D32E5-159F-404D-961C-9A2A071C374E}"/>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07471DE1-77F5-4ACF-809D-B6957362C271}"/>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4710E19D-3B8D-453C-BFDC-1959165B9870}"/>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EVIDENCE</a:t>
            </a:r>
          </a:p>
        </p:txBody>
      </p:sp>
      <p:sp>
        <p:nvSpPr>
          <p:cNvPr id="5" name="TextBox 4">
            <a:extLst xmlns:a="http://schemas.openxmlformats.org/drawingml/2006/main">
              <a:ext uri="{FF2B5EF4-FFF2-40B4-BE49-F238E27FC236}">
                <a16:creationId xmlns:a16="http://schemas.microsoft.com/office/drawing/2014/main" id="{EFF1F64B-332A-44B3-BE7B-1BCF9D634F95}"/>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A credible result records the full recipe</a:t>
            </a:r>
          </a:p>
        </p:txBody>
      </p:sp>
      <p:sp>
        <p:nvSpPr>
          <p:cNvPr id="6" name="Rectangle 5">
            <a:extLst xmlns:a="http://schemas.openxmlformats.org/drawingml/2006/main">
              <a:ext uri="{FF2B5EF4-FFF2-40B4-BE49-F238E27FC236}">
                <a16:creationId xmlns:a16="http://schemas.microsoft.com/office/drawing/2014/main" id="{0A61CBC9-68AC-4459-8075-2BFCD2DF2765}"/>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EF1FDB99-7241-4961-8B71-91157492B7E5}"/>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116/124</a:t>
            </a:r>
          </a:p>
        </p:txBody>
      </p:sp>
      <p:sp>
        <p:nvSpPr>
          <p:cNvPr id="8" name="Oval 7">
            <a:extLst xmlns:a="http://schemas.openxmlformats.org/drawingml/2006/main">
              <a:ext uri="{FF2B5EF4-FFF2-40B4-BE49-F238E27FC236}">
                <a16:creationId xmlns:a16="http://schemas.microsoft.com/office/drawing/2014/main" id="{EA4E7F22-7CB2-419F-A0B9-0005913602FF}"/>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F18D396A-8F22-468E-912C-99F0F60B4E54}"/>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Metrics and timing boundary.</a:t>
            </a:r>
          </a:p>
        </p:txBody>
      </p:sp>
      <p:sp>
        <p:nvSpPr>
          <p:cNvPr id="10" name="TextBox 9">
            <a:extLst xmlns:a="http://schemas.openxmlformats.org/drawingml/2006/main">
              <a:ext uri="{FF2B5EF4-FFF2-40B4-BE49-F238E27FC236}">
                <a16:creationId xmlns:a16="http://schemas.microsoft.com/office/drawing/2014/main" id="{1D0C29C3-93AD-48DE-BFE6-D627582ACD4C}"/>
              </a:ext>
            </a:extLst>
          </p:cNvPr>
          <p:cNvSpPr>
            <a:spLocks xmlns:a="http://schemas.openxmlformats.org/drawingml/2006/main" noGrp="1"/>
          </p:cNvSpPr>
          <p:nvPr/>
        </p:nvSpPr>
        <p:spPr>
          <a:xfrm xmlns:a="http://schemas.openxmlformats.org/drawingml/2006/main">
            <a:off x="5559552" y="1773936"/>
            <a:ext cx="25603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52CB89"/>
                </a:solidFill>
                <a:latin typeface="Avenir Next"/>
                <a:ea typeface="Avenir Next"/>
                <a:cs typeface="Avenir Next"/>
              </a:defRPr>
            </a:pPr>
            <a:r>
              <a:rPr>
                <a:solidFill>
                  <a:srgbClr val="D7E4EB"/>
                </a:solidFill>
              </a:rPr>
              <a:t/>
            </a:r>
          </a:p>
        </p:txBody>
      </p:sp>
      <p:sp>
        <p:nvSpPr>
          <p:cNvPr id="11" name="Oval 10">
            <a:extLst xmlns:a="http://schemas.openxmlformats.org/drawingml/2006/main">
              <a:ext uri="{FF2B5EF4-FFF2-40B4-BE49-F238E27FC236}">
                <a16:creationId xmlns:a16="http://schemas.microsoft.com/office/drawing/2014/main" id="{D581438C-35EA-4DEF-BCA2-BE2C8769F4A6}"/>
              </a:ext>
            </a:extLst>
          </p:cNvPr>
          <p:cNvSpPr>
            <a:spLocks xmlns:a="http://schemas.openxmlformats.org/drawingml/2006/main" noGrp="1"/>
          </p:cNvSpPr>
          <p:nvPr/>
        </p:nvSpPr>
        <p:spPr>
          <a:xfrm xmlns:a="http://schemas.openxmlformats.org/drawingml/2006/main">
            <a:off x="555955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Connector 11">
            <a:extLst xmlns:a="http://schemas.openxmlformats.org/drawingml/2006/main">
              <a:ext uri="{FF2B5EF4-FFF2-40B4-BE49-F238E27FC236}">
                <a16:creationId xmlns:a16="http://schemas.microsoft.com/office/drawing/2014/main" id="{6BDAF22E-8973-4945-9D8E-44FA49555F09}"/>
              </a:ext>
            </a:extLst>
          </p:cNvPr>
          <p:cNvSpPr>
            <a:spLocks xmlns:a="http://schemas.openxmlformats.org/drawingml/2006/main" noGrp="1"/>
          </p:cNvSpPr>
          <p:nvPr/>
        </p:nvSpPr>
        <p:spPr>
          <a:xfrm xmlns:a="http://schemas.openxmlformats.org/drawingml/2006/main">
            <a:off x="608990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3" name="TextBox 12">
            <a:extLst xmlns:a="http://schemas.openxmlformats.org/drawingml/2006/main">
              <a:ext uri="{FF2B5EF4-FFF2-40B4-BE49-F238E27FC236}">
                <a16:creationId xmlns:a16="http://schemas.microsoft.com/office/drawing/2014/main" id="{505CED23-1FF2-4141-9708-FC8E7D2901CD}"/>
              </a:ext>
            </a:extLst>
          </p:cNvPr>
          <p:cNvSpPr>
            <a:spLocks xmlns:a="http://schemas.openxmlformats.org/drawingml/2006/main" noGrp="1"/>
          </p:cNvSpPr>
          <p:nvPr/>
        </p:nvSpPr>
        <p:spPr>
          <a:xfrm xmlns:a="http://schemas.openxmlformats.org/drawingml/2006/main">
            <a:off x="537667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14" name="Oval 13">
            <a:extLst xmlns:a="http://schemas.openxmlformats.org/drawingml/2006/main">
              <a:ext uri="{FF2B5EF4-FFF2-40B4-BE49-F238E27FC236}">
                <a16:creationId xmlns:a16="http://schemas.microsoft.com/office/drawing/2014/main" id="{7DBE1B3D-5A3E-4D47-9B88-8004699D8C59}"/>
              </a:ext>
            </a:extLst>
          </p:cNvPr>
          <p:cNvSpPr>
            <a:spLocks xmlns:a="http://schemas.openxmlformats.org/drawingml/2006/main" noGrp="1"/>
          </p:cNvSpPr>
          <p:nvPr/>
        </p:nvSpPr>
        <p:spPr>
          <a:xfrm xmlns:a="http://schemas.openxmlformats.org/drawingml/2006/main">
            <a:off x="665683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Connector 14">
            <a:extLst xmlns:a="http://schemas.openxmlformats.org/drawingml/2006/main">
              <a:ext uri="{FF2B5EF4-FFF2-40B4-BE49-F238E27FC236}">
                <a16:creationId xmlns:a16="http://schemas.microsoft.com/office/drawing/2014/main" id="{37D165EB-5A67-4308-BDE7-5A3944A5E755}"/>
              </a:ext>
            </a:extLst>
          </p:cNvPr>
          <p:cNvSpPr>
            <a:spLocks xmlns:a="http://schemas.openxmlformats.org/drawingml/2006/main" noGrp="1"/>
          </p:cNvSpPr>
          <p:nvPr/>
        </p:nvSpPr>
        <p:spPr>
          <a:xfrm xmlns:a="http://schemas.openxmlformats.org/drawingml/2006/main">
            <a:off x="718718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6" name="TextBox 15">
            <a:extLst xmlns:a="http://schemas.openxmlformats.org/drawingml/2006/main">
              <a:ext uri="{FF2B5EF4-FFF2-40B4-BE49-F238E27FC236}">
                <a16:creationId xmlns:a16="http://schemas.microsoft.com/office/drawing/2014/main" id="{70DF513D-6B49-4B33-80C5-E28D049132B6}"/>
              </a:ext>
            </a:extLst>
          </p:cNvPr>
          <p:cNvSpPr>
            <a:spLocks xmlns:a="http://schemas.openxmlformats.org/drawingml/2006/main" noGrp="1"/>
          </p:cNvSpPr>
          <p:nvPr/>
        </p:nvSpPr>
        <p:spPr>
          <a:xfrm xmlns:a="http://schemas.openxmlformats.org/drawingml/2006/main">
            <a:off x="647395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17" name="Oval 16">
            <a:extLst xmlns:a="http://schemas.openxmlformats.org/drawingml/2006/main">
              <a:ext uri="{FF2B5EF4-FFF2-40B4-BE49-F238E27FC236}">
                <a16:creationId xmlns:a16="http://schemas.microsoft.com/office/drawing/2014/main" id="{8A38BD64-251F-4DF3-A28C-9AFFD9E37FB9}"/>
              </a:ext>
            </a:extLst>
          </p:cNvPr>
          <p:cNvSpPr>
            <a:spLocks xmlns:a="http://schemas.openxmlformats.org/drawingml/2006/main" noGrp="1"/>
          </p:cNvSpPr>
          <p:nvPr/>
        </p:nvSpPr>
        <p:spPr>
          <a:xfrm xmlns:a="http://schemas.openxmlformats.org/drawingml/2006/main">
            <a:off x="775411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Connector 17">
            <a:extLst xmlns:a="http://schemas.openxmlformats.org/drawingml/2006/main">
              <a:ext uri="{FF2B5EF4-FFF2-40B4-BE49-F238E27FC236}">
                <a16:creationId xmlns:a16="http://schemas.microsoft.com/office/drawing/2014/main" id="{BAE1F428-13D0-4C46-BF54-E23376939DE4}"/>
              </a:ext>
            </a:extLst>
          </p:cNvPr>
          <p:cNvSpPr>
            <a:spLocks xmlns:a="http://schemas.openxmlformats.org/drawingml/2006/main" noGrp="1"/>
          </p:cNvSpPr>
          <p:nvPr/>
        </p:nvSpPr>
        <p:spPr>
          <a:xfrm xmlns:a="http://schemas.openxmlformats.org/drawingml/2006/main">
            <a:off x="828446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9" name="TextBox 18">
            <a:extLst xmlns:a="http://schemas.openxmlformats.org/drawingml/2006/main">
              <a:ext uri="{FF2B5EF4-FFF2-40B4-BE49-F238E27FC236}">
                <a16:creationId xmlns:a16="http://schemas.microsoft.com/office/drawing/2014/main" id="{5ECFAE53-6068-406F-9018-BCC87239669D}"/>
              </a:ext>
            </a:extLst>
          </p:cNvPr>
          <p:cNvSpPr>
            <a:spLocks xmlns:a="http://schemas.openxmlformats.org/drawingml/2006/main" noGrp="1"/>
          </p:cNvSpPr>
          <p:nvPr/>
        </p:nvSpPr>
        <p:spPr>
          <a:xfrm xmlns:a="http://schemas.openxmlformats.org/drawingml/2006/main">
            <a:off x="757123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0" name="Oval 19">
            <a:extLst xmlns:a="http://schemas.openxmlformats.org/drawingml/2006/main">
              <a:ext uri="{FF2B5EF4-FFF2-40B4-BE49-F238E27FC236}">
                <a16:creationId xmlns:a16="http://schemas.microsoft.com/office/drawing/2014/main" id="{3E5FCCC6-08DB-4F38-B8A1-089E834172A9}"/>
              </a:ext>
            </a:extLst>
          </p:cNvPr>
          <p:cNvSpPr>
            <a:spLocks xmlns:a="http://schemas.openxmlformats.org/drawingml/2006/main" noGrp="1"/>
          </p:cNvSpPr>
          <p:nvPr/>
        </p:nvSpPr>
        <p:spPr>
          <a:xfrm xmlns:a="http://schemas.openxmlformats.org/drawingml/2006/main">
            <a:off x="885139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Connector 20">
            <a:extLst xmlns:a="http://schemas.openxmlformats.org/drawingml/2006/main">
              <a:ext uri="{FF2B5EF4-FFF2-40B4-BE49-F238E27FC236}">
                <a16:creationId xmlns:a16="http://schemas.microsoft.com/office/drawing/2014/main" id="{1B00F7E9-F10C-4AAC-926E-C0192D348BFD}"/>
              </a:ext>
            </a:extLst>
          </p:cNvPr>
          <p:cNvSpPr>
            <a:spLocks xmlns:a="http://schemas.openxmlformats.org/drawingml/2006/main" noGrp="1"/>
          </p:cNvSpPr>
          <p:nvPr/>
        </p:nvSpPr>
        <p:spPr>
          <a:xfrm xmlns:a="http://schemas.openxmlformats.org/drawingml/2006/main">
            <a:off x="938174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2" name="TextBox 21">
            <a:extLst xmlns:a="http://schemas.openxmlformats.org/drawingml/2006/main">
              <a:ext uri="{FF2B5EF4-FFF2-40B4-BE49-F238E27FC236}">
                <a16:creationId xmlns:a16="http://schemas.microsoft.com/office/drawing/2014/main" id="{506B1182-1C1B-4A6F-B28A-5DF271DD7D24}"/>
              </a:ext>
            </a:extLst>
          </p:cNvPr>
          <p:cNvSpPr>
            <a:spLocks xmlns:a="http://schemas.openxmlformats.org/drawingml/2006/main" noGrp="1"/>
          </p:cNvSpPr>
          <p:nvPr/>
        </p:nvSpPr>
        <p:spPr>
          <a:xfrm xmlns:a="http://schemas.openxmlformats.org/drawingml/2006/main">
            <a:off x="866851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3" name="Oval 22">
            <a:extLst xmlns:a="http://schemas.openxmlformats.org/drawingml/2006/main">
              <a:ext uri="{FF2B5EF4-FFF2-40B4-BE49-F238E27FC236}">
                <a16:creationId xmlns:a16="http://schemas.microsoft.com/office/drawing/2014/main" id="{A7959A79-2963-417B-B380-1742C333E7C5}"/>
              </a:ext>
            </a:extLst>
          </p:cNvPr>
          <p:cNvSpPr>
            <a:spLocks xmlns:a="http://schemas.openxmlformats.org/drawingml/2006/main" noGrp="1"/>
          </p:cNvSpPr>
          <p:nvPr/>
        </p:nvSpPr>
        <p:spPr>
          <a:xfrm xmlns:a="http://schemas.openxmlformats.org/drawingml/2006/main">
            <a:off x="994867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1BDD4F4A-C7C3-4705-BCB3-D8F9DA3D7C2D}"/>
              </a:ext>
            </a:extLst>
          </p:cNvPr>
          <p:cNvSpPr>
            <a:spLocks xmlns:a="http://schemas.openxmlformats.org/drawingml/2006/main" noGrp="1"/>
          </p:cNvSpPr>
          <p:nvPr/>
        </p:nvSpPr>
        <p:spPr>
          <a:xfrm xmlns:a="http://schemas.openxmlformats.org/drawingml/2006/main">
            <a:off x="976579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
            </a:r>
          </a:p>
        </p:txBody>
      </p:sp>
      <p:sp>
        <p:nvSpPr>
          <p:cNvPr id="25" name="Rounded Rectangle 24">
            <a:extLst xmlns:a="http://schemas.openxmlformats.org/drawingml/2006/main">
              <a:ext uri="{FF2B5EF4-FFF2-40B4-BE49-F238E27FC236}">
                <a16:creationId xmlns:a16="http://schemas.microsoft.com/office/drawing/2014/main" id="{05D9C5B4-0E16-43B2-AECA-55D51439AE8B}"/>
              </a:ext>
            </a:extLst>
          </p:cNvPr>
          <p:cNvSpPr>
            <a:spLocks xmlns:a="http://schemas.openxmlformats.org/drawingml/2006/main" noGrp="1"/>
          </p:cNvSpPr>
          <p:nvPr/>
        </p:nvSpPr>
        <p:spPr>
          <a:xfrm xmlns:a="http://schemas.openxmlformats.org/drawingml/2006/main">
            <a:off x="6601968" y="4645152"/>
            <a:ext cx="3429000" cy="658368"/>
          </a:xfrm>
          <a:prstGeom xmlns:a="http://schemas.openxmlformats.org/drawingml/2006/main" prst="roundRect">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D7A5BD8C-A44A-48F9-ACC1-0BD2EE194485}"/>
              </a:ext>
            </a:extLst>
          </p:cNvPr>
          <p:cNvSpPr>
            <a:spLocks xmlns:a="http://schemas.openxmlformats.org/drawingml/2006/main" noGrp="1"/>
          </p:cNvSpPr>
          <p:nvPr/>
        </p:nvSpPr>
        <p:spPr>
          <a:xfrm xmlns:a="http://schemas.openxmlformats.org/drawingml/2006/main">
            <a:off x="6601968" y="4791456"/>
            <a:ext cx="34290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
            </a:r>
          </a:p>
        </p:txBody>
      </p:sp>
      <p:sp>
        <p:nvSpPr>
          <p:cNvPr id="27" name="Deck progress 112/120">
            <a:extLst xmlns:a="http://schemas.openxmlformats.org/drawingml/2006/main">
              <a:ext uri="{FF2B5EF4-FFF2-40B4-BE49-F238E27FC236}">
                <a16:creationId xmlns:a16="http://schemas.microsoft.com/office/drawing/2014/main" id="{9E372FAA-1A15-49C9-8B4B-2AB51D61AEFD}"/>
              </a:ext>
            </a:extLst>
          </p:cNvPr>
          <p:cNvSpPr>
            <a:spLocks xmlns:a="http://schemas.openxmlformats.org/drawingml/2006/main" noGrp="1"/>
          </p:cNvSpPr>
          <p:nvPr/>
        </p:nvSpPr>
        <p:spPr>
          <a:xfrm xmlns:a="http://schemas.openxmlformats.org/drawingml/2006/main">
            <a:off x="530352" y="6473952"/>
            <a:ext cx="9740595"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8" name="Current page 112">
            <a:extLst xmlns:a="http://schemas.openxmlformats.org/drawingml/2006/main">
              <a:ext uri="{FF2B5EF4-FFF2-40B4-BE49-F238E27FC236}">
                <a16:creationId xmlns:a16="http://schemas.microsoft.com/office/drawing/2014/main" id="{C69ECD15-B14D-40CF-9C07-D72C30511F65}"/>
              </a:ext>
            </a:extLst>
          </p:cNvPr>
          <p:cNvSpPr>
            <a:spLocks xmlns:a="http://schemas.openxmlformats.org/drawingml/2006/main" noGrp="1"/>
          </p:cNvSpPr>
          <p:nvPr/>
        </p:nvSpPr>
        <p:spPr>
          <a:xfrm xmlns:a="http://schemas.openxmlformats.org/drawingml/2006/main">
            <a:off x="10237610"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29" name="">
            <a:extLst xmlns:a="http://schemas.openxmlformats.org/drawingml/2006/main">
              <a:ext uri="{FF2B5EF4-FFF2-40B4-BE49-F238E27FC236}">
                <a16:creationId xmlns:a16="http://schemas.microsoft.com/office/drawing/2014/main" id="{A1647CAB-9697-4CAE-A13D-0829558FE604}"/>
              </a:ext>
            </a:extLst>
          </p:cNvPr>
          <p:cNvSpPr>
            <a:spLocks xmlns:a="http://schemas.openxmlformats.org/drawingml/2006/main" noGrp="1"/>
          </p:cNvSpPr>
          <p:nvPr/>
        </p:nvSpPr>
        <p:spPr>
          <a:xfrm xmlns:a="http://schemas.openxmlformats.org/drawingml/2006/main">
            <a:off x="5715000" y="1790700"/>
            <a:ext cx="495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buNone/>
              <a:defRPr sz="975" b="1">
                <a:solidFill>
                  <a:srgbClr val="55CF8E"/>
                </a:solidFill>
              </a:defRPr>
            </a:pPr>
            <a:r>
              <a:rPr sz="1300" b="1">
                <a:solidFill>
                  <a:srgbClr val="55CF8E"/>
                </a:solidFill>
              </a:rPr>
              <a:t>EVIDENCE CHAIN · STEP 2/5</a:t>
            </a:r>
          </a:p>
        </p:txBody>
      </p:sp>
      <p:sp>
        <p:nvSpPr>
          <p:cNvPr id="30" name="">
            <a:extLst xmlns:a="http://schemas.openxmlformats.org/drawingml/2006/main">
              <a:ext uri="{FF2B5EF4-FFF2-40B4-BE49-F238E27FC236}">
                <a16:creationId xmlns:a16="http://schemas.microsoft.com/office/drawing/2014/main" id="{184383B6-ED6B-4D62-B8BA-768817B64934}"/>
              </a:ext>
            </a:extLst>
          </p:cNvPr>
          <p:cNvSpPr>
            <a:spLocks xmlns:a="http://schemas.openxmlformats.org/drawingml/2006/main" noGrp="1"/>
          </p:cNvSpPr>
          <p:nvPr/>
        </p:nvSpPr>
        <p:spPr>
          <a:xfrm xmlns:a="http://schemas.openxmlformats.org/drawingml/2006/main">
            <a:off x="6248400" y="2876550"/>
            <a:ext cx="657225" cy="0"/>
          </a:xfrm>
          <a:prstGeom xmlns:a="http://schemas.openxmlformats.org/drawingml/2006/main" prst="line">
            <a:avLst/>
          </a:prstGeom>
          <a:noFill xmlns:a="http://schemas.openxmlformats.org/drawingml/2006/main"/>
          <a:ln xmlns:a="http://schemas.openxmlformats.org/drawingml/2006/main" w="28575">
            <a:solidFill>
              <a:srgbClr val="55CF8E"/>
            </a:solidFill>
            <a:prstDash val="solid"/>
          </a:ln>
        </p:spPr>
      </p:sp>
      <p:sp>
        <p:nvSpPr>
          <p:cNvPr id="31" name="">
            <a:extLst xmlns:a="http://schemas.openxmlformats.org/drawingml/2006/main">
              <a:ext uri="{FF2B5EF4-FFF2-40B4-BE49-F238E27FC236}">
                <a16:creationId xmlns:a16="http://schemas.microsoft.com/office/drawing/2014/main" id="{EB81D13F-F8D6-4B4F-9717-0BBC74F01EC0}"/>
              </a:ext>
            </a:extLst>
          </p:cNvPr>
          <p:cNvSpPr>
            <a:spLocks xmlns:a="http://schemas.openxmlformats.org/drawingml/2006/main" noGrp="1"/>
          </p:cNvSpPr>
          <p:nvPr/>
        </p:nvSpPr>
        <p:spPr>
          <a:xfrm xmlns:a="http://schemas.openxmlformats.org/drawingml/2006/main">
            <a:off x="7343775" y="2876550"/>
            <a:ext cx="657225" cy="0"/>
          </a:xfrm>
          <a:prstGeom xmlns:a="http://schemas.openxmlformats.org/drawingml/2006/main" prst="line">
            <a:avLst/>
          </a:prstGeom>
          <a:noFill xmlns:a="http://schemas.openxmlformats.org/drawingml/2006/main"/>
          <a:ln xmlns:a="http://schemas.openxmlformats.org/drawingml/2006/main" w="28575">
            <a:solidFill>
              <a:srgbClr val="29445A"/>
            </a:solidFill>
            <a:prstDash val="solid"/>
          </a:ln>
        </p:spPr>
      </p:sp>
      <p:sp>
        <p:nvSpPr>
          <p:cNvPr id="32" name="">
            <a:extLst xmlns:a="http://schemas.openxmlformats.org/drawingml/2006/main">
              <a:ext uri="{FF2B5EF4-FFF2-40B4-BE49-F238E27FC236}">
                <a16:creationId xmlns:a16="http://schemas.microsoft.com/office/drawing/2014/main" id="{DEF6D5C0-1502-467E-9F77-79F652CB6A3A}"/>
              </a:ext>
            </a:extLst>
          </p:cNvPr>
          <p:cNvSpPr>
            <a:spLocks xmlns:a="http://schemas.openxmlformats.org/drawingml/2006/main" noGrp="1"/>
          </p:cNvSpPr>
          <p:nvPr/>
        </p:nvSpPr>
        <p:spPr>
          <a:xfrm xmlns:a="http://schemas.openxmlformats.org/drawingml/2006/main">
            <a:off x="8439150" y="2876550"/>
            <a:ext cx="657225" cy="0"/>
          </a:xfrm>
          <a:prstGeom xmlns:a="http://schemas.openxmlformats.org/drawingml/2006/main" prst="line">
            <a:avLst/>
          </a:prstGeom>
          <a:noFill xmlns:a="http://schemas.openxmlformats.org/drawingml/2006/main"/>
          <a:ln xmlns:a="http://schemas.openxmlformats.org/drawingml/2006/main" w="28575">
            <a:solidFill>
              <a:srgbClr val="29445A"/>
            </a:solidFill>
            <a:prstDash val="solid"/>
          </a:ln>
        </p:spPr>
      </p:sp>
      <p:sp>
        <p:nvSpPr>
          <p:cNvPr id="33" name="">
            <a:extLst xmlns:a="http://schemas.openxmlformats.org/drawingml/2006/main">
              <a:ext uri="{FF2B5EF4-FFF2-40B4-BE49-F238E27FC236}">
                <a16:creationId xmlns:a16="http://schemas.microsoft.com/office/drawing/2014/main" id="{E502158A-DD06-4EE4-973D-08C34F4F25FC}"/>
              </a:ext>
            </a:extLst>
          </p:cNvPr>
          <p:cNvSpPr>
            <a:spLocks xmlns:a="http://schemas.openxmlformats.org/drawingml/2006/main" noGrp="1"/>
          </p:cNvSpPr>
          <p:nvPr/>
        </p:nvSpPr>
        <p:spPr>
          <a:xfrm xmlns:a="http://schemas.openxmlformats.org/drawingml/2006/main">
            <a:off x="9534525" y="2876550"/>
            <a:ext cx="657225" cy="0"/>
          </a:xfrm>
          <a:prstGeom xmlns:a="http://schemas.openxmlformats.org/drawingml/2006/main" prst="line">
            <a:avLst/>
          </a:prstGeom>
          <a:noFill xmlns:a="http://schemas.openxmlformats.org/drawingml/2006/main"/>
          <a:ln xmlns:a="http://schemas.openxmlformats.org/drawingml/2006/main" w="28575">
            <a:solidFill>
              <a:srgbClr val="29445A"/>
            </a:solidFill>
            <a:prstDash val="solid"/>
          </a:ln>
        </p:spPr>
      </p:sp>
      <p:sp>
        <p:nvSpPr>
          <p:cNvPr id="34" name="">
            <a:extLst xmlns:a="http://schemas.openxmlformats.org/drawingml/2006/main">
              <a:ext uri="{FF2B5EF4-FFF2-40B4-BE49-F238E27FC236}">
                <a16:creationId xmlns:a16="http://schemas.microsoft.com/office/drawing/2014/main" id="{01478ABB-20F1-4581-8A78-20A1655B225F}"/>
              </a:ext>
            </a:extLst>
          </p:cNvPr>
          <p:cNvSpPr>
            <a:spLocks xmlns:a="http://schemas.openxmlformats.org/drawingml/2006/main" noGrp="1"/>
          </p:cNvSpPr>
          <p:nvPr/>
        </p:nvSpPr>
        <p:spPr>
          <a:xfrm xmlns:a="http://schemas.openxmlformats.org/drawingml/2006/main">
            <a:off x="5810250" y="2647950"/>
            <a:ext cx="457200" cy="457200"/>
          </a:xfrm>
          <a:prstGeom xmlns:a="http://schemas.openxmlformats.org/drawingml/2006/main" prst="ellipse">
            <a:avLst/>
          </a:prstGeom>
          <a:solidFill xmlns:a="http://schemas.openxmlformats.org/drawingml/2006/main">
            <a:srgbClr val="55CF8E"/>
          </a:solidFill>
          <a:ln xmlns:a="http://schemas.openxmlformats.org/drawingml/2006/main" w="0">
            <a:noFill/>
            <a:prstDash val="solid"/>
          </a:ln>
        </p:spPr>
      </p:sp>
      <p:sp>
        <p:nvSpPr>
          <p:cNvPr id="35" name="">
            <a:extLst xmlns:a="http://schemas.openxmlformats.org/drawingml/2006/main">
              <a:ext uri="{FF2B5EF4-FFF2-40B4-BE49-F238E27FC236}">
                <a16:creationId xmlns:a16="http://schemas.microsoft.com/office/drawing/2014/main" id="{53F7D9EB-D656-423F-A105-17A6D731A088}"/>
              </a:ext>
            </a:extLst>
          </p:cNvPr>
          <p:cNvSpPr>
            <a:spLocks xmlns:a="http://schemas.openxmlformats.org/drawingml/2006/main" noGrp="1"/>
          </p:cNvSpPr>
          <p:nvPr/>
        </p:nvSpPr>
        <p:spPr>
          <a:xfrm xmlns:a="http://schemas.openxmlformats.org/drawingml/2006/main">
            <a:off x="5600700"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workload</a:t>
            </a:r>
          </a:p>
        </p:txBody>
      </p:sp>
      <p:sp>
        <p:nvSpPr>
          <p:cNvPr id="36" name="">
            <a:extLst xmlns:a="http://schemas.openxmlformats.org/drawingml/2006/main">
              <a:ext uri="{FF2B5EF4-FFF2-40B4-BE49-F238E27FC236}">
                <a16:creationId xmlns:a16="http://schemas.microsoft.com/office/drawing/2014/main" id="{6F3C75B1-7B28-4D63-AD2F-E36EDBB93B4C}"/>
              </a:ext>
            </a:extLst>
          </p:cNvPr>
          <p:cNvSpPr>
            <a:spLocks xmlns:a="http://schemas.openxmlformats.org/drawingml/2006/main" noGrp="1"/>
          </p:cNvSpPr>
          <p:nvPr/>
        </p:nvSpPr>
        <p:spPr>
          <a:xfrm xmlns:a="http://schemas.openxmlformats.org/drawingml/2006/main">
            <a:off x="6905625" y="2647950"/>
            <a:ext cx="457200" cy="457200"/>
          </a:xfrm>
          <a:prstGeom xmlns:a="http://schemas.openxmlformats.org/drawingml/2006/main" prst="ellipse">
            <a:avLst/>
          </a:prstGeom>
          <a:solidFill xmlns:a="http://schemas.openxmlformats.org/drawingml/2006/main">
            <a:srgbClr val="FFA643"/>
          </a:solidFill>
          <a:ln xmlns:a="http://schemas.openxmlformats.org/drawingml/2006/main" w="0">
            <a:noFill/>
            <a:prstDash val="solid"/>
          </a:ln>
        </p:spPr>
      </p:sp>
      <p:sp>
        <p:nvSpPr>
          <p:cNvPr id="37" name="">
            <a:extLst xmlns:a="http://schemas.openxmlformats.org/drawingml/2006/main">
              <a:ext uri="{FF2B5EF4-FFF2-40B4-BE49-F238E27FC236}">
                <a16:creationId xmlns:a16="http://schemas.microsoft.com/office/drawing/2014/main" id="{62A9B571-EB5F-466C-8889-42A3FBCB4878}"/>
              </a:ext>
            </a:extLst>
          </p:cNvPr>
          <p:cNvSpPr>
            <a:spLocks xmlns:a="http://schemas.openxmlformats.org/drawingml/2006/main" noGrp="1"/>
          </p:cNvSpPr>
          <p:nvPr/>
        </p:nvSpPr>
        <p:spPr>
          <a:xfrm xmlns:a="http://schemas.openxmlformats.org/drawingml/2006/main">
            <a:off x="6696075"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setup</a:t>
            </a:r>
          </a:p>
        </p:txBody>
      </p:sp>
      <p:sp>
        <p:nvSpPr>
          <p:cNvPr id="38" name="">
            <a:extLst xmlns:a="http://schemas.openxmlformats.org/drawingml/2006/main">
              <a:ext uri="{FF2B5EF4-FFF2-40B4-BE49-F238E27FC236}">
                <a16:creationId xmlns:a16="http://schemas.microsoft.com/office/drawing/2014/main" id="{0DAF7FBA-FA9E-4B15-85C7-E07FA3D3900D}"/>
              </a:ext>
            </a:extLst>
          </p:cNvPr>
          <p:cNvSpPr>
            <a:spLocks xmlns:a="http://schemas.openxmlformats.org/drawingml/2006/main" noGrp="1"/>
          </p:cNvSpPr>
          <p:nvPr/>
        </p:nvSpPr>
        <p:spPr>
          <a:xfrm xmlns:a="http://schemas.openxmlformats.org/drawingml/2006/main">
            <a:off x="8001000" y="2647950"/>
            <a:ext cx="457200" cy="457200"/>
          </a:xfrm>
          <a:prstGeom xmlns:a="http://schemas.openxmlformats.org/drawingml/2006/main" prst="ellipse">
            <a:avLst/>
          </a:prstGeom>
          <a:solidFill xmlns:a="http://schemas.openxmlformats.org/drawingml/2006/main">
            <a:srgbClr val="29445A"/>
          </a:solidFill>
          <a:ln xmlns:a="http://schemas.openxmlformats.org/drawingml/2006/main" w="0">
            <a:noFill/>
            <a:prstDash val="solid"/>
          </a:ln>
        </p:spPr>
      </p:sp>
      <p:sp>
        <p:nvSpPr>
          <p:cNvPr id="39" name="">
            <a:extLst xmlns:a="http://schemas.openxmlformats.org/drawingml/2006/main">
              <a:ext uri="{FF2B5EF4-FFF2-40B4-BE49-F238E27FC236}">
                <a16:creationId xmlns:a16="http://schemas.microsoft.com/office/drawing/2014/main" id="{1E840015-2E5B-4B82-8849-C4407095ABE5}"/>
              </a:ext>
            </a:extLst>
          </p:cNvPr>
          <p:cNvSpPr>
            <a:spLocks xmlns:a="http://schemas.openxmlformats.org/drawingml/2006/main" noGrp="1"/>
          </p:cNvSpPr>
          <p:nvPr/>
        </p:nvSpPr>
        <p:spPr>
          <a:xfrm xmlns:a="http://schemas.openxmlformats.org/drawingml/2006/main">
            <a:off x="7791450"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measure</a:t>
            </a:r>
          </a:p>
        </p:txBody>
      </p:sp>
      <p:sp>
        <p:nvSpPr>
          <p:cNvPr id="40" name="">
            <a:extLst xmlns:a="http://schemas.openxmlformats.org/drawingml/2006/main">
              <a:ext uri="{FF2B5EF4-FFF2-40B4-BE49-F238E27FC236}">
                <a16:creationId xmlns:a16="http://schemas.microsoft.com/office/drawing/2014/main" id="{9741513D-9613-4EAD-A092-DE5B1DAAE593}"/>
              </a:ext>
            </a:extLst>
          </p:cNvPr>
          <p:cNvSpPr>
            <a:spLocks xmlns:a="http://schemas.openxmlformats.org/drawingml/2006/main" noGrp="1"/>
          </p:cNvSpPr>
          <p:nvPr/>
        </p:nvSpPr>
        <p:spPr>
          <a:xfrm xmlns:a="http://schemas.openxmlformats.org/drawingml/2006/main">
            <a:off x="9096375" y="2647950"/>
            <a:ext cx="457200" cy="457200"/>
          </a:xfrm>
          <a:prstGeom xmlns:a="http://schemas.openxmlformats.org/drawingml/2006/main" prst="ellipse">
            <a:avLst/>
          </a:prstGeom>
          <a:solidFill xmlns:a="http://schemas.openxmlformats.org/drawingml/2006/main">
            <a:srgbClr val="29445A"/>
          </a:solidFill>
          <a:ln xmlns:a="http://schemas.openxmlformats.org/drawingml/2006/main" w="0">
            <a:noFill/>
            <a:prstDash val="solid"/>
          </a:ln>
        </p:spPr>
      </p:sp>
      <p:sp>
        <p:nvSpPr>
          <p:cNvPr id="41" name="">
            <a:extLst xmlns:a="http://schemas.openxmlformats.org/drawingml/2006/main">
              <a:ext uri="{FF2B5EF4-FFF2-40B4-BE49-F238E27FC236}">
                <a16:creationId xmlns:a16="http://schemas.microsoft.com/office/drawing/2014/main" id="{7DCA7E2C-8852-499B-9CB0-F809515B67A8}"/>
              </a:ext>
            </a:extLst>
          </p:cNvPr>
          <p:cNvSpPr>
            <a:spLocks xmlns:a="http://schemas.openxmlformats.org/drawingml/2006/main" noGrp="1"/>
          </p:cNvSpPr>
          <p:nvPr/>
        </p:nvSpPr>
        <p:spPr>
          <a:xfrm xmlns:a="http://schemas.openxmlformats.org/drawingml/2006/main">
            <a:off x="8886825"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compare</a:t>
            </a:r>
          </a:p>
        </p:txBody>
      </p:sp>
      <p:sp>
        <p:nvSpPr>
          <p:cNvPr id="42" name="">
            <a:extLst xmlns:a="http://schemas.openxmlformats.org/drawingml/2006/main">
              <a:ext uri="{FF2B5EF4-FFF2-40B4-BE49-F238E27FC236}">
                <a16:creationId xmlns:a16="http://schemas.microsoft.com/office/drawing/2014/main" id="{8D9B6207-8444-4AAF-9D07-5D48E77F4C66}"/>
              </a:ext>
            </a:extLst>
          </p:cNvPr>
          <p:cNvSpPr>
            <a:spLocks xmlns:a="http://schemas.openxmlformats.org/drawingml/2006/main" noGrp="1"/>
          </p:cNvSpPr>
          <p:nvPr/>
        </p:nvSpPr>
        <p:spPr>
          <a:xfrm xmlns:a="http://schemas.openxmlformats.org/drawingml/2006/main">
            <a:off x="10191750" y="2647950"/>
            <a:ext cx="457200" cy="457200"/>
          </a:xfrm>
          <a:prstGeom xmlns:a="http://schemas.openxmlformats.org/drawingml/2006/main" prst="ellipse">
            <a:avLst/>
          </a:prstGeom>
          <a:solidFill xmlns:a="http://schemas.openxmlformats.org/drawingml/2006/main">
            <a:srgbClr val="29445A"/>
          </a:solidFill>
          <a:ln xmlns:a="http://schemas.openxmlformats.org/drawingml/2006/main" w="0">
            <a:noFill/>
            <a:prstDash val="solid"/>
          </a:ln>
        </p:spPr>
      </p:sp>
      <p:sp>
        <p:nvSpPr>
          <p:cNvPr id="43" name="">
            <a:extLst xmlns:a="http://schemas.openxmlformats.org/drawingml/2006/main">
              <a:ext uri="{FF2B5EF4-FFF2-40B4-BE49-F238E27FC236}">
                <a16:creationId xmlns:a16="http://schemas.microsoft.com/office/drawing/2014/main" id="{66DCE911-6ACD-4B72-B7BD-641A05C538D8}"/>
              </a:ext>
            </a:extLst>
          </p:cNvPr>
          <p:cNvSpPr>
            <a:spLocks xmlns:a="http://schemas.openxmlformats.org/drawingml/2006/main" noGrp="1"/>
          </p:cNvSpPr>
          <p:nvPr/>
        </p:nvSpPr>
        <p:spPr>
          <a:xfrm xmlns:a="http://schemas.openxmlformats.org/drawingml/2006/main">
            <a:off x="9982200"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claim</a:t>
            </a:r>
          </a:p>
        </p:txBody>
      </p:sp>
      <p:sp>
        <p:nvSpPr>
          <p:cNvPr id="44" name="">
            <a:extLst xmlns:a="http://schemas.openxmlformats.org/drawingml/2006/main">
              <a:ext uri="{FF2B5EF4-FFF2-40B4-BE49-F238E27FC236}">
                <a16:creationId xmlns:a16="http://schemas.microsoft.com/office/drawing/2014/main" id="{217203BB-9947-4081-A0B1-58D4E9DDE484}"/>
              </a:ext>
            </a:extLst>
          </p:cNvPr>
          <p:cNvSpPr>
            <a:spLocks xmlns:a="http://schemas.openxmlformats.org/drawingml/2006/main" noGrp="1"/>
          </p:cNvSpPr>
          <p:nvPr/>
        </p:nvSpPr>
        <p:spPr>
          <a:xfrm xmlns:a="http://schemas.openxmlformats.org/drawingml/2006/main">
            <a:off x="6429375" y="4238625"/>
            <a:ext cx="3714750" cy="723900"/>
          </a:xfrm>
          <a:prstGeom xmlns:a="http://schemas.openxmlformats.org/drawingml/2006/main" prst="roundRect">
            <a:avLst>
              <a:gd name="adj" fmla="val 15789"/>
            </a:avLst>
          </a:prstGeom>
          <a:solidFill xmlns:a="http://schemas.openxmlformats.org/drawingml/2006/main">
            <a:srgbClr val="142D43"/>
          </a:solidFill>
          <a:ln xmlns:a="http://schemas.openxmlformats.org/drawingml/2006/main" w="19050">
            <a:solidFill>
              <a:srgbClr val="FFA643"/>
            </a:solidFill>
            <a:prstDash val="solid"/>
          </a:ln>
        </p:spPr>
        <p:txBody>
          <a:bodyPr xmlns:a="http://schemas.openxmlformats.org/drawingml/2006/main" anchor="ctr"/>
          <a:lstStyle xmlns:a="http://schemas.openxmlformats.org/drawingml/2006/main"/>
          <a:p xmlns:a="http://schemas.openxmlformats.org/drawingml/2006/main">
            <a:pPr algn="ctr">
              <a:buNone/>
              <a:defRPr sz="1350" b="1">
                <a:solidFill>
                  <a:srgbClr val="F7FAFC"/>
                </a:solidFill>
              </a:defRPr>
            </a:pPr>
            <a:r>
              <a:rPr sz="1550" b="1">
                <a:solidFill>
                  <a:srgbClr val="F7FAFC"/>
                </a:solidFill>
              </a:rPr>
              <a:t>Record the complete setup and recipe.</a:t>
            </a:r>
          </a:p>
        </p:txBody>
      </p:sp>
    </p:spTree>
    <p:extLst>
      <p:ext uri="{BB962C8B-B14F-4D97-AF65-F5344CB8AC3E}">
        <p14:creationId xmlns:p14="http://schemas.microsoft.com/office/powerpoint/2010/main" val="1855012468"/>
      </p:ext>
    </p:extLst>
  </p:cSld>
</p:sld>
</file>

<file path=ppt/slides/slide1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67E201C8-BF0C-4221-B3DE-64F2D12E6BC9}"/>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929519A7-1821-4229-86A7-DE3D1D026FEE}"/>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02BB0889-CDC7-4BB1-BA07-3B428ADA64B3}"/>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EVIDENCE</a:t>
            </a:r>
          </a:p>
        </p:txBody>
      </p:sp>
      <p:sp>
        <p:nvSpPr>
          <p:cNvPr id="5" name="TextBox 4">
            <a:extLst xmlns:a="http://schemas.openxmlformats.org/drawingml/2006/main">
              <a:ext uri="{FF2B5EF4-FFF2-40B4-BE49-F238E27FC236}">
                <a16:creationId xmlns:a16="http://schemas.microsoft.com/office/drawing/2014/main" id="{9F86CFA0-82A3-4C2D-A4F5-4BD7904EAF11}"/>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One trial is not enough; look at the whole set</a:t>
            </a:r>
          </a:p>
        </p:txBody>
      </p:sp>
      <p:sp>
        <p:nvSpPr>
          <p:cNvPr id="6" name="Rectangle 5">
            <a:extLst xmlns:a="http://schemas.openxmlformats.org/drawingml/2006/main">
              <a:ext uri="{FF2B5EF4-FFF2-40B4-BE49-F238E27FC236}">
                <a16:creationId xmlns:a16="http://schemas.microsoft.com/office/drawing/2014/main" id="{AB9AE79D-E2C7-4958-98BF-6939CEC5376B}"/>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30C695F6-6CE5-4B9D-8A86-750746C1E183}"/>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117/124</a:t>
            </a:r>
          </a:p>
        </p:txBody>
      </p:sp>
      <p:sp>
        <p:nvSpPr>
          <p:cNvPr id="8" name="Oval 7">
            <a:extLst xmlns:a="http://schemas.openxmlformats.org/drawingml/2006/main">
              <a:ext uri="{FF2B5EF4-FFF2-40B4-BE49-F238E27FC236}">
                <a16:creationId xmlns:a16="http://schemas.microsoft.com/office/drawing/2014/main" id="{58B06348-629C-4A38-A14D-60108A797432}"/>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CFBF19AE-9E39-44D0-8D5F-07461108D5A5}"/>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Hold shape and hardware constant.</a:t>
            </a:r>
          </a:p>
        </p:txBody>
      </p:sp>
      <p:sp>
        <p:nvSpPr>
          <p:cNvPr id="10" name="Oval 9">
            <a:extLst xmlns:a="http://schemas.openxmlformats.org/drawingml/2006/main">
              <a:ext uri="{FF2B5EF4-FFF2-40B4-BE49-F238E27FC236}">
                <a16:creationId xmlns:a16="http://schemas.microsoft.com/office/drawing/2014/main" id="{003C24E8-F7B1-4D5A-8ABD-65A0B454482B}"/>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22062189-4D4A-491F-9081-53FB0B1DA855}"/>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Warm up both paths.</a:t>
            </a:r>
          </a:p>
        </p:txBody>
      </p:sp>
      <p:sp>
        <p:nvSpPr>
          <p:cNvPr id="12" name="Oval 11">
            <a:extLst xmlns:a="http://schemas.openxmlformats.org/drawingml/2006/main">
              <a:ext uri="{FF2B5EF4-FFF2-40B4-BE49-F238E27FC236}">
                <a16:creationId xmlns:a16="http://schemas.microsoft.com/office/drawing/2014/main" id="{74230744-DA5A-4CF0-AF1B-FC3F8D4DF137}"/>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03C0CBD3-74CF-499F-A3ED-CD760C9BA732}"/>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 single timing sample is not evidence.</a:t>
            </a:r>
          </a:p>
        </p:txBody>
      </p:sp>
      <p:sp>
        <p:nvSpPr>
          <p:cNvPr id="14" name="Oval 13">
            <a:extLst xmlns:a="http://schemas.openxmlformats.org/drawingml/2006/main">
              <a:ext uri="{FF2B5EF4-FFF2-40B4-BE49-F238E27FC236}">
                <a16:creationId xmlns:a16="http://schemas.microsoft.com/office/drawing/2014/main" id="{705C125C-BBCF-471C-95CC-728D9C56DF7D}"/>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E0327BB1-9E00-4EAC-9A6B-1C9669DA0193}"/>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KEY DEFINITION • Compare repeated distributions, not one fastest run or one average.</a:t>
            </a:r>
          </a:p>
        </p:txBody>
      </p:sp>
      <p:sp>
        <p:nvSpPr>
          <p:cNvPr id="16" name="TextBox 15">
            <a:extLst xmlns:a="http://schemas.openxmlformats.org/drawingml/2006/main">
              <a:ext uri="{FF2B5EF4-FFF2-40B4-BE49-F238E27FC236}">
                <a16:creationId xmlns:a16="http://schemas.microsoft.com/office/drawing/2014/main" id="{BDBD9AD1-64C9-4D2E-ABF4-EBAA3A465AC3}"/>
              </a:ext>
            </a:extLst>
          </p:cNvPr>
          <p:cNvSpPr>
            <a:spLocks xmlns:a="http://schemas.openxmlformats.org/drawingml/2006/main" noGrp="1"/>
          </p:cNvSpPr>
          <p:nvPr/>
        </p:nvSpPr>
        <p:spPr>
          <a:xfrm xmlns:a="http://schemas.openxmlformats.org/drawingml/2006/main">
            <a:off x="5559552" y="1773936"/>
            <a:ext cx="25603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52CB89"/>
                </a:solidFill>
                <a:latin typeface="Avenir Next"/>
                <a:ea typeface="Avenir Next"/>
                <a:cs typeface="Avenir Next"/>
              </a:defRPr>
            </a:pPr>
            <a:r>
              <a:rPr>
                <a:solidFill>
                  <a:srgbClr val="D7E4EB"/>
                </a:solidFill>
              </a:rPr>
              <a:t/>
            </a:r>
          </a:p>
        </p:txBody>
      </p:sp>
      <p:sp>
        <p:nvSpPr>
          <p:cNvPr id="17" name="Oval 16">
            <a:extLst xmlns:a="http://schemas.openxmlformats.org/drawingml/2006/main">
              <a:ext uri="{FF2B5EF4-FFF2-40B4-BE49-F238E27FC236}">
                <a16:creationId xmlns:a16="http://schemas.microsoft.com/office/drawing/2014/main" id="{2A57E62E-8597-4037-A98C-EE7CFB79FB4A}"/>
              </a:ext>
            </a:extLst>
          </p:cNvPr>
          <p:cNvSpPr>
            <a:spLocks xmlns:a="http://schemas.openxmlformats.org/drawingml/2006/main" noGrp="1"/>
          </p:cNvSpPr>
          <p:nvPr/>
        </p:nvSpPr>
        <p:spPr>
          <a:xfrm xmlns:a="http://schemas.openxmlformats.org/drawingml/2006/main">
            <a:off x="555955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Connector 17">
            <a:extLst xmlns:a="http://schemas.openxmlformats.org/drawingml/2006/main">
              <a:ext uri="{FF2B5EF4-FFF2-40B4-BE49-F238E27FC236}">
                <a16:creationId xmlns:a16="http://schemas.microsoft.com/office/drawing/2014/main" id="{63EE6FE3-3DD2-4ABE-AD31-7E217671A55B}"/>
              </a:ext>
            </a:extLst>
          </p:cNvPr>
          <p:cNvSpPr>
            <a:spLocks xmlns:a="http://schemas.openxmlformats.org/drawingml/2006/main" noGrp="1"/>
          </p:cNvSpPr>
          <p:nvPr/>
        </p:nvSpPr>
        <p:spPr>
          <a:xfrm xmlns:a="http://schemas.openxmlformats.org/drawingml/2006/main">
            <a:off x="608990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9" name="TextBox 18">
            <a:extLst xmlns:a="http://schemas.openxmlformats.org/drawingml/2006/main">
              <a:ext uri="{FF2B5EF4-FFF2-40B4-BE49-F238E27FC236}">
                <a16:creationId xmlns:a16="http://schemas.microsoft.com/office/drawing/2014/main" id="{B4EB1C98-DCBA-4013-B20E-79EAA22F343C}"/>
              </a:ext>
            </a:extLst>
          </p:cNvPr>
          <p:cNvSpPr>
            <a:spLocks xmlns:a="http://schemas.openxmlformats.org/drawingml/2006/main" noGrp="1"/>
          </p:cNvSpPr>
          <p:nvPr/>
        </p:nvSpPr>
        <p:spPr>
          <a:xfrm xmlns:a="http://schemas.openxmlformats.org/drawingml/2006/main">
            <a:off x="537667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0" name="Oval 19">
            <a:extLst xmlns:a="http://schemas.openxmlformats.org/drawingml/2006/main">
              <a:ext uri="{FF2B5EF4-FFF2-40B4-BE49-F238E27FC236}">
                <a16:creationId xmlns:a16="http://schemas.microsoft.com/office/drawing/2014/main" id="{F9931B1F-4C85-4D80-9E81-7F4292520B52}"/>
              </a:ext>
            </a:extLst>
          </p:cNvPr>
          <p:cNvSpPr>
            <a:spLocks xmlns:a="http://schemas.openxmlformats.org/drawingml/2006/main" noGrp="1"/>
          </p:cNvSpPr>
          <p:nvPr/>
        </p:nvSpPr>
        <p:spPr>
          <a:xfrm xmlns:a="http://schemas.openxmlformats.org/drawingml/2006/main">
            <a:off x="665683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Connector 20">
            <a:extLst xmlns:a="http://schemas.openxmlformats.org/drawingml/2006/main">
              <a:ext uri="{FF2B5EF4-FFF2-40B4-BE49-F238E27FC236}">
                <a16:creationId xmlns:a16="http://schemas.microsoft.com/office/drawing/2014/main" id="{E23090DE-1C95-4BD8-8069-11482C62BAF0}"/>
              </a:ext>
            </a:extLst>
          </p:cNvPr>
          <p:cNvSpPr>
            <a:spLocks xmlns:a="http://schemas.openxmlformats.org/drawingml/2006/main" noGrp="1"/>
          </p:cNvSpPr>
          <p:nvPr/>
        </p:nvSpPr>
        <p:spPr>
          <a:xfrm xmlns:a="http://schemas.openxmlformats.org/drawingml/2006/main">
            <a:off x="718718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2" name="TextBox 21">
            <a:extLst xmlns:a="http://schemas.openxmlformats.org/drawingml/2006/main">
              <a:ext uri="{FF2B5EF4-FFF2-40B4-BE49-F238E27FC236}">
                <a16:creationId xmlns:a16="http://schemas.microsoft.com/office/drawing/2014/main" id="{0ED41AEB-4EE6-4636-A98F-0DAF3067A67D}"/>
              </a:ext>
            </a:extLst>
          </p:cNvPr>
          <p:cNvSpPr>
            <a:spLocks xmlns:a="http://schemas.openxmlformats.org/drawingml/2006/main" noGrp="1"/>
          </p:cNvSpPr>
          <p:nvPr/>
        </p:nvSpPr>
        <p:spPr>
          <a:xfrm xmlns:a="http://schemas.openxmlformats.org/drawingml/2006/main">
            <a:off x="647395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3" name="Oval 22">
            <a:extLst xmlns:a="http://schemas.openxmlformats.org/drawingml/2006/main">
              <a:ext uri="{FF2B5EF4-FFF2-40B4-BE49-F238E27FC236}">
                <a16:creationId xmlns:a16="http://schemas.microsoft.com/office/drawing/2014/main" id="{CA200E85-A926-4E87-A240-B784008ADA47}"/>
              </a:ext>
            </a:extLst>
          </p:cNvPr>
          <p:cNvSpPr>
            <a:spLocks xmlns:a="http://schemas.openxmlformats.org/drawingml/2006/main" noGrp="1"/>
          </p:cNvSpPr>
          <p:nvPr/>
        </p:nvSpPr>
        <p:spPr>
          <a:xfrm xmlns:a="http://schemas.openxmlformats.org/drawingml/2006/main">
            <a:off x="775411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Connector 23">
            <a:extLst xmlns:a="http://schemas.openxmlformats.org/drawingml/2006/main">
              <a:ext uri="{FF2B5EF4-FFF2-40B4-BE49-F238E27FC236}">
                <a16:creationId xmlns:a16="http://schemas.microsoft.com/office/drawing/2014/main" id="{E01C3BA3-2490-4E47-8F92-3CA7E6E1E552}"/>
              </a:ext>
            </a:extLst>
          </p:cNvPr>
          <p:cNvSpPr>
            <a:spLocks xmlns:a="http://schemas.openxmlformats.org/drawingml/2006/main" noGrp="1"/>
          </p:cNvSpPr>
          <p:nvPr/>
        </p:nvSpPr>
        <p:spPr>
          <a:xfrm xmlns:a="http://schemas.openxmlformats.org/drawingml/2006/main">
            <a:off x="828446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5" name="TextBox 24">
            <a:extLst xmlns:a="http://schemas.openxmlformats.org/drawingml/2006/main">
              <a:ext uri="{FF2B5EF4-FFF2-40B4-BE49-F238E27FC236}">
                <a16:creationId xmlns:a16="http://schemas.microsoft.com/office/drawing/2014/main" id="{ACA17641-D749-4C42-8760-74F1F729AA3C}"/>
              </a:ext>
            </a:extLst>
          </p:cNvPr>
          <p:cNvSpPr>
            <a:spLocks xmlns:a="http://schemas.openxmlformats.org/drawingml/2006/main" noGrp="1"/>
          </p:cNvSpPr>
          <p:nvPr/>
        </p:nvSpPr>
        <p:spPr>
          <a:xfrm xmlns:a="http://schemas.openxmlformats.org/drawingml/2006/main">
            <a:off x="757123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6" name="Oval 25">
            <a:extLst xmlns:a="http://schemas.openxmlformats.org/drawingml/2006/main">
              <a:ext uri="{FF2B5EF4-FFF2-40B4-BE49-F238E27FC236}">
                <a16:creationId xmlns:a16="http://schemas.microsoft.com/office/drawing/2014/main" id="{C324E28B-9F07-407F-A0A1-B77A0F6B7491}"/>
              </a:ext>
            </a:extLst>
          </p:cNvPr>
          <p:cNvSpPr>
            <a:spLocks xmlns:a="http://schemas.openxmlformats.org/drawingml/2006/main" noGrp="1"/>
          </p:cNvSpPr>
          <p:nvPr/>
        </p:nvSpPr>
        <p:spPr>
          <a:xfrm xmlns:a="http://schemas.openxmlformats.org/drawingml/2006/main">
            <a:off x="885139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Connector 26">
            <a:extLst xmlns:a="http://schemas.openxmlformats.org/drawingml/2006/main">
              <a:ext uri="{FF2B5EF4-FFF2-40B4-BE49-F238E27FC236}">
                <a16:creationId xmlns:a16="http://schemas.microsoft.com/office/drawing/2014/main" id="{7202CFB4-A3B6-4F97-A077-BC2BA9BF9DAC}"/>
              </a:ext>
            </a:extLst>
          </p:cNvPr>
          <p:cNvSpPr>
            <a:spLocks xmlns:a="http://schemas.openxmlformats.org/drawingml/2006/main" noGrp="1"/>
          </p:cNvSpPr>
          <p:nvPr/>
        </p:nvSpPr>
        <p:spPr>
          <a:xfrm xmlns:a="http://schemas.openxmlformats.org/drawingml/2006/main">
            <a:off x="938174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8" name="TextBox 27">
            <a:extLst xmlns:a="http://schemas.openxmlformats.org/drawingml/2006/main">
              <a:ext uri="{FF2B5EF4-FFF2-40B4-BE49-F238E27FC236}">
                <a16:creationId xmlns:a16="http://schemas.microsoft.com/office/drawing/2014/main" id="{0329ED12-2657-4F52-A3D0-5341BF191A79}"/>
              </a:ext>
            </a:extLst>
          </p:cNvPr>
          <p:cNvSpPr>
            <a:spLocks xmlns:a="http://schemas.openxmlformats.org/drawingml/2006/main" noGrp="1"/>
          </p:cNvSpPr>
          <p:nvPr/>
        </p:nvSpPr>
        <p:spPr>
          <a:xfrm xmlns:a="http://schemas.openxmlformats.org/drawingml/2006/main">
            <a:off x="866851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9" name="Oval 28">
            <a:extLst xmlns:a="http://schemas.openxmlformats.org/drawingml/2006/main">
              <a:ext uri="{FF2B5EF4-FFF2-40B4-BE49-F238E27FC236}">
                <a16:creationId xmlns:a16="http://schemas.microsoft.com/office/drawing/2014/main" id="{D6C4BAF3-8C82-49E9-BAEF-63072735480E}"/>
              </a:ext>
            </a:extLst>
          </p:cNvPr>
          <p:cNvSpPr>
            <a:spLocks xmlns:a="http://schemas.openxmlformats.org/drawingml/2006/main" noGrp="1"/>
          </p:cNvSpPr>
          <p:nvPr/>
        </p:nvSpPr>
        <p:spPr>
          <a:xfrm xmlns:a="http://schemas.openxmlformats.org/drawingml/2006/main">
            <a:off x="994867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A74C22B4-E529-4F5E-A615-EB53693E8D04}"/>
              </a:ext>
            </a:extLst>
          </p:cNvPr>
          <p:cNvSpPr>
            <a:spLocks xmlns:a="http://schemas.openxmlformats.org/drawingml/2006/main" noGrp="1"/>
          </p:cNvSpPr>
          <p:nvPr/>
        </p:nvSpPr>
        <p:spPr>
          <a:xfrm xmlns:a="http://schemas.openxmlformats.org/drawingml/2006/main">
            <a:off x="976579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
            </a:r>
          </a:p>
        </p:txBody>
      </p:sp>
      <p:sp>
        <p:nvSpPr>
          <p:cNvPr id="31" name="Rounded Rectangle 30">
            <a:extLst xmlns:a="http://schemas.openxmlformats.org/drawingml/2006/main">
              <a:ext uri="{FF2B5EF4-FFF2-40B4-BE49-F238E27FC236}">
                <a16:creationId xmlns:a16="http://schemas.microsoft.com/office/drawing/2014/main" id="{580961F2-234D-4A86-B5AE-AA079360B059}"/>
              </a:ext>
            </a:extLst>
          </p:cNvPr>
          <p:cNvSpPr>
            <a:spLocks xmlns:a="http://schemas.openxmlformats.org/drawingml/2006/main" noGrp="1"/>
          </p:cNvSpPr>
          <p:nvPr/>
        </p:nvSpPr>
        <p:spPr>
          <a:xfrm xmlns:a="http://schemas.openxmlformats.org/drawingml/2006/main">
            <a:off x="6601968" y="4645152"/>
            <a:ext cx="3429000" cy="658368"/>
          </a:xfrm>
          <a:prstGeom xmlns:a="http://schemas.openxmlformats.org/drawingml/2006/main" prst="roundRect">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TextBox 31">
            <a:extLst xmlns:a="http://schemas.openxmlformats.org/drawingml/2006/main">
              <a:ext uri="{FF2B5EF4-FFF2-40B4-BE49-F238E27FC236}">
                <a16:creationId xmlns:a16="http://schemas.microsoft.com/office/drawing/2014/main" id="{941A8673-0AA4-4D66-9D27-3DC86F7A8294}"/>
              </a:ext>
            </a:extLst>
          </p:cNvPr>
          <p:cNvSpPr>
            <a:spLocks xmlns:a="http://schemas.openxmlformats.org/drawingml/2006/main" noGrp="1"/>
          </p:cNvSpPr>
          <p:nvPr/>
        </p:nvSpPr>
        <p:spPr>
          <a:xfrm xmlns:a="http://schemas.openxmlformats.org/drawingml/2006/main">
            <a:off x="6601968" y="4791456"/>
            <a:ext cx="34290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
            </a:r>
          </a:p>
        </p:txBody>
      </p:sp>
      <p:sp>
        <p:nvSpPr>
          <p:cNvPr id="33" name="Deck progress 113/120">
            <a:extLst xmlns:a="http://schemas.openxmlformats.org/drawingml/2006/main">
              <a:ext uri="{FF2B5EF4-FFF2-40B4-BE49-F238E27FC236}">
                <a16:creationId xmlns:a16="http://schemas.microsoft.com/office/drawing/2014/main" id="{27A0A0C2-2384-4187-A26F-DFBF24E15490}"/>
              </a:ext>
            </a:extLst>
          </p:cNvPr>
          <p:cNvSpPr>
            <a:spLocks xmlns:a="http://schemas.openxmlformats.org/drawingml/2006/main" noGrp="1"/>
          </p:cNvSpPr>
          <p:nvPr/>
        </p:nvSpPr>
        <p:spPr>
          <a:xfrm xmlns:a="http://schemas.openxmlformats.org/drawingml/2006/main">
            <a:off x="530352" y="6473952"/>
            <a:ext cx="9827565"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4" name="Current page 113">
            <a:extLst xmlns:a="http://schemas.openxmlformats.org/drawingml/2006/main">
              <a:ext uri="{FF2B5EF4-FFF2-40B4-BE49-F238E27FC236}">
                <a16:creationId xmlns:a16="http://schemas.microsoft.com/office/drawing/2014/main" id="{D550AA51-B2D2-44D2-AD05-5AE17F55F826}"/>
              </a:ext>
            </a:extLst>
          </p:cNvPr>
          <p:cNvSpPr>
            <a:spLocks xmlns:a="http://schemas.openxmlformats.org/drawingml/2006/main" noGrp="1"/>
          </p:cNvSpPr>
          <p:nvPr/>
        </p:nvSpPr>
        <p:spPr>
          <a:xfrm xmlns:a="http://schemas.openxmlformats.org/drawingml/2006/main">
            <a:off x="10324579"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35" name="">
            <a:extLst xmlns:a="http://schemas.openxmlformats.org/drawingml/2006/main">
              <a:ext uri="{FF2B5EF4-FFF2-40B4-BE49-F238E27FC236}">
                <a16:creationId xmlns:a16="http://schemas.microsoft.com/office/drawing/2014/main" id="{54C0AEC2-F88F-4A68-A1DF-4C6132FACD66}"/>
              </a:ext>
            </a:extLst>
          </p:cNvPr>
          <p:cNvSpPr>
            <a:spLocks xmlns:a="http://schemas.openxmlformats.org/drawingml/2006/main" noGrp="1"/>
          </p:cNvSpPr>
          <p:nvPr/>
        </p:nvSpPr>
        <p:spPr>
          <a:xfrm xmlns:a="http://schemas.openxmlformats.org/drawingml/2006/main">
            <a:off x="5715000" y="1790700"/>
            <a:ext cx="495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buNone/>
              <a:defRPr sz="975" b="1">
                <a:solidFill>
                  <a:srgbClr val="55CF8E"/>
                </a:solidFill>
              </a:defRPr>
            </a:pPr>
            <a:r>
              <a:rPr sz="1300" b="1">
                <a:solidFill>
                  <a:srgbClr val="55CF8E"/>
                </a:solidFill>
              </a:rPr>
              <a:t>EVIDENCE CHAIN · STEP 3/5</a:t>
            </a:r>
          </a:p>
        </p:txBody>
      </p:sp>
      <p:sp>
        <p:nvSpPr>
          <p:cNvPr id="36" name="">
            <a:extLst xmlns:a="http://schemas.openxmlformats.org/drawingml/2006/main">
              <a:ext uri="{FF2B5EF4-FFF2-40B4-BE49-F238E27FC236}">
                <a16:creationId xmlns:a16="http://schemas.microsoft.com/office/drawing/2014/main" id="{61500CDD-5480-4F15-B22E-1AFDA87B46AD}"/>
              </a:ext>
            </a:extLst>
          </p:cNvPr>
          <p:cNvSpPr>
            <a:spLocks xmlns:a="http://schemas.openxmlformats.org/drawingml/2006/main" noGrp="1"/>
          </p:cNvSpPr>
          <p:nvPr/>
        </p:nvSpPr>
        <p:spPr>
          <a:xfrm xmlns:a="http://schemas.openxmlformats.org/drawingml/2006/main">
            <a:off x="6248400" y="2876550"/>
            <a:ext cx="657225" cy="0"/>
          </a:xfrm>
          <a:prstGeom xmlns:a="http://schemas.openxmlformats.org/drawingml/2006/main" prst="line">
            <a:avLst/>
          </a:prstGeom>
          <a:noFill xmlns:a="http://schemas.openxmlformats.org/drawingml/2006/main"/>
          <a:ln xmlns:a="http://schemas.openxmlformats.org/drawingml/2006/main" w="28575">
            <a:solidFill>
              <a:srgbClr val="55CF8E"/>
            </a:solidFill>
            <a:prstDash val="solid"/>
          </a:ln>
        </p:spPr>
      </p:sp>
      <p:sp>
        <p:nvSpPr>
          <p:cNvPr id="37" name="">
            <a:extLst xmlns:a="http://schemas.openxmlformats.org/drawingml/2006/main">
              <a:ext uri="{FF2B5EF4-FFF2-40B4-BE49-F238E27FC236}">
                <a16:creationId xmlns:a16="http://schemas.microsoft.com/office/drawing/2014/main" id="{E6996A3B-4E2A-4F7F-8940-773DF68D6CB1}"/>
              </a:ext>
            </a:extLst>
          </p:cNvPr>
          <p:cNvSpPr>
            <a:spLocks xmlns:a="http://schemas.openxmlformats.org/drawingml/2006/main" noGrp="1"/>
          </p:cNvSpPr>
          <p:nvPr/>
        </p:nvSpPr>
        <p:spPr>
          <a:xfrm xmlns:a="http://schemas.openxmlformats.org/drawingml/2006/main">
            <a:off x="7343775" y="2876550"/>
            <a:ext cx="657225" cy="0"/>
          </a:xfrm>
          <a:prstGeom xmlns:a="http://schemas.openxmlformats.org/drawingml/2006/main" prst="line">
            <a:avLst/>
          </a:prstGeom>
          <a:noFill xmlns:a="http://schemas.openxmlformats.org/drawingml/2006/main"/>
          <a:ln xmlns:a="http://schemas.openxmlformats.org/drawingml/2006/main" w="28575">
            <a:solidFill>
              <a:srgbClr val="55CF8E"/>
            </a:solidFill>
            <a:prstDash val="solid"/>
          </a:ln>
        </p:spPr>
      </p:sp>
      <p:sp>
        <p:nvSpPr>
          <p:cNvPr id="38" name="">
            <a:extLst xmlns:a="http://schemas.openxmlformats.org/drawingml/2006/main">
              <a:ext uri="{FF2B5EF4-FFF2-40B4-BE49-F238E27FC236}">
                <a16:creationId xmlns:a16="http://schemas.microsoft.com/office/drawing/2014/main" id="{68B2575E-E1F8-429F-AA81-63CF6172DB6C}"/>
              </a:ext>
            </a:extLst>
          </p:cNvPr>
          <p:cNvSpPr>
            <a:spLocks xmlns:a="http://schemas.openxmlformats.org/drawingml/2006/main" noGrp="1"/>
          </p:cNvSpPr>
          <p:nvPr/>
        </p:nvSpPr>
        <p:spPr>
          <a:xfrm xmlns:a="http://schemas.openxmlformats.org/drawingml/2006/main">
            <a:off x="8439150" y="2876550"/>
            <a:ext cx="657225" cy="0"/>
          </a:xfrm>
          <a:prstGeom xmlns:a="http://schemas.openxmlformats.org/drawingml/2006/main" prst="line">
            <a:avLst/>
          </a:prstGeom>
          <a:noFill xmlns:a="http://schemas.openxmlformats.org/drawingml/2006/main"/>
          <a:ln xmlns:a="http://schemas.openxmlformats.org/drawingml/2006/main" w="28575">
            <a:solidFill>
              <a:srgbClr val="29445A"/>
            </a:solidFill>
            <a:prstDash val="solid"/>
          </a:ln>
        </p:spPr>
      </p:sp>
      <p:sp>
        <p:nvSpPr>
          <p:cNvPr id="39" name="">
            <a:extLst xmlns:a="http://schemas.openxmlformats.org/drawingml/2006/main">
              <a:ext uri="{FF2B5EF4-FFF2-40B4-BE49-F238E27FC236}">
                <a16:creationId xmlns:a16="http://schemas.microsoft.com/office/drawing/2014/main" id="{73670347-72D4-41E5-822C-2A77DF08DEAB}"/>
              </a:ext>
            </a:extLst>
          </p:cNvPr>
          <p:cNvSpPr>
            <a:spLocks xmlns:a="http://schemas.openxmlformats.org/drawingml/2006/main" noGrp="1"/>
          </p:cNvSpPr>
          <p:nvPr/>
        </p:nvSpPr>
        <p:spPr>
          <a:xfrm xmlns:a="http://schemas.openxmlformats.org/drawingml/2006/main">
            <a:off x="9534525" y="2876550"/>
            <a:ext cx="657225" cy="0"/>
          </a:xfrm>
          <a:prstGeom xmlns:a="http://schemas.openxmlformats.org/drawingml/2006/main" prst="line">
            <a:avLst/>
          </a:prstGeom>
          <a:noFill xmlns:a="http://schemas.openxmlformats.org/drawingml/2006/main"/>
          <a:ln xmlns:a="http://schemas.openxmlformats.org/drawingml/2006/main" w="28575">
            <a:solidFill>
              <a:srgbClr val="29445A"/>
            </a:solidFill>
            <a:prstDash val="solid"/>
          </a:ln>
        </p:spPr>
      </p:sp>
      <p:sp>
        <p:nvSpPr>
          <p:cNvPr id="40" name="">
            <a:extLst xmlns:a="http://schemas.openxmlformats.org/drawingml/2006/main">
              <a:ext uri="{FF2B5EF4-FFF2-40B4-BE49-F238E27FC236}">
                <a16:creationId xmlns:a16="http://schemas.microsoft.com/office/drawing/2014/main" id="{93054170-51A0-4E28-AF35-5F53C843A2BC}"/>
              </a:ext>
            </a:extLst>
          </p:cNvPr>
          <p:cNvSpPr>
            <a:spLocks xmlns:a="http://schemas.openxmlformats.org/drawingml/2006/main" noGrp="1"/>
          </p:cNvSpPr>
          <p:nvPr/>
        </p:nvSpPr>
        <p:spPr>
          <a:xfrm xmlns:a="http://schemas.openxmlformats.org/drawingml/2006/main">
            <a:off x="5810250" y="2647950"/>
            <a:ext cx="457200" cy="457200"/>
          </a:xfrm>
          <a:prstGeom xmlns:a="http://schemas.openxmlformats.org/drawingml/2006/main" prst="ellipse">
            <a:avLst/>
          </a:prstGeom>
          <a:solidFill xmlns:a="http://schemas.openxmlformats.org/drawingml/2006/main">
            <a:srgbClr val="55CF8E"/>
          </a:solidFill>
          <a:ln xmlns:a="http://schemas.openxmlformats.org/drawingml/2006/main" w="0">
            <a:noFill/>
            <a:prstDash val="solid"/>
          </a:ln>
        </p:spPr>
      </p:sp>
      <p:sp>
        <p:nvSpPr>
          <p:cNvPr id="41" name="">
            <a:extLst xmlns:a="http://schemas.openxmlformats.org/drawingml/2006/main">
              <a:ext uri="{FF2B5EF4-FFF2-40B4-BE49-F238E27FC236}">
                <a16:creationId xmlns:a16="http://schemas.microsoft.com/office/drawing/2014/main" id="{1F15268E-3610-4840-9C61-98E63176037F}"/>
              </a:ext>
            </a:extLst>
          </p:cNvPr>
          <p:cNvSpPr>
            <a:spLocks xmlns:a="http://schemas.openxmlformats.org/drawingml/2006/main" noGrp="1"/>
          </p:cNvSpPr>
          <p:nvPr/>
        </p:nvSpPr>
        <p:spPr>
          <a:xfrm xmlns:a="http://schemas.openxmlformats.org/drawingml/2006/main">
            <a:off x="5600700"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workload</a:t>
            </a:r>
          </a:p>
        </p:txBody>
      </p:sp>
      <p:sp>
        <p:nvSpPr>
          <p:cNvPr id="42" name="">
            <a:extLst xmlns:a="http://schemas.openxmlformats.org/drawingml/2006/main">
              <a:ext uri="{FF2B5EF4-FFF2-40B4-BE49-F238E27FC236}">
                <a16:creationId xmlns:a16="http://schemas.microsoft.com/office/drawing/2014/main" id="{ABC68E8C-D9CF-4F0F-8174-EEBF50DCDF8E}"/>
              </a:ext>
            </a:extLst>
          </p:cNvPr>
          <p:cNvSpPr>
            <a:spLocks xmlns:a="http://schemas.openxmlformats.org/drawingml/2006/main" noGrp="1"/>
          </p:cNvSpPr>
          <p:nvPr/>
        </p:nvSpPr>
        <p:spPr>
          <a:xfrm xmlns:a="http://schemas.openxmlformats.org/drawingml/2006/main">
            <a:off x="6905625" y="2647950"/>
            <a:ext cx="457200" cy="457200"/>
          </a:xfrm>
          <a:prstGeom xmlns:a="http://schemas.openxmlformats.org/drawingml/2006/main" prst="ellipse">
            <a:avLst/>
          </a:prstGeom>
          <a:solidFill xmlns:a="http://schemas.openxmlformats.org/drawingml/2006/main">
            <a:srgbClr val="55CF8E"/>
          </a:solidFill>
          <a:ln xmlns:a="http://schemas.openxmlformats.org/drawingml/2006/main" w="0">
            <a:noFill/>
            <a:prstDash val="solid"/>
          </a:ln>
        </p:spPr>
      </p:sp>
      <p:sp>
        <p:nvSpPr>
          <p:cNvPr id="43" name="">
            <a:extLst xmlns:a="http://schemas.openxmlformats.org/drawingml/2006/main">
              <a:ext uri="{FF2B5EF4-FFF2-40B4-BE49-F238E27FC236}">
                <a16:creationId xmlns:a16="http://schemas.microsoft.com/office/drawing/2014/main" id="{5D6C570E-3DC1-4424-B064-5B360C2C4216}"/>
              </a:ext>
            </a:extLst>
          </p:cNvPr>
          <p:cNvSpPr>
            <a:spLocks xmlns:a="http://schemas.openxmlformats.org/drawingml/2006/main" noGrp="1"/>
          </p:cNvSpPr>
          <p:nvPr/>
        </p:nvSpPr>
        <p:spPr>
          <a:xfrm xmlns:a="http://schemas.openxmlformats.org/drawingml/2006/main">
            <a:off x="6696075"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setup</a:t>
            </a:r>
          </a:p>
        </p:txBody>
      </p:sp>
      <p:sp>
        <p:nvSpPr>
          <p:cNvPr id="44" name="">
            <a:extLst xmlns:a="http://schemas.openxmlformats.org/drawingml/2006/main">
              <a:ext uri="{FF2B5EF4-FFF2-40B4-BE49-F238E27FC236}">
                <a16:creationId xmlns:a16="http://schemas.microsoft.com/office/drawing/2014/main" id="{CA8804E3-77EF-4F14-849E-73A1F9AF5C68}"/>
              </a:ext>
            </a:extLst>
          </p:cNvPr>
          <p:cNvSpPr>
            <a:spLocks xmlns:a="http://schemas.openxmlformats.org/drawingml/2006/main" noGrp="1"/>
          </p:cNvSpPr>
          <p:nvPr/>
        </p:nvSpPr>
        <p:spPr>
          <a:xfrm xmlns:a="http://schemas.openxmlformats.org/drawingml/2006/main">
            <a:off x="8001000" y="2647950"/>
            <a:ext cx="457200" cy="457200"/>
          </a:xfrm>
          <a:prstGeom xmlns:a="http://schemas.openxmlformats.org/drawingml/2006/main" prst="ellipse">
            <a:avLst/>
          </a:prstGeom>
          <a:solidFill xmlns:a="http://schemas.openxmlformats.org/drawingml/2006/main">
            <a:srgbClr val="FFA643"/>
          </a:solidFill>
          <a:ln xmlns:a="http://schemas.openxmlformats.org/drawingml/2006/main" w="0">
            <a:noFill/>
            <a:prstDash val="solid"/>
          </a:ln>
        </p:spPr>
      </p:sp>
      <p:sp>
        <p:nvSpPr>
          <p:cNvPr id="45" name="">
            <a:extLst xmlns:a="http://schemas.openxmlformats.org/drawingml/2006/main">
              <a:ext uri="{FF2B5EF4-FFF2-40B4-BE49-F238E27FC236}">
                <a16:creationId xmlns:a16="http://schemas.microsoft.com/office/drawing/2014/main" id="{F817FCAB-E50D-4310-878B-AB3DCE115743}"/>
              </a:ext>
            </a:extLst>
          </p:cNvPr>
          <p:cNvSpPr>
            <a:spLocks xmlns:a="http://schemas.openxmlformats.org/drawingml/2006/main" noGrp="1"/>
          </p:cNvSpPr>
          <p:nvPr/>
        </p:nvSpPr>
        <p:spPr>
          <a:xfrm xmlns:a="http://schemas.openxmlformats.org/drawingml/2006/main">
            <a:off x="7791450"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measure</a:t>
            </a:r>
          </a:p>
        </p:txBody>
      </p:sp>
      <p:sp>
        <p:nvSpPr>
          <p:cNvPr id="46" name="">
            <a:extLst xmlns:a="http://schemas.openxmlformats.org/drawingml/2006/main">
              <a:ext uri="{FF2B5EF4-FFF2-40B4-BE49-F238E27FC236}">
                <a16:creationId xmlns:a16="http://schemas.microsoft.com/office/drawing/2014/main" id="{73F8623A-A921-4815-AB4B-1532FDFB9025}"/>
              </a:ext>
            </a:extLst>
          </p:cNvPr>
          <p:cNvSpPr>
            <a:spLocks xmlns:a="http://schemas.openxmlformats.org/drawingml/2006/main" noGrp="1"/>
          </p:cNvSpPr>
          <p:nvPr/>
        </p:nvSpPr>
        <p:spPr>
          <a:xfrm xmlns:a="http://schemas.openxmlformats.org/drawingml/2006/main">
            <a:off x="9096375" y="2647950"/>
            <a:ext cx="457200" cy="457200"/>
          </a:xfrm>
          <a:prstGeom xmlns:a="http://schemas.openxmlformats.org/drawingml/2006/main" prst="ellipse">
            <a:avLst/>
          </a:prstGeom>
          <a:solidFill xmlns:a="http://schemas.openxmlformats.org/drawingml/2006/main">
            <a:srgbClr val="29445A"/>
          </a:solidFill>
          <a:ln xmlns:a="http://schemas.openxmlformats.org/drawingml/2006/main" w="0">
            <a:noFill/>
            <a:prstDash val="solid"/>
          </a:ln>
        </p:spPr>
      </p:sp>
      <p:sp>
        <p:nvSpPr>
          <p:cNvPr id="47" name="">
            <a:extLst xmlns:a="http://schemas.openxmlformats.org/drawingml/2006/main">
              <a:ext uri="{FF2B5EF4-FFF2-40B4-BE49-F238E27FC236}">
                <a16:creationId xmlns:a16="http://schemas.microsoft.com/office/drawing/2014/main" id="{12F3FF2E-F37A-458F-98A0-ACD5FEFABADB}"/>
              </a:ext>
            </a:extLst>
          </p:cNvPr>
          <p:cNvSpPr>
            <a:spLocks xmlns:a="http://schemas.openxmlformats.org/drawingml/2006/main" noGrp="1"/>
          </p:cNvSpPr>
          <p:nvPr/>
        </p:nvSpPr>
        <p:spPr>
          <a:xfrm xmlns:a="http://schemas.openxmlformats.org/drawingml/2006/main">
            <a:off x="8886825"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compare</a:t>
            </a:r>
          </a:p>
        </p:txBody>
      </p:sp>
      <p:sp>
        <p:nvSpPr>
          <p:cNvPr id="48" name="">
            <a:extLst xmlns:a="http://schemas.openxmlformats.org/drawingml/2006/main">
              <a:ext uri="{FF2B5EF4-FFF2-40B4-BE49-F238E27FC236}">
                <a16:creationId xmlns:a16="http://schemas.microsoft.com/office/drawing/2014/main" id="{5627549D-EF21-4756-8A23-D328E861E7D5}"/>
              </a:ext>
            </a:extLst>
          </p:cNvPr>
          <p:cNvSpPr>
            <a:spLocks xmlns:a="http://schemas.openxmlformats.org/drawingml/2006/main" noGrp="1"/>
          </p:cNvSpPr>
          <p:nvPr/>
        </p:nvSpPr>
        <p:spPr>
          <a:xfrm xmlns:a="http://schemas.openxmlformats.org/drawingml/2006/main">
            <a:off x="10191750" y="2647950"/>
            <a:ext cx="457200" cy="457200"/>
          </a:xfrm>
          <a:prstGeom xmlns:a="http://schemas.openxmlformats.org/drawingml/2006/main" prst="ellipse">
            <a:avLst/>
          </a:prstGeom>
          <a:solidFill xmlns:a="http://schemas.openxmlformats.org/drawingml/2006/main">
            <a:srgbClr val="29445A"/>
          </a:solidFill>
          <a:ln xmlns:a="http://schemas.openxmlformats.org/drawingml/2006/main" w="0">
            <a:noFill/>
            <a:prstDash val="solid"/>
          </a:ln>
        </p:spPr>
      </p:sp>
      <p:sp>
        <p:nvSpPr>
          <p:cNvPr id="49" name="">
            <a:extLst xmlns:a="http://schemas.openxmlformats.org/drawingml/2006/main">
              <a:ext uri="{FF2B5EF4-FFF2-40B4-BE49-F238E27FC236}">
                <a16:creationId xmlns:a16="http://schemas.microsoft.com/office/drawing/2014/main" id="{53773D61-29DA-4DDE-A1B8-E6DEC2F0C179}"/>
              </a:ext>
            </a:extLst>
          </p:cNvPr>
          <p:cNvSpPr>
            <a:spLocks xmlns:a="http://schemas.openxmlformats.org/drawingml/2006/main" noGrp="1"/>
          </p:cNvSpPr>
          <p:nvPr/>
        </p:nvSpPr>
        <p:spPr>
          <a:xfrm xmlns:a="http://schemas.openxmlformats.org/drawingml/2006/main">
            <a:off x="9982200"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claim</a:t>
            </a:r>
          </a:p>
        </p:txBody>
      </p:sp>
      <p:sp>
        <p:nvSpPr>
          <p:cNvPr id="50" name="">
            <a:extLst xmlns:a="http://schemas.openxmlformats.org/drawingml/2006/main">
              <a:ext uri="{FF2B5EF4-FFF2-40B4-BE49-F238E27FC236}">
                <a16:creationId xmlns:a16="http://schemas.microsoft.com/office/drawing/2014/main" id="{1337C052-6773-44B5-8CF4-DAE89FFB6D34}"/>
              </a:ext>
            </a:extLst>
          </p:cNvPr>
          <p:cNvSpPr>
            <a:spLocks xmlns:a="http://schemas.openxmlformats.org/drawingml/2006/main" noGrp="1"/>
          </p:cNvSpPr>
          <p:nvPr/>
        </p:nvSpPr>
        <p:spPr>
          <a:xfrm xmlns:a="http://schemas.openxmlformats.org/drawingml/2006/main">
            <a:off x="6429375" y="4238625"/>
            <a:ext cx="3714750" cy="723900"/>
          </a:xfrm>
          <a:prstGeom xmlns:a="http://schemas.openxmlformats.org/drawingml/2006/main" prst="roundRect">
            <a:avLst>
              <a:gd name="adj" fmla="val 15789"/>
            </a:avLst>
          </a:prstGeom>
          <a:solidFill xmlns:a="http://schemas.openxmlformats.org/drawingml/2006/main">
            <a:srgbClr val="142D43"/>
          </a:solidFill>
          <a:ln xmlns:a="http://schemas.openxmlformats.org/drawingml/2006/main" w="19050">
            <a:solidFill>
              <a:srgbClr val="FFA643"/>
            </a:solidFill>
            <a:prstDash val="solid"/>
          </a:ln>
        </p:spPr>
        <p:txBody>
          <a:bodyPr xmlns:a="http://schemas.openxmlformats.org/drawingml/2006/main" anchor="ctr"/>
          <a:lstStyle xmlns:a="http://schemas.openxmlformats.org/drawingml/2006/main"/>
          <a:p xmlns:a="http://schemas.openxmlformats.org/drawingml/2006/main">
            <a:pPr algn="ctr">
              <a:buNone/>
              <a:defRPr sz="1350" b="1">
                <a:solidFill>
                  <a:srgbClr val="F7FAFC"/>
                </a:solidFill>
              </a:defRPr>
            </a:pPr>
            <a:r>
              <a:rPr sz="1550" b="1">
                <a:solidFill>
                  <a:srgbClr val="F7FAFC"/>
                </a:solidFill>
              </a:rPr>
              <a:t>Measure repeated trials, not one lucky run.</a:t>
            </a:r>
          </a:p>
        </p:txBody>
      </p:sp>
    </p:spTree>
    <p:extLst>
      <p:ext uri="{BB962C8B-B14F-4D97-AF65-F5344CB8AC3E}">
        <p14:creationId xmlns:p14="http://schemas.microsoft.com/office/powerpoint/2010/main" val="858364653"/>
      </p:ext>
    </p:extLst>
  </p:cSld>
</p:sld>
</file>

<file path=ppt/slides/slide1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36E665FF-29E5-4190-9356-EBE39EEBE685}"/>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CE33FACC-CADA-47E0-870C-3A4E78BE446D}"/>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C6F3F887-13A9-40B6-ADC4-203A9C226237}"/>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EVIDENCE</a:t>
            </a:r>
          </a:p>
        </p:txBody>
      </p:sp>
      <p:sp>
        <p:nvSpPr>
          <p:cNvPr id="5" name="TextBox 4">
            <a:extLst xmlns:a="http://schemas.openxmlformats.org/drawingml/2006/main">
              <a:ext uri="{FF2B5EF4-FFF2-40B4-BE49-F238E27FC236}">
                <a16:creationId xmlns:a16="http://schemas.microsoft.com/office/drawing/2014/main" id="{0F17EE68-CD7E-47B9-B294-B027D06B8A57}"/>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A local improvement may not help the whole service</a:t>
            </a:r>
          </a:p>
        </p:txBody>
      </p:sp>
      <p:sp>
        <p:nvSpPr>
          <p:cNvPr id="6" name="Rectangle 5">
            <a:extLst xmlns:a="http://schemas.openxmlformats.org/drawingml/2006/main">
              <a:ext uri="{FF2B5EF4-FFF2-40B4-BE49-F238E27FC236}">
                <a16:creationId xmlns:a16="http://schemas.microsoft.com/office/drawing/2014/main" id="{3D776916-6F93-4325-9D68-CE969E5C0EE3}"/>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81F6DF15-1184-420F-8D08-0B01A4525DAB}"/>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118/124</a:t>
            </a:r>
          </a:p>
        </p:txBody>
      </p:sp>
      <p:sp>
        <p:nvSpPr>
          <p:cNvPr id="8" name="Oval 7">
            <a:extLst xmlns:a="http://schemas.openxmlformats.org/drawingml/2006/main">
              <a:ext uri="{FF2B5EF4-FFF2-40B4-BE49-F238E27FC236}">
                <a16:creationId xmlns:a16="http://schemas.microsoft.com/office/drawing/2014/main" id="{6E736DC1-607A-4753-97F3-36D49B84DF08}"/>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6799423B-72DE-4478-AEA2-667587D8CD2A}"/>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KEY DEFINITION • Microbenchmark boundary ≠ request boundary; report both gains separately.</a:t>
            </a:r>
          </a:p>
        </p:txBody>
      </p:sp>
      <p:sp>
        <p:nvSpPr>
          <p:cNvPr id="10" name="TextBox 9">
            <a:extLst xmlns:a="http://schemas.openxmlformats.org/drawingml/2006/main">
              <a:ext uri="{FF2B5EF4-FFF2-40B4-BE49-F238E27FC236}">
                <a16:creationId xmlns:a16="http://schemas.microsoft.com/office/drawing/2014/main" id="{5E7C1A65-4005-45C7-9B2C-3B371D1B82DB}"/>
              </a:ext>
            </a:extLst>
          </p:cNvPr>
          <p:cNvSpPr>
            <a:spLocks xmlns:a="http://schemas.openxmlformats.org/drawingml/2006/main" noGrp="1"/>
          </p:cNvSpPr>
          <p:nvPr/>
        </p:nvSpPr>
        <p:spPr>
          <a:xfrm xmlns:a="http://schemas.openxmlformats.org/drawingml/2006/main">
            <a:off x="5559552" y="1773936"/>
            <a:ext cx="25603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52CB89"/>
                </a:solidFill>
                <a:latin typeface="Avenir Next"/>
                <a:ea typeface="Avenir Next"/>
                <a:cs typeface="Avenir Next"/>
              </a:defRPr>
            </a:pPr>
            <a:r>
              <a:rPr>
                <a:solidFill>
                  <a:srgbClr val="D7E4EB"/>
                </a:solidFill>
              </a:rPr>
              <a:t/>
            </a:r>
          </a:p>
        </p:txBody>
      </p:sp>
      <p:sp>
        <p:nvSpPr>
          <p:cNvPr id="11" name="Oval 10">
            <a:extLst xmlns:a="http://schemas.openxmlformats.org/drawingml/2006/main">
              <a:ext uri="{FF2B5EF4-FFF2-40B4-BE49-F238E27FC236}">
                <a16:creationId xmlns:a16="http://schemas.microsoft.com/office/drawing/2014/main" id="{7F16D747-94C2-4468-93B8-93757BA94EC2}"/>
              </a:ext>
            </a:extLst>
          </p:cNvPr>
          <p:cNvSpPr>
            <a:spLocks xmlns:a="http://schemas.openxmlformats.org/drawingml/2006/main" noGrp="1"/>
          </p:cNvSpPr>
          <p:nvPr/>
        </p:nvSpPr>
        <p:spPr>
          <a:xfrm xmlns:a="http://schemas.openxmlformats.org/drawingml/2006/main">
            <a:off x="555955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Connector 11">
            <a:extLst xmlns:a="http://schemas.openxmlformats.org/drawingml/2006/main">
              <a:ext uri="{FF2B5EF4-FFF2-40B4-BE49-F238E27FC236}">
                <a16:creationId xmlns:a16="http://schemas.microsoft.com/office/drawing/2014/main" id="{36921FDF-9E83-46A7-88E2-814F4564AD73}"/>
              </a:ext>
            </a:extLst>
          </p:cNvPr>
          <p:cNvSpPr>
            <a:spLocks xmlns:a="http://schemas.openxmlformats.org/drawingml/2006/main" noGrp="1"/>
          </p:cNvSpPr>
          <p:nvPr/>
        </p:nvSpPr>
        <p:spPr>
          <a:xfrm xmlns:a="http://schemas.openxmlformats.org/drawingml/2006/main">
            <a:off x="608990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3" name="TextBox 12">
            <a:extLst xmlns:a="http://schemas.openxmlformats.org/drawingml/2006/main">
              <a:ext uri="{FF2B5EF4-FFF2-40B4-BE49-F238E27FC236}">
                <a16:creationId xmlns:a16="http://schemas.microsoft.com/office/drawing/2014/main" id="{F7FB79A8-3812-404A-8278-87BE127BD5F9}"/>
              </a:ext>
            </a:extLst>
          </p:cNvPr>
          <p:cNvSpPr>
            <a:spLocks xmlns:a="http://schemas.openxmlformats.org/drawingml/2006/main" noGrp="1"/>
          </p:cNvSpPr>
          <p:nvPr/>
        </p:nvSpPr>
        <p:spPr>
          <a:xfrm xmlns:a="http://schemas.openxmlformats.org/drawingml/2006/main">
            <a:off x="537667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14" name="Oval 13">
            <a:extLst xmlns:a="http://schemas.openxmlformats.org/drawingml/2006/main">
              <a:ext uri="{FF2B5EF4-FFF2-40B4-BE49-F238E27FC236}">
                <a16:creationId xmlns:a16="http://schemas.microsoft.com/office/drawing/2014/main" id="{E255AD7D-1A19-4C0E-A57B-278F631BBE63}"/>
              </a:ext>
            </a:extLst>
          </p:cNvPr>
          <p:cNvSpPr>
            <a:spLocks xmlns:a="http://schemas.openxmlformats.org/drawingml/2006/main" noGrp="1"/>
          </p:cNvSpPr>
          <p:nvPr/>
        </p:nvSpPr>
        <p:spPr>
          <a:xfrm xmlns:a="http://schemas.openxmlformats.org/drawingml/2006/main">
            <a:off x="665683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Connector 14">
            <a:extLst xmlns:a="http://schemas.openxmlformats.org/drawingml/2006/main">
              <a:ext uri="{FF2B5EF4-FFF2-40B4-BE49-F238E27FC236}">
                <a16:creationId xmlns:a16="http://schemas.microsoft.com/office/drawing/2014/main" id="{1227C2F7-0BFF-4BCC-A6B2-E3175D4618C9}"/>
              </a:ext>
            </a:extLst>
          </p:cNvPr>
          <p:cNvSpPr>
            <a:spLocks xmlns:a="http://schemas.openxmlformats.org/drawingml/2006/main" noGrp="1"/>
          </p:cNvSpPr>
          <p:nvPr/>
        </p:nvSpPr>
        <p:spPr>
          <a:xfrm xmlns:a="http://schemas.openxmlformats.org/drawingml/2006/main">
            <a:off x="718718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6" name="TextBox 15">
            <a:extLst xmlns:a="http://schemas.openxmlformats.org/drawingml/2006/main">
              <a:ext uri="{FF2B5EF4-FFF2-40B4-BE49-F238E27FC236}">
                <a16:creationId xmlns:a16="http://schemas.microsoft.com/office/drawing/2014/main" id="{1A7164C0-5D71-4321-BAA4-CE9DE989D734}"/>
              </a:ext>
            </a:extLst>
          </p:cNvPr>
          <p:cNvSpPr>
            <a:spLocks xmlns:a="http://schemas.openxmlformats.org/drawingml/2006/main" noGrp="1"/>
          </p:cNvSpPr>
          <p:nvPr/>
        </p:nvSpPr>
        <p:spPr>
          <a:xfrm xmlns:a="http://schemas.openxmlformats.org/drawingml/2006/main">
            <a:off x="647395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17" name="Oval 16">
            <a:extLst xmlns:a="http://schemas.openxmlformats.org/drawingml/2006/main">
              <a:ext uri="{FF2B5EF4-FFF2-40B4-BE49-F238E27FC236}">
                <a16:creationId xmlns:a16="http://schemas.microsoft.com/office/drawing/2014/main" id="{7229BD53-75D7-4EC7-A105-4E2C1E248AF4}"/>
              </a:ext>
            </a:extLst>
          </p:cNvPr>
          <p:cNvSpPr>
            <a:spLocks xmlns:a="http://schemas.openxmlformats.org/drawingml/2006/main" noGrp="1"/>
          </p:cNvSpPr>
          <p:nvPr/>
        </p:nvSpPr>
        <p:spPr>
          <a:xfrm xmlns:a="http://schemas.openxmlformats.org/drawingml/2006/main">
            <a:off x="775411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Connector 17">
            <a:extLst xmlns:a="http://schemas.openxmlformats.org/drawingml/2006/main">
              <a:ext uri="{FF2B5EF4-FFF2-40B4-BE49-F238E27FC236}">
                <a16:creationId xmlns:a16="http://schemas.microsoft.com/office/drawing/2014/main" id="{E0530740-AD32-4237-BEC5-917F7ED1BFF2}"/>
              </a:ext>
            </a:extLst>
          </p:cNvPr>
          <p:cNvSpPr>
            <a:spLocks xmlns:a="http://schemas.openxmlformats.org/drawingml/2006/main" noGrp="1"/>
          </p:cNvSpPr>
          <p:nvPr/>
        </p:nvSpPr>
        <p:spPr>
          <a:xfrm xmlns:a="http://schemas.openxmlformats.org/drawingml/2006/main">
            <a:off x="828446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9" name="TextBox 18">
            <a:extLst xmlns:a="http://schemas.openxmlformats.org/drawingml/2006/main">
              <a:ext uri="{FF2B5EF4-FFF2-40B4-BE49-F238E27FC236}">
                <a16:creationId xmlns:a16="http://schemas.microsoft.com/office/drawing/2014/main" id="{FB5FBCCF-AD16-4F22-9ECE-189C7DBAE3ED}"/>
              </a:ext>
            </a:extLst>
          </p:cNvPr>
          <p:cNvSpPr>
            <a:spLocks xmlns:a="http://schemas.openxmlformats.org/drawingml/2006/main" noGrp="1"/>
          </p:cNvSpPr>
          <p:nvPr/>
        </p:nvSpPr>
        <p:spPr>
          <a:xfrm xmlns:a="http://schemas.openxmlformats.org/drawingml/2006/main">
            <a:off x="757123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0" name="Oval 19">
            <a:extLst xmlns:a="http://schemas.openxmlformats.org/drawingml/2006/main">
              <a:ext uri="{FF2B5EF4-FFF2-40B4-BE49-F238E27FC236}">
                <a16:creationId xmlns:a16="http://schemas.microsoft.com/office/drawing/2014/main" id="{55C0743F-7619-43AD-A843-1A6100DEC293}"/>
              </a:ext>
            </a:extLst>
          </p:cNvPr>
          <p:cNvSpPr>
            <a:spLocks xmlns:a="http://schemas.openxmlformats.org/drawingml/2006/main" noGrp="1"/>
          </p:cNvSpPr>
          <p:nvPr/>
        </p:nvSpPr>
        <p:spPr>
          <a:xfrm xmlns:a="http://schemas.openxmlformats.org/drawingml/2006/main">
            <a:off x="885139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Connector 20">
            <a:extLst xmlns:a="http://schemas.openxmlformats.org/drawingml/2006/main">
              <a:ext uri="{FF2B5EF4-FFF2-40B4-BE49-F238E27FC236}">
                <a16:creationId xmlns:a16="http://schemas.microsoft.com/office/drawing/2014/main" id="{1B2B5A8D-28FE-4790-B501-843E676AD2B2}"/>
              </a:ext>
            </a:extLst>
          </p:cNvPr>
          <p:cNvSpPr>
            <a:spLocks xmlns:a="http://schemas.openxmlformats.org/drawingml/2006/main" noGrp="1"/>
          </p:cNvSpPr>
          <p:nvPr/>
        </p:nvSpPr>
        <p:spPr>
          <a:xfrm xmlns:a="http://schemas.openxmlformats.org/drawingml/2006/main">
            <a:off x="938174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2" name="TextBox 21">
            <a:extLst xmlns:a="http://schemas.openxmlformats.org/drawingml/2006/main">
              <a:ext uri="{FF2B5EF4-FFF2-40B4-BE49-F238E27FC236}">
                <a16:creationId xmlns:a16="http://schemas.microsoft.com/office/drawing/2014/main" id="{50F290F1-65B2-48E8-8C6D-9872D6ED8EE4}"/>
              </a:ext>
            </a:extLst>
          </p:cNvPr>
          <p:cNvSpPr>
            <a:spLocks xmlns:a="http://schemas.openxmlformats.org/drawingml/2006/main" noGrp="1"/>
          </p:cNvSpPr>
          <p:nvPr/>
        </p:nvSpPr>
        <p:spPr>
          <a:xfrm xmlns:a="http://schemas.openxmlformats.org/drawingml/2006/main">
            <a:off x="866851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3" name="Oval 22">
            <a:extLst xmlns:a="http://schemas.openxmlformats.org/drawingml/2006/main">
              <a:ext uri="{FF2B5EF4-FFF2-40B4-BE49-F238E27FC236}">
                <a16:creationId xmlns:a16="http://schemas.microsoft.com/office/drawing/2014/main" id="{9AA223A4-C0E3-499F-AE8C-B062A19F75F0}"/>
              </a:ext>
            </a:extLst>
          </p:cNvPr>
          <p:cNvSpPr>
            <a:spLocks xmlns:a="http://schemas.openxmlformats.org/drawingml/2006/main" noGrp="1"/>
          </p:cNvSpPr>
          <p:nvPr/>
        </p:nvSpPr>
        <p:spPr>
          <a:xfrm xmlns:a="http://schemas.openxmlformats.org/drawingml/2006/main">
            <a:off x="994867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035DD1B0-E015-4BE8-BD0C-44245693F4ED}"/>
              </a:ext>
            </a:extLst>
          </p:cNvPr>
          <p:cNvSpPr>
            <a:spLocks xmlns:a="http://schemas.openxmlformats.org/drawingml/2006/main" noGrp="1"/>
          </p:cNvSpPr>
          <p:nvPr/>
        </p:nvSpPr>
        <p:spPr>
          <a:xfrm xmlns:a="http://schemas.openxmlformats.org/drawingml/2006/main">
            <a:off x="976579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
            </a:r>
          </a:p>
        </p:txBody>
      </p:sp>
      <p:sp>
        <p:nvSpPr>
          <p:cNvPr id="25" name="Rounded Rectangle 24">
            <a:extLst xmlns:a="http://schemas.openxmlformats.org/drawingml/2006/main">
              <a:ext uri="{FF2B5EF4-FFF2-40B4-BE49-F238E27FC236}">
                <a16:creationId xmlns:a16="http://schemas.microsoft.com/office/drawing/2014/main" id="{F05713C4-F27F-4ED1-A21B-CCCC0053954A}"/>
              </a:ext>
            </a:extLst>
          </p:cNvPr>
          <p:cNvSpPr>
            <a:spLocks xmlns:a="http://schemas.openxmlformats.org/drawingml/2006/main" noGrp="1"/>
          </p:cNvSpPr>
          <p:nvPr/>
        </p:nvSpPr>
        <p:spPr>
          <a:xfrm xmlns:a="http://schemas.openxmlformats.org/drawingml/2006/main">
            <a:off x="6601968" y="4645152"/>
            <a:ext cx="3429000" cy="658368"/>
          </a:xfrm>
          <a:prstGeom xmlns:a="http://schemas.openxmlformats.org/drawingml/2006/main" prst="roundRect">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37DEB57B-B5F7-4B22-BCB6-85E0DC31DD6D}"/>
              </a:ext>
            </a:extLst>
          </p:cNvPr>
          <p:cNvSpPr>
            <a:spLocks xmlns:a="http://schemas.openxmlformats.org/drawingml/2006/main" noGrp="1"/>
          </p:cNvSpPr>
          <p:nvPr/>
        </p:nvSpPr>
        <p:spPr>
          <a:xfrm xmlns:a="http://schemas.openxmlformats.org/drawingml/2006/main">
            <a:off x="6601968" y="4791456"/>
            <a:ext cx="34290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
            </a:r>
          </a:p>
        </p:txBody>
      </p:sp>
      <p:sp>
        <p:nvSpPr>
          <p:cNvPr id="27" name="Deck progress 114/120">
            <a:extLst xmlns:a="http://schemas.openxmlformats.org/drawingml/2006/main">
              <a:ext uri="{FF2B5EF4-FFF2-40B4-BE49-F238E27FC236}">
                <a16:creationId xmlns:a16="http://schemas.microsoft.com/office/drawing/2014/main" id="{25661DAA-A401-4521-A6CB-9C0E87AC4077}"/>
              </a:ext>
            </a:extLst>
          </p:cNvPr>
          <p:cNvSpPr>
            <a:spLocks xmlns:a="http://schemas.openxmlformats.org/drawingml/2006/main" noGrp="1"/>
          </p:cNvSpPr>
          <p:nvPr/>
        </p:nvSpPr>
        <p:spPr>
          <a:xfrm xmlns:a="http://schemas.openxmlformats.org/drawingml/2006/main">
            <a:off x="530352" y="6473952"/>
            <a:ext cx="9914534"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8" name="Current page 114">
            <a:extLst xmlns:a="http://schemas.openxmlformats.org/drawingml/2006/main">
              <a:ext uri="{FF2B5EF4-FFF2-40B4-BE49-F238E27FC236}">
                <a16:creationId xmlns:a16="http://schemas.microsoft.com/office/drawing/2014/main" id="{CD3A41EF-E95A-4F6F-8931-FC86DAE0C091}"/>
              </a:ext>
            </a:extLst>
          </p:cNvPr>
          <p:cNvSpPr>
            <a:spLocks xmlns:a="http://schemas.openxmlformats.org/drawingml/2006/main" noGrp="1"/>
          </p:cNvSpPr>
          <p:nvPr/>
        </p:nvSpPr>
        <p:spPr>
          <a:xfrm xmlns:a="http://schemas.openxmlformats.org/drawingml/2006/main">
            <a:off x="10411549"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29" name="">
            <a:extLst xmlns:a="http://schemas.openxmlformats.org/drawingml/2006/main">
              <a:ext uri="{FF2B5EF4-FFF2-40B4-BE49-F238E27FC236}">
                <a16:creationId xmlns:a16="http://schemas.microsoft.com/office/drawing/2014/main" id="{D9AA6110-BB2C-4BBD-A3E9-EF0EE0388ADF}"/>
              </a:ext>
            </a:extLst>
          </p:cNvPr>
          <p:cNvSpPr>
            <a:spLocks xmlns:a="http://schemas.openxmlformats.org/drawingml/2006/main" noGrp="1"/>
          </p:cNvSpPr>
          <p:nvPr/>
        </p:nvSpPr>
        <p:spPr>
          <a:xfrm xmlns:a="http://schemas.openxmlformats.org/drawingml/2006/main">
            <a:off x="5715000" y="1790700"/>
            <a:ext cx="495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buNone/>
              <a:defRPr sz="975" b="1">
                <a:solidFill>
                  <a:srgbClr val="55CF8E"/>
                </a:solidFill>
              </a:defRPr>
            </a:pPr>
            <a:r>
              <a:rPr sz="1300" b="1">
                <a:solidFill>
                  <a:srgbClr val="55CF8E"/>
                </a:solidFill>
              </a:rPr>
              <a:t>EVIDENCE CHAIN · STEP 4/5</a:t>
            </a:r>
          </a:p>
        </p:txBody>
      </p:sp>
      <p:sp>
        <p:nvSpPr>
          <p:cNvPr id="30" name="">
            <a:extLst xmlns:a="http://schemas.openxmlformats.org/drawingml/2006/main">
              <a:ext uri="{FF2B5EF4-FFF2-40B4-BE49-F238E27FC236}">
                <a16:creationId xmlns:a16="http://schemas.microsoft.com/office/drawing/2014/main" id="{35060804-45D8-44F1-A9D6-2CCC57B18196}"/>
              </a:ext>
            </a:extLst>
          </p:cNvPr>
          <p:cNvSpPr>
            <a:spLocks xmlns:a="http://schemas.openxmlformats.org/drawingml/2006/main" noGrp="1"/>
          </p:cNvSpPr>
          <p:nvPr/>
        </p:nvSpPr>
        <p:spPr>
          <a:xfrm xmlns:a="http://schemas.openxmlformats.org/drawingml/2006/main">
            <a:off x="6248400" y="2876550"/>
            <a:ext cx="657225" cy="0"/>
          </a:xfrm>
          <a:prstGeom xmlns:a="http://schemas.openxmlformats.org/drawingml/2006/main" prst="line">
            <a:avLst/>
          </a:prstGeom>
          <a:noFill xmlns:a="http://schemas.openxmlformats.org/drawingml/2006/main"/>
          <a:ln xmlns:a="http://schemas.openxmlformats.org/drawingml/2006/main" w="28575">
            <a:solidFill>
              <a:srgbClr val="55CF8E"/>
            </a:solidFill>
            <a:prstDash val="solid"/>
          </a:ln>
        </p:spPr>
      </p:sp>
      <p:sp>
        <p:nvSpPr>
          <p:cNvPr id="31" name="">
            <a:extLst xmlns:a="http://schemas.openxmlformats.org/drawingml/2006/main">
              <a:ext uri="{FF2B5EF4-FFF2-40B4-BE49-F238E27FC236}">
                <a16:creationId xmlns:a16="http://schemas.microsoft.com/office/drawing/2014/main" id="{068E6A4A-80D2-43BC-8836-88D3CF7A6ABF}"/>
              </a:ext>
            </a:extLst>
          </p:cNvPr>
          <p:cNvSpPr>
            <a:spLocks xmlns:a="http://schemas.openxmlformats.org/drawingml/2006/main" noGrp="1"/>
          </p:cNvSpPr>
          <p:nvPr/>
        </p:nvSpPr>
        <p:spPr>
          <a:xfrm xmlns:a="http://schemas.openxmlformats.org/drawingml/2006/main">
            <a:off x="7343775" y="2876550"/>
            <a:ext cx="657225" cy="0"/>
          </a:xfrm>
          <a:prstGeom xmlns:a="http://schemas.openxmlformats.org/drawingml/2006/main" prst="line">
            <a:avLst/>
          </a:prstGeom>
          <a:noFill xmlns:a="http://schemas.openxmlformats.org/drawingml/2006/main"/>
          <a:ln xmlns:a="http://schemas.openxmlformats.org/drawingml/2006/main" w="28575">
            <a:solidFill>
              <a:srgbClr val="55CF8E"/>
            </a:solidFill>
            <a:prstDash val="solid"/>
          </a:ln>
        </p:spPr>
      </p:sp>
      <p:sp>
        <p:nvSpPr>
          <p:cNvPr id="32" name="">
            <a:extLst xmlns:a="http://schemas.openxmlformats.org/drawingml/2006/main">
              <a:ext uri="{FF2B5EF4-FFF2-40B4-BE49-F238E27FC236}">
                <a16:creationId xmlns:a16="http://schemas.microsoft.com/office/drawing/2014/main" id="{E6CF4F5F-68EB-41E7-821A-69F4DEE1B34D}"/>
              </a:ext>
            </a:extLst>
          </p:cNvPr>
          <p:cNvSpPr>
            <a:spLocks xmlns:a="http://schemas.openxmlformats.org/drawingml/2006/main" noGrp="1"/>
          </p:cNvSpPr>
          <p:nvPr/>
        </p:nvSpPr>
        <p:spPr>
          <a:xfrm xmlns:a="http://schemas.openxmlformats.org/drawingml/2006/main">
            <a:off x="8439150" y="2876550"/>
            <a:ext cx="657225" cy="0"/>
          </a:xfrm>
          <a:prstGeom xmlns:a="http://schemas.openxmlformats.org/drawingml/2006/main" prst="line">
            <a:avLst/>
          </a:prstGeom>
          <a:noFill xmlns:a="http://schemas.openxmlformats.org/drawingml/2006/main"/>
          <a:ln xmlns:a="http://schemas.openxmlformats.org/drawingml/2006/main" w="28575">
            <a:solidFill>
              <a:srgbClr val="55CF8E"/>
            </a:solidFill>
            <a:prstDash val="solid"/>
          </a:ln>
        </p:spPr>
      </p:sp>
      <p:sp>
        <p:nvSpPr>
          <p:cNvPr id="33" name="">
            <a:extLst xmlns:a="http://schemas.openxmlformats.org/drawingml/2006/main">
              <a:ext uri="{FF2B5EF4-FFF2-40B4-BE49-F238E27FC236}">
                <a16:creationId xmlns:a16="http://schemas.microsoft.com/office/drawing/2014/main" id="{5151B3B6-FA30-4E12-9496-F6285298F7F2}"/>
              </a:ext>
            </a:extLst>
          </p:cNvPr>
          <p:cNvSpPr>
            <a:spLocks xmlns:a="http://schemas.openxmlformats.org/drawingml/2006/main" noGrp="1"/>
          </p:cNvSpPr>
          <p:nvPr/>
        </p:nvSpPr>
        <p:spPr>
          <a:xfrm xmlns:a="http://schemas.openxmlformats.org/drawingml/2006/main">
            <a:off x="9534525" y="2876550"/>
            <a:ext cx="657225" cy="0"/>
          </a:xfrm>
          <a:prstGeom xmlns:a="http://schemas.openxmlformats.org/drawingml/2006/main" prst="line">
            <a:avLst/>
          </a:prstGeom>
          <a:noFill xmlns:a="http://schemas.openxmlformats.org/drawingml/2006/main"/>
          <a:ln xmlns:a="http://schemas.openxmlformats.org/drawingml/2006/main" w="28575">
            <a:solidFill>
              <a:srgbClr val="29445A"/>
            </a:solidFill>
            <a:prstDash val="solid"/>
          </a:ln>
        </p:spPr>
      </p:sp>
      <p:sp>
        <p:nvSpPr>
          <p:cNvPr id="34" name="">
            <a:extLst xmlns:a="http://schemas.openxmlformats.org/drawingml/2006/main">
              <a:ext uri="{FF2B5EF4-FFF2-40B4-BE49-F238E27FC236}">
                <a16:creationId xmlns:a16="http://schemas.microsoft.com/office/drawing/2014/main" id="{E4668053-845B-404B-A956-4B04AE305D20}"/>
              </a:ext>
            </a:extLst>
          </p:cNvPr>
          <p:cNvSpPr>
            <a:spLocks xmlns:a="http://schemas.openxmlformats.org/drawingml/2006/main" noGrp="1"/>
          </p:cNvSpPr>
          <p:nvPr/>
        </p:nvSpPr>
        <p:spPr>
          <a:xfrm xmlns:a="http://schemas.openxmlformats.org/drawingml/2006/main">
            <a:off x="5810250" y="2647950"/>
            <a:ext cx="457200" cy="457200"/>
          </a:xfrm>
          <a:prstGeom xmlns:a="http://schemas.openxmlformats.org/drawingml/2006/main" prst="ellipse">
            <a:avLst/>
          </a:prstGeom>
          <a:solidFill xmlns:a="http://schemas.openxmlformats.org/drawingml/2006/main">
            <a:srgbClr val="55CF8E"/>
          </a:solidFill>
          <a:ln xmlns:a="http://schemas.openxmlformats.org/drawingml/2006/main" w="0">
            <a:noFill/>
            <a:prstDash val="solid"/>
          </a:ln>
        </p:spPr>
      </p:sp>
      <p:sp>
        <p:nvSpPr>
          <p:cNvPr id="35" name="">
            <a:extLst xmlns:a="http://schemas.openxmlformats.org/drawingml/2006/main">
              <a:ext uri="{FF2B5EF4-FFF2-40B4-BE49-F238E27FC236}">
                <a16:creationId xmlns:a16="http://schemas.microsoft.com/office/drawing/2014/main" id="{88485410-1629-466D-BA62-B1D4EB35FE84}"/>
              </a:ext>
            </a:extLst>
          </p:cNvPr>
          <p:cNvSpPr>
            <a:spLocks xmlns:a="http://schemas.openxmlformats.org/drawingml/2006/main" noGrp="1"/>
          </p:cNvSpPr>
          <p:nvPr/>
        </p:nvSpPr>
        <p:spPr>
          <a:xfrm xmlns:a="http://schemas.openxmlformats.org/drawingml/2006/main">
            <a:off x="5600700"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workload</a:t>
            </a:r>
          </a:p>
        </p:txBody>
      </p:sp>
      <p:sp>
        <p:nvSpPr>
          <p:cNvPr id="36" name="">
            <a:extLst xmlns:a="http://schemas.openxmlformats.org/drawingml/2006/main">
              <a:ext uri="{FF2B5EF4-FFF2-40B4-BE49-F238E27FC236}">
                <a16:creationId xmlns:a16="http://schemas.microsoft.com/office/drawing/2014/main" id="{D3E26B84-FF5E-4BB8-8472-E030BD25188F}"/>
              </a:ext>
            </a:extLst>
          </p:cNvPr>
          <p:cNvSpPr>
            <a:spLocks xmlns:a="http://schemas.openxmlformats.org/drawingml/2006/main" noGrp="1"/>
          </p:cNvSpPr>
          <p:nvPr/>
        </p:nvSpPr>
        <p:spPr>
          <a:xfrm xmlns:a="http://schemas.openxmlformats.org/drawingml/2006/main">
            <a:off x="6905625" y="2647950"/>
            <a:ext cx="457200" cy="457200"/>
          </a:xfrm>
          <a:prstGeom xmlns:a="http://schemas.openxmlformats.org/drawingml/2006/main" prst="ellipse">
            <a:avLst/>
          </a:prstGeom>
          <a:solidFill xmlns:a="http://schemas.openxmlformats.org/drawingml/2006/main">
            <a:srgbClr val="55CF8E"/>
          </a:solidFill>
          <a:ln xmlns:a="http://schemas.openxmlformats.org/drawingml/2006/main" w="0">
            <a:noFill/>
            <a:prstDash val="solid"/>
          </a:ln>
        </p:spPr>
      </p:sp>
      <p:sp>
        <p:nvSpPr>
          <p:cNvPr id="37" name="">
            <a:extLst xmlns:a="http://schemas.openxmlformats.org/drawingml/2006/main">
              <a:ext uri="{FF2B5EF4-FFF2-40B4-BE49-F238E27FC236}">
                <a16:creationId xmlns:a16="http://schemas.microsoft.com/office/drawing/2014/main" id="{007EF142-5B27-4DFC-B42C-55140376FF54}"/>
              </a:ext>
            </a:extLst>
          </p:cNvPr>
          <p:cNvSpPr>
            <a:spLocks xmlns:a="http://schemas.openxmlformats.org/drawingml/2006/main" noGrp="1"/>
          </p:cNvSpPr>
          <p:nvPr/>
        </p:nvSpPr>
        <p:spPr>
          <a:xfrm xmlns:a="http://schemas.openxmlformats.org/drawingml/2006/main">
            <a:off x="6696075"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setup</a:t>
            </a:r>
          </a:p>
        </p:txBody>
      </p:sp>
      <p:sp>
        <p:nvSpPr>
          <p:cNvPr id="38" name="">
            <a:extLst xmlns:a="http://schemas.openxmlformats.org/drawingml/2006/main">
              <a:ext uri="{FF2B5EF4-FFF2-40B4-BE49-F238E27FC236}">
                <a16:creationId xmlns:a16="http://schemas.microsoft.com/office/drawing/2014/main" id="{F78BF983-4933-48D5-83AB-6C686922BFA8}"/>
              </a:ext>
            </a:extLst>
          </p:cNvPr>
          <p:cNvSpPr>
            <a:spLocks xmlns:a="http://schemas.openxmlformats.org/drawingml/2006/main" noGrp="1"/>
          </p:cNvSpPr>
          <p:nvPr/>
        </p:nvSpPr>
        <p:spPr>
          <a:xfrm xmlns:a="http://schemas.openxmlformats.org/drawingml/2006/main">
            <a:off x="8001000" y="2647950"/>
            <a:ext cx="457200" cy="457200"/>
          </a:xfrm>
          <a:prstGeom xmlns:a="http://schemas.openxmlformats.org/drawingml/2006/main" prst="ellipse">
            <a:avLst/>
          </a:prstGeom>
          <a:solidFill xmlns:a="http://schemas.openxmlformats.org/drawingml/2006/main">
            <a:srgbClr val="55CF8E"/>
          </a:solidFill>
          <a:ln xmlns:a="http://schemas.openxmlformats.org/drawingml/2006/main" w="0">
            <a:noFill/>
            <a:prstDash val="solid"/>
          </a:ln>
        </p:spPr>
      </p:sp>
      <p:sp>
        <p:nvSpPr>
          <p:cNvPr id="39" name="">
            <a:extLst xmlns:a="http://schemas.openxmlformats.org/drawingml/2006/main">
              <a:ext uri="{FF2B5EF4-FFF2-40B4-BE49-F238E27FC236}">
                <a16:creationId xmlns:a16="http://schemas.microsoft.com/office/drawing/2014/main" id="{31877524-EDFA-4BBA-9D52-79DE477B4AF7}"/>
              </a:ext>
            </a:extLst>
          </p:cNvPr>
          <p:cNvSpPr>
            <a:spLocks xmlns:a="http://schemas.openxmlformats.org/drawingml/2006/main" noGrp="1"/>
          </p:cNvSpPr>
          <p:nvPr/>
        </p:nvSpPr>
        <p:spPr>
          <a:xfrm xmlns:a="http://schemas.openxmlformats.org/drawingml/2006/main">
            <a:off x="7791450"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measure</a:t>
            </a:r>
          </a:p>
        </p:txBody>
      </p:sp>
      <p:sp>
        <p:nvSpPr>
          <p:cNvPr id="40" name="">
            <a:extLst xmlns:a="http://schemas.openxmlformats.org/drawingml/2006/main">
              <a:ext uri="{FF2B5EF4-FFF2-40B4-BE49-F238E27FC236}">
                <a16:creationId xmlns:a16="http://schemas.microsoft.com/office/drawing/2014/main" id="{C14D69BF-82B0-4E2A-972C-DD26D6FC255F}"/>
              </a:ext>
            </a:extLst>
          </p:cNvPr>
          <p:cNvSpPr>
            <a:spLocks xmlns:a="http://schemas.openxmlformats.org/drawingml/2006/main" noGrp="1"/>
          </p:cNvSpPr>
          <p:nvPr/>
        </p:nvSpPr>
        <p:spPr>
          <a:xfrm xmlns:a="http://schemas.openxmlformats.org/drawingml/2006/main">
            <a:off x="9096375" y="2647950"/>
            <a:ext cx="457200" cy="457200"/>
          </a:xfrm>
          <a:prstGeom xmlns:a="http://schemas.openxmlformats.org/drawingml/2006/main" prst="ellipse">
            <a:avLst/>
          </a:prstGeom>
          <a:solidFill xmlns:a="http://schemas.openxmlformats.org/drawingml/2006/main">
            <a:srgbClr val="FFA643"/>
          </a:solidFill>
          <a:ln xmlns:a="http://schemas.openxmlformats.org/drawingml/2006/main" w="0">
            <a:noFill/>
            <a:prstDash val="solid"/>
          </a:ln>
        </p:spPr>
      </p:sp>
      <p:sp>
        <p:nvSpPr>
          <p:cNvPr id="41" name="">
            <a:extLst xmlns:a="http://schemas.openxmlformats.org/drawingml/2006/main">
              <a:ext uri="{FF2B5EF4-FFF2-40B4-BE49-F238E27FC236}">
                <a16:creationId xmlns:a16="http://schemas.microsoft.com/office/drawing/2014/main" id="{8FFCF9AC-CB31-4E2A-B7DE-59D4026BD4CF}"/>
              </a:ext>
            </a:extLst>
          </p:cNvPr>
          <p:cNvSpPr>
            <a:spLocks xmlns:a="http://schemas.openxmlformats.org/drawingml/2006/main" noGrp="1"/>
          </p:cNvSpPr>
          <p:nvPr/>
        </p:nvSpPr>
        <p:spPr>
          <a:xfrm xmlns:a="http://schemas.openxmlformats.org/drawingml/2006/main">
            <a:off x="8886825"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compare</a:t>
            </a:r>
          </a:p>
        </p:txBody>
      </p:sp>
      <p:sp>
        <p:nvSpPr>
          <p:cNvPr id="42" name="">
            <a:extLst xmlns:a="http://schemas.openxmlformats.org/drawingml/2006/main">
              <a:ext uri="{FF2B5EF4-FFF2-40B4-BE49-F238E27FC236}">
                <a16:creationId xmlns:a16="http://schemas.microsoft.com/office/drawing/2014/main" id="{20DFA420-C3E3-49F7-93D9-1F2C2855C9C2}"/>
              </a:ext>
            </a:extLst>
          </p:cNvPr>
          <p:cNvSpPr>
            <a:spLocks xmlns:a="http://schemas.openxmlformats.org/drawingml/2006/main" noGrp="1"/>
          </p:cNvSpPr>
          <p:nvPr/>
        </p:nvSpPr>
        <p:spPr>
          <a:xfrm xmlns:a="http://schemas.openxmlformats.org/drawingml/2006/main">
            <a:off x="10191750" y="2647950"/>
            <a:ext cx="457200" cy="457200"/>
          </a:xfrm>
          <a:prstGeom xmlns:a="http://schemas.openxmlformats.org/drawingml/2006/main" prst="ellipse">
            <a:avLst/>
          </a:prstGeom>
          <a:solidFill xmlns:a="http://schemas.openxmlformats.org/drawingml/2006/main">
            <a:srgbClr val="29445A"/>
          </a:solidFill>
          <a:ln xmlns:a="http://schemas.openxmlformats.org/drawingml/2006/main" w="0">
            <a:noFill/>
            <a:prstDash val="solid"/>
          </a:ln>
        </p:spPr>
      </p:sp>
      <p:sp>
        <p:nvSpPr>
          <p:cNvPr id="43" name="">
            <a:extLst xmlns:a="http://schemas.openxmlformats.org/drawingml/2006/main">
              <a:ext uri="{FF2B5EF4-FFF2-40B4-BE49-F238E27FC236}">
                <a16:creationId xmlns:a16="http://schemas.microsoft.com/office/drawing/2014/main" id="{FD207A90-11BA-4FAA-9736-84C9BAA909C8}"/>
              </a:ext>
            </a:extLst>
          </p:cNvPr>
          <p:cNvSpPr>
            <a:spLocks xmlns:a="http://schemas.openxmlformats.org/drawingml/2006/main" noGrp="1"/>
          </p:cNvSpPr>
          <p:nvPr/>
        </p:nvSpPr>
        <p:spPr>
          <a:xfrm xmlns:a="http://schemas.openxmlformats.org/drawingml/2006/main">
            <a:off x="9982200"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claim</a:t>
            </a:r>
          </a:p>
        </p:txBody>
      </p:sp>
      <p:sp>
        <p:nvSpPr>
          <p:cNvPr id="44" name="">
            <a:extLst xmlns:a="http://schemas.openxmlformats.org/drawingml/2006/main">
              <a:ext uri="{FF2B5EF4-FFF2-40B4-BE49-F238E27FC236}">
                <a16:creationId xmlns:a16="http://schemas.microsoft.com/office/drawing/2014/main" id="{2D873A4C-97E7-41E2-AC81-5B7856961F18}"/>
              </a:ext>
            </a:extLst>
          </p:cNvPr>
          <p:cNvSpPr>
            <a:spLocks xmlns:a="http://schemas.openxmlformats.org/drawingml/2006/main" noGrp="1"/>
          </p:cNvSpPr>
          <p:nvPr/>
        </p:nvSpPr>
        <p:spPr>
          <a:xfrm xmlns:a="http://schemas.openxmlformats.org/drawingml/2006/main">
            <a:off x="6429375" y="4238625"/>
            <a:ext cx="3714750" cy="723900"/>
          </a:xfrm>
          <a:prstGeom xmlns:a="http://schemas.openxmlformats.org/drawingml/2006/main" prst="roundRect">
            <a:avLst>
              <a:gd name="adj" fmla="val 15789"/>
            </a:avLst>
          </a:prstGeom>
          <a:solidFill xmlns:a="http://schemas.openxmlformats.org/drawingml/2006/main">
            <a:srgbClr val="142D43"/>
          </a:solidFill>
          <a:ln xmlns:a="http://schemas.openxmlformats.org/drawingml/2006/main" w="19050">
            <a:solidFill>
              <a:srgbClr val="FFA643"/>
            </a:solidFill>
            <a:prstDash val="solid"/>
          </a:ln>
        </p:spPr>
        <p:txBody>
          <a:bodyPr xmlns:a="http://schemas.openxmlformats.org/drawingml/2006/main" anchor="ctr"/>
          <a:lstStyle xmlns:a="http://schemas.openxmlformats.org/drawingml/2006/main"/>
          <a:p xmlns:a="http://schemas.openxmlformats.org/drawingml/2006/main">
            <a:pPr algn="ctr">
              <a:buNone/>
              <a:defRPr sz="1350" b="1">
                <a:solidFill>
                  <a:srgbClr val="F7FAFC"/>
                </a:solidFill>
              </a:defRPr>
            </a:pPr>
            <a:r>
              <a:rPr sz="1550" b="1">
                <a:solidFill>
                  <a:srgbClr val="F7FAFC"/>
                </a:solidFill>
              </a:rPr>
              <a:t>Compare matched boundaries and baselines.</a:t>
            </a:r>
          </a:p>
        </p:txBody>
      </p:sp>
    </p:spTree>
    <p:extLst>
      <p:ext uri="{BB962C8B-B14F-4D97-AF65-F5344CB8AC3E}">
        <p14:creationId xmlns:p14="http://schemas.microsoft.com/office/powerpoint/2010/main" val="181782702"/>
      </p:ext>
    </p:extLst>
  </p:cSld>
</p:sld>
</file>

<file path=ppt/slides/slide1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BC4E2CB3-49A3-4BB9-9EC2-CAAE2432A222}"/>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9FAF8E47-83F4-4294-96A8-98DAFAE52CA9}"/>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60539895-979D-4681-BC1F-3D3AC127851C}"/>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EVIDENCE</a:t>
            </a:r>
          </a:p>
        </p:txBody>
      </p:sp>
      <p:sp>
        <p:nvSpPr>
          <p:cNvPr id="5" name="TextBox 4">
            <a:extLst xmlns:a="http://schemas.openxmlformats.org/drawingml/2006/main">
              <a:ext uri="{FF2B5EF4-FFF2-40B4-BE49-F238E27FC236}">
                <a16:creationId xmlns:a16="http://schemas.microsoft.com/office/drawing/2014/main" id="{7EBB988B-6C4C-44F8-8ED9-1ECBD87CA1AC}"/>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Good performance claims come from a repeatable loop</a:t>
            </a:r>
          </a:p>
        </p:txBody>
      </p:sp>
      <p:sp>
        <p:nvSpPr>
          <p:cNvPr id="6" name="Rectangle 5">
            <a:extLst xmlns:a="http://schemas.openxmlformats.org/drawingml/2006/main">
              <a:ext uri="{FF2B5EF4-FFF2-40B4-BE49-F238E27FC236}">
                <a16:creationId xmlns:a16="http://schemas.microsoft.com/office/drawing/2014/main" id="{37027725-1D88-42DF-B951-62057EB12C91}"/>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CFD9B226-30F1-4A4A-9A49-701D3B2E8067}"/>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119/124</a:t>
            </a:r>
          </a:p>
        </p:txBody>
      </p:sp>
      <p:sp>
        <p:nvSpPr>
          <p:cNvPr id="8" name="Oval 7">
            <a:extLst xmlns:a="http://schemas.openxmlformats.org/drawingml/2006/main">
              <a:ext uri="{FF2B5EF4-FFF2-40B4-BE49-F238E27FC236}">
                <a16:creationId xmlns:a16="http://schemas.microsoft.com/office/drawing/2014/main" id="{C3C367AF-B6D6-4267-9FD7-A3F561D05A53}"/>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4131CE05-159F-44E7-987A-5652F3F1A2F7}"/>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State a testable hypothesis.</a:t>
            </a:r>
          </a:p>
        </p:txBody>
      </p:sp>
      <p:sp>
        <p:nvSpPr>
          <p:cNvPr id="10" name="Oval 9">
            <a:extLst xmlns:a="http://schemas.openxmlformats.org/drawingml/2006/main">
              <a:ext uri="{FF2B5EF4-FFF2-40B4-BE49-F238E27FC236}">
                <a16:creationId xmlns:a16="http://schemas.microsoft.com/office/drawing/2014/main" id="{E5AD532C-7EA5-437B-9A11-D21FB718EF95}"/>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9EAC36E6-BB48-4BE9-850D-2FDF237DE577}"/>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Attribute, patch, and rerun.</a:t>
            </a:r>
          </a:p>
        </p:txBody>
      </p:sp>
      <p:sp>
        <p:nvSpPr>
          <p:cNvPr id="12" name="TextBox 11">
            <a:extLst xmlns:a="http://schemas.openxmlformats.org/drawingml/2006/main">
              <a:ext uri="{FF2B5EF4-FFF2-40B4-BE49-F238E27FC236}">
                <a16:creationId xmlns:a16="http://schemas.microsoft.com/office/drawing/2014/main" id="{49F9369B-39C4-4797-B293-71DF96469865}"/>
              </a:ext>
            </a:extLst>
          </p:cNvPr>
          <p:cNvSpPr>
            <a:spLocks xmlns:a="http://schemas.openxmlformats.org/drawingml/2006/main" noGrp="1"/>
          </p:cNvSpPr>
          <p:nvPr/>
        </p:nvSpPr>
        <p:spPr>
          <a:xfrm xmlns:a="http://schemas.openxmlformats.org/drawingml/2006/main">
            <a:off x="5559552" y="1773936"/>
            <a:ext cx="25603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52CB89"/>
                </a:solidFill>
                <a:latin typeface="Avenir Next"/>
                <a:ea typeface="Avenir Next"/>
                <a:cs typeface="Avenir Next"/>
              </a:defRPr>
            </a:pPr>
            <a:r>
              <a:rPr>
                <a:solidFill>
                  <a:srgbClr val="D7E4EB"/>
                </a:solidFill>
              </a:rPr>
              <a:t/>
            </a:r>
          </a:p>
        </p:txBody>
      </p:sp>
      <p:sp>
        <p:nvSpPr>
          <p:cNvPr id="13" name="Oval 12">
            <a:extLst xmlns:a="http://schemas.openxmlformats.org/drawingml/2006/main">
              <a:ext uri="{FF2B5EF4-FFF2-40B4-BE49-F238E27FC236}">
                <a16:creationId xmlns:a16="http://schemas.microsoft.com/office/drawing/2014/main" id="{BE90BE1D-616F-4DC2-B744-5730E9546E41}"/>
              </a:ext>
            </a:extLst>
          </p:cNvPr>
          <p:cNvSpPr>
            <a:spLocks xmlns:a="http://schemas.openxmlformats.org/drawingml/2006/main" noGrp="1"/>
          </p:cNvSpPr>
          <p:nvPr/>
        </p:nvSpPr>
        <p:spPr>
          <a:xfrm xmlns:a="http://schemas.openxmlformats.org/drawingml/2006/main">
            <a:off x="555955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4" name="Connector 13">
            <a:extLst xmlns:a="http://schemas.openxmlformats.org/drawingml/2006/main">
              <a:ext uri="{FF2B5EF4-FFF2-40B4-BE49-F238E27FC236}">
                <a16:creationId xmlns:a16="http://schemas.microsoft.com/office/drawing/2014/main" id="{3EA44C1C-E39A-4A27-B139-D183990DF0A4}"/>
              </a:ext>
            </a:extLst>
          </p:cNvPr>
          <p:cNvSpPr>
            <a:spLocks xmlns:a="http://schemas.openxmlformats.org/drawingml/2006/main" noGrp="1"/>
          </p:cNvSpPr>
          <p:nvPr/>
        </p:nvSpPr>
        <p:spPr>
          <a:xfrm xmlns:a="http://schemas.openxmlformats.org/drawingml/2006/main">
            <a:off x="608990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5" name="TextBox 14">
            <a:extLst xmlns:a="http://schemas.openxmlformats.org/drawingml/2006/main">
              <a:ext uri="{FF2B5EF4-FFF2-40B4-BE49-F238E27FC236}">
                <a16:creationId xmlns:a16="http://schemas.microsoft.com/office/drawing/2014/main" id="{27142F23-EDC7-4B92-B08B-D84D9A91A505}"/>
              </a:ext>
            </a:extLst>
          </p:cNvPr>
          <p:cNvSpPr>
            <a:spLocks xmlns:a="http://schemas.openxmlformats.org/drawingml/2006/main" noGrp="1"/>
          </p:cNvSpPr>
          <p:nvPr/>
        </p:nvSpPr>
        <p:spPr>
          <a:xfrm xmlns:a="http://schemas.openxmlformats.org/drawingml/2006/main">
            <a:off x="537667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16" name="Oval 15">
            <a:extLst xmlns:a="http://schemas.openxmlformats.org/drawingml/2006/main">
              <a:ext uri="{FF2B5EF4-FFF2-40B4-BE49-F238E27FC236}">
                <a16:creationId xmlns:a16="http://schemas.microsoft.com/office/drawing/2014/main" id="{8721FD64-C127-4B5B-8CE8-CD9F090D044B}"/>
              </a:ext>
            </a:extLst>
          </p:cNvPr>
          <p:cNvSpPr>
            <a:spLocks xmlns:a="http://schemas.openxmlformats.org/drawingml/2006/main" noGrp="1"/>
          </p:cNvSpPr>
          <p:nvPr/>
        </p:nvSpPr>
        <p:spPr>
          <a:xfrm xmlns:a="http://schemas.openxmlformats.org/drawingml/2006/main">
            <a:off x="665683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7" name="Connector 16">
            <a:extLst xmlns:a="http://schemas.openxmlformats.org/drawingml/2006/main">
              <a:ext uri="{FF2B5EF4-FFF2-40B4-BE49-F238E27FC236}">
                <a16:creationId xmlns:a16="http://schemas.microsoft.com/office/drawing/2014/main" id="{BD4C5F4E-A4F9-4047-8C69-B229450B1D76}"/>
              </a:ext>
            </a:extLst>
          </p:cNvPr>
          <p:cNvSpPr>
            <a:spLocks xmlns:a="http://schemas.openxmlformats.org/drawingml/2006/main" noGrp="1"/>
          </p:cNvSpPr>
          <p:nvPr/>
        </p:nvSpPr>
        <p:spPr>
          <a:xfrm xmlns:a="http://schemas.openxmlformats.org/drawingml/2006/main">
            <a:off x="718718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8" name="TextBox 17">
            <a:extLst xmlns:a="http://schemas.openxmlformats.org/drawingml/2006/main">
              <a:ext uri="{FF2B5EF4-FFF2-40B4-BE49-F238E27FC236}">
                <a16:creationId xmlns:a16="http://schemas.microsoft.com/office/drawing/2014/main" id="{C5B7E8F3-3B1F-48D5-9629-00BCAA4E7D3D}"/>
              </a:ext>
            </a:extLst>
          </p:cNvPr>
          <p:cNvSpPr>
            <a:spLocks xmlns:a="http://schemas.openxmlformats.org/drawingml/2006/main" noGrp="1"/>
          </p:cNvSpPr>
          <p:nvPr/>
        </p:nvSpPr>
        <p:spPr>
          <a:xfrm xmlns:a="http://schemas.openxmlformats.org/drawingml/2006/main">
            <a:off x="647395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19" name="Oval 18">
            <a:extLst xmlns:a="http://schemas.openxmlformats.org/drawingml/2006/main">
              <a:ext uri="{FF2B5EF4-FFF2-40B4-BE49-F238E27FC236}">
                <a16:creationId xmlns:a16="http://schemas.microsoft.com/office/drawing/2014/main" id="{23401F6A-DB70-4E74-BD60-512057B6F44B}"/>
              </a:ext>
            </a:extLst>
          </p:cNvPr>
          <p:cNvSpPr>
            <a:spLocks xmlns:a="http://schemas.openxmlformats.org/drawingml/2006/main" noGrp="1"/>
          </p:cNvSpPr>
          <p:nvPr/>
        </p:nvSpPr>
        <p:spPr>
          <a:xfrm xmlns:a="http://schemas.openxmlformats.org/drawingml/2006/main">
            <a:off x="775411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0" name="Connector 19">
            <a:extLst xmlns:a="http://schemas.openxmlformats.org/drawingml/2006/main">
              <a:ext uri="{FF2B5EF4-FFF2-40B4-BE49-F238E27FC236}">
                <a16:creationId xmlns:a16="http://schemas.microsoft.com/office/drawing/2014/main" id="{0E7B35CD-402B-4BFD-BFAE-25726DB66E1B}"/>
              </a:ext>
            </a:extLst>
          </p:cNvPr>
          <p:cNvSpPr>
            <a:spLocks xmlns:a="http://schemas.openxmlformats.org/drawingml/2006/main" noGrp="1"/>
          </p:cNvSpPr>
          <p:nvPr/>
        </p:nvSpPr>
        <p:spPr>
          <a:xfrm xmlns:a="http://schemas.openxmlformats.org/drawingml/2006/main">
            <a:off x="828446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1" name="TextBox 20">
            <a:extLst xmlns:a="http://schemas.openxmlformats.org/drawingml/2006/main">
              <a:ext uri="{FF2B5EF4-FFF2-40B4-BE49-F238E27FC236}">
                <a16:creationId xmlns:a16="http://schemas.microsoft.com/office/drawing/2014/main" id="{FAEA9262-D50C-4104-9146-4758DFA49D73}"/>
              </a:ext>
            </a:extLst>
          </p:cNvPr>
          <p:cNvSpPr>
            <a:spLocks xmlns:a="http://schemas.openxmlformats.org/drawingml/2006/main" noGrp="1"/>
          </p:cNvSpPr>
          <p:nvPr/>
        </p:nvSpPr>
        <p:spPr>
          <a:xfrm xmlns:a="http://schemas.openxmlformats.org/drawingml/2006/main">
            <a:off x="757123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2" name="Oval 21">
            <a:extLst xmlns:a="http://schemas.openxmlformats.org/drawingml/2006/main">
              <a:ext uri="{FF2B5EF4-FFF2-40B4-BE49-F238E27FC236}">
                <a16:creationId xmlns:a16="http://schemas.microsoft.com/office/drawing/2014/main" id="{7A4056C0-83DC-4B76-BABD-44C35276CBBC}"/>
              </a:ext>
            </a:extLst>
          </p:cNvPr>
          <p:cNvSpPr>
            <a:spLocks xmlns:a="http://schemas.openxmlformats.org/drawingml/2006/main" noGrp="1"/>
          </p:cNvSpPr>
          <p:nvPr/>
        </p:nvSpPr>
        <p:spPr>
          <a:xfrm xmlns:a="http://schemas.openxmlformats.org/drawingml/2006/main">
            <a:off x="885139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3" name="Connector 22">
            <a:extLst xmlns:a="http://schemas.openxmlformats.org/drawingml/2006/main">
              <a:ext uri="{FF2B5EF4-FFF2-40B4-BE49-F238E27FC236}">
                <a16:creationId xmlns:a16="http://schemas.microsoft.com/office/drawing/2014/main" id="{4C86C243-62D2-4A7A-8106-39E15887A643}"/>
              </a:ext>
            </a:extLst>
          </p:cNvPr>
          <p:cNvSpPr>
            <a:spLocks xmlns:a="http://schemas.openxmlformats.org/drawingml/2006/main" noGrp="1"/>
          </p:cNvSpPr>
          <p:nvPr/>
        </p:nvSpPr>
        <p:spPr>
          <a:xfrm xmlns:a="http://schemas.openxmlformats.org/drawingml/2006/main">
            <a:off x="938174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4" name="TextBox 23">
            <a:extLst xmlns:a="http://schemas.openxmlformats.org/drawingml/2006/main">
              <a:ext uri="{FF2B5EF4-FFF2-40B4-BE49-F238E27FC236}">
                <a16:creationId xmlns:a16="http://schemas.microsoft.com/office/drawing/2014/main" id="{BC956797-5F4D-4E49-B836-D15350B9529A}"/>
              </a:ext>
            </a:extLst>
          </p:cNvPr>
          <p:cNvSpPr>
            <a:spLocks xmlns:a="http://schemas.openxmlformats.org/drawingml/2006/main" noGrp="1"/>
          </p:cNvSpPr>
          <p:nvPr/>
        </p:nvSpPr>
        <p:spPr>
          <a:xfrm xmlns:a="http://schemas.openxmlformats.org/drawingml/2006/main">
            <a:off x="866851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5" name="Oval 24">
            <a:extLst xmlns:a="http://schemas.openxmlformats.org/drawingml/2006/main">
              <a:ext uri="{FF2B5EF4-FFF2-40B4-BE49-F238E27FC236}">
                <a16:creationId xmlns:a16="http://schemas.microsoft.com/office/drawing/2014/main" id="{EB04E925-F183-4103-A2AE-737E3A29D83B}"/>
              </a:ext>
            </a:extLst>
          </p:cNvPr>
          <p:cNvSpPr>
            <a:spLocks xmlns:a="http://schemas.openxmlformats.org/drawingml/2006/main" noGrp="1"/>
          </p:cNvSpPr>
          <p:nvPr/>
        </p:nvSpPr>
        <p:spPr>
          <a:xfrm xmlns:a="http://schemas.openxmlformats.org/drawingml/2006/main">
            <a:off x="994867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59B01A61-5D5E-4D5F-8F5B-BD3D0F841EC0}"/>
              </a:ext>
            </a:extLst>
          </p:cNvPr>
          <p:cNvSpPr>
            <a:spLocks xmlns:a="http://schemas.openxmlformats.org/drawingml/2006/main" noGrp="1"/>
          </p:cNvSpPr>
          <p:nvPr/>
        </p:nvSpPr>
        <p:spPr>
          <a:xfrm xmlns:a="http://schemas.openxmlformats.org/drawingml/2006/main">
            <a:off x="976579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
            </a:r>
          </a:p>
        </p:txBody>
      </p:sp>
      <p:sp>
        <p:nvSpPr>
          <p:cNvPr id="27" name="Rounded Rectangle 26">
            <a:extLst xmlns:a="http://schemas.openxmlformats.org/drawingml/2006/main">
              <a:ext uri="{FF2B5EF4-FFF2-40B4-BE49-F238E27FC236}">
                <a16:creationId xmlns:a16="http://schemas.microsoft.com/office/drawing/2014/main" id="{8C12442F-16A8-409E-90CF-AE76DF9F45CD}"/>
              </a:ext>
            </a:extLst>
          </p:cNvPr>
          <p:cNvSpPr>
            <a:spLocks xmlns:a="http://schemas.openxmlformats.org/drawingml/2006/main" noGrp="1"/>
          </p:cNvSpPr>
          <p:nvPr/>
        </p:nvSpPr>
        <p:spPr>
          <a:xfrm xmlns:a="http://schemas.openxmlformats.org/drawingml/2006/main">
            <a:off x="6601968" y="4645152"/>
            <a:ext cx="3429000" cy="658368"/>
          </a:xfrm>
          <a:prstGeom xmlns:a="http://schemas.openxmlformats.org/drawingml/2006/main" prst="roundRect">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8" name="TextBox 27">
            <a:extLst xmlns:a="http://schemas.openxmlformats.org/drawingml/2006/main">
              <a:ext uri="{FF2B5EF4-FFF2-40B4-BE49-F238E27FC236}">
                <a16:creationId xmlns:a16="http://schemas.microsoft.com/office/drawing/2014/main" id="{DE146D58-FD8F-49AC-B94E-DB983B6B0246}"/>
              </a:ext>
            </a:extLst>
          </p:cNvPr>
          <p:cNvSpPr>
            <a:spLocks xmlns:a="http://schemas.openxmlformats.org/drawingml/2006/main" noGrp="1"/>
          </p:cNvSpPr>
          <p:nvPr/>
        </p:nvSpPr>
        <p:spPr>
          <a:xfrm xmlns:a="http://schemas.openxmlformats.org/drawingml/2006/main">
            <a:off x="6601968" y="4791456"/>
            <a:ext cx="34290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
            </a:r>
          </a:p>
        </p:txBody>
      </p:sp>
      <p:sp>
        <p:nvSpPr>
          <p:cNvPr id="29" name="Deck progress 115/120">
            <a:extLst xmlns:a="http://schemas.openxmlformats.org/drawingml/2006/main">
              <a:ext uri="{FF2B5EF4-FFF2-40B4-BE49-F238E27FC236}">
                <a16:creationId xmlns:a16="http://schemas.microsoft.com/office/drawing/2014/main" id="{4E1A9B24-EF83-4437-9A85-6A15009BA1D8}"/>
              </a:ext>
            </a:extLst>
          </p:cNvPr>
          <p:cNvSpPr>
            <a:spLocks xmlns:a="http://schemas.openxmlformats.org/drawingml/2006/main" noGrp="1"/>
          </p:cNvSpPr>
          <p:nvPr/>
        </p:nvSpPr>
        <p:spPr>
          <a:xfrm xmlns:a="http://schemas.openxmlformats.org/drawingml/2006/main">
            <a:off x="530352" y="6473952"/>
            <a:ext cx="10001504"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0" name="Current page 115">
            <a:extLst xmlns:a="http://schemas.openxmlformats.org/drawingml/2006/main">
              <a:ext uri="{FF2B5EF4-FFF2-40B4-BE49-F238E27FC236}">
                <a16:creationId xmlns:a16="http://schemas.microsoft.com/office/drawing/2014/main" id="{D9D98C06-8000-467C-93DF-AD30F6A10FBF}"/>
              </a:ext>
            </a:extLst>
          </p:cNvPr>
          <p:cNvSpPr>
            <a:spLocks xmlns:a="http://schemas.openxmlformats.org/drawingml/2006/main" noGrp="1"/>
          </p:cNvSpPr>
          <p:nvPr/>
        </p:nvSpPr>
        <p:spPr>
          <a:xfrm xmlns:a="http://schemas.openxmlformats.org/drawingml/2006/main">
            <a:off x="10498519"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31" name="">
            <a:extLst xmlns:a="http://schemas.openxmlformats.org/drawingml/2006/main">
              <a:ext uri="{FF2B5EF4-FFF2-40B4-BE49-F238E27FC236}">
                <a16:creationId xmlns:a16="http://schemas.microsoft.com/office/drawing/2014/main" id="{6CDA7D53-DF64-40C8-B069-FC2D1044C2A7}"/>
              </a:ext>
            </a:extLst>
          </p:cNvPr>
          <p:cNvSpPr>
            <a:spLocks xmlns:a="http://schemas.openxmlformats.org/drawingml/2006/main" noGrp="1"/>
          </p:cNvSpPr>
          <p:nvPr/>
        </p:nvSpPr>
        <p:spPr>
          <a:xfrm xmlns:a="http://schemas.openxmlformats.org/drawingml/2006/main">
            <a:off x="5715000" y="1790700"/>
            <a:ext cx="495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buNone/>
              <a:defRPr sz="975" b="1">
                <a:solidFill>
                  <a:srgbClr val="55CF8E"/>
                </a:solidFill>
              </a:defRPr>
            </a:pPr>
            <a:r>
              <a:rPr sz="1300" b="1">
                <a:solidFill>
                  <a:srgbClr val="55CF8E"/>
                </a:solidFill>
              </a:rPr>
              <a:t>EVIDENCE CHAIN · STEP 5/5</a:t>
            </a:r>
          </a:p>
        </p:txBody>
      </p:sp>
      <p:sp>
        <p:nvSpPr>
          <p:cNvPr id="32" name="">
            <a:extLst xmlns:a="http://schemas.openxmlformats.org/drawingml/2006/main">
              <a:ext uri="{FF2B5EF4-FFF2-40B4-BE49-F238E27FC236}">
                <a16:creationId xmlns:a16="http://schemas.microsoft.com/office/drawing/2014/main" id="{F87C852F-CAA5-419A-A24C-23742D2F0B35}"/>
              </a:ext>
            </a:extLst>
          </p:cNvPr>
          <p:cNvSpPr>
            <a:spLocks xmlns:a="http://schemas.openxmlformats.org/drawingml/2006/main" noGrp="1"/>
          </p:cNvSpPr>
          <p:nvPr/>
        </p:nvSpPr>
        <p:spPr>
          <a:xfrm xmlns:a="http://schemas.openxmlformats.org/drawingml/2006/main">
            <a:off x="6248400" y="2876550"/>
            <a:ext cx="657225" cy="0"/>
          </a:xfrm>
          <a:prstGeom xmlns:a="http://schemas.openxmlformats.org/drawingml/2006/main" prst="line">
            <a:avLst/>
          </a:prstGeom>
          <a:noFill xmlns:a="http://schemas.openxmlformats.org/drawingml/2006/main"/>
          <a:ln xmlns:a="http://schemas.openxmlformats.org/drawingml/2006/main" w="28575">
            <a:solidFill>
              <a:srgbClr val="55CF8E"/>
            </a:solidFill>
            <a:prstDash val="solid"/>
          </a:ln>
        </p:spPr>
      </p:sp>
      <p:sp>
        <p:nvSpPr>
          <p:cNvPr id="33" name="">
            <a:extLst xmlns:a="http://schemas.openxmlformats.org/drawingml/2006/main">
              <a:ext uri="{FF2B5EF4-FFF2-40B4-BE49-F238E27FC236}">
                <a16:creationId xmlns:a16="http://schemas.microsoft.com/office/drawing/2014/main" id="{9387916B-9414-4ED4-A9C9-41F23F2CC2DF}"/>
              </a:ext>
            </a:extLst>
          </p:cNvPr>
          <p:cNvSpPr>
            <a:spLocks xmlns:a="http://schemas.openxmlformats.org/drawingml/2006/main" noGrp="1"/>
          </p:cNvSpPr>
          <p:nvPr/>
        </p:nvSpPr>
        <p:spPr>
          <a:xfrm xmlns:a="http://schemas.openxmlformats.org/drawingml/2006/main">
            <a:off x="7343775" y="2876550"/>
            <a:ext cx="657225" cy="0"/>
          </a:xfrm>
          <a:prstGeom xmlns:a="http://schemas.openxmlformats.org/drawingml/2006/main" prst="line">
            <a:avLst/>
          </a:prstGeom>
          <a:noFill xmlns:a="http://schemas.openxmlformats.org/drawingml/2006/main"/>
          <a:ln xmlns:a="http://schemas.openxmlformats.org/drawingml/2006/main" w="28575">
            <a:solidFill>
              <a:srgbClr val="55CF8E"/>
            </a:solidFill>
            <a:prstDash val="solid"/>
          </a:ln>
        </p:spPr>
      </p:sp>
      <p:sp>
        <p:nvSpPr>
          <p:cNvPr id="34" name="">
            <a:extLst xmlns:a="http://schemas.openxmlformats.org/drawingml/2006/main">
              <a:ext uri="{FF2B5EF4-FFF2-40B4-BE49-F238E27FC236}">
                <a16:creationId xmlns:a16="http://schemas.microsoft.com/office/drawing/2014/main" id="{9E41E1B1-D874-4DCB-9F21-4BCB55CC487B}"/>
              </a:ext>
            </a:extLst>
          </p:cNvPr>
          <p:cNvSpPr>
            <a:spLocks xmlns:a="http://schemas.openxmlformats.org/drawingml/2006/main" noGrp="1"/>
          </p:cNvSpPr>
          <p:nvPr/>
        </p:nvSpPr>
        <p:spPr>
          <a:xfrm xmlns:a="http://schemas.openxmlformats.org/drawingml/2006/main">
            <a:off x="8439150" y="2876550"/>
            <a:ext cx="657225" cy="0"/>
          </a:xfrm>
          <a:prstGeom xmlns:a="http://schemas.openxmlformats.org/drawingml/2006/main" prst="line">
            <a:avLst/>
          </a:prstGeom>
          <a:noFill xmlns:a="http://schemas.openxmlformats.org/drawingml/2006/main"/>
          <a:ln xmlns:a="http://schemas.openxmlformats.org/drawingml/2006/main" w="28575">
            <a:solidFill>
              <a:srgbClr val="55CF8E"/>
            </a:solidFill>
            <a:prstDash val="solid"/>
          </a:ln>
        </p:spPr>
      </p:sp>
      <p:sp>
        <p:nvSpPr>
          <p:cNvPr id="35" name="">
            <a:extLst xmlns:a="http://schemas.openxmlformats.org/drawingml/2006/main">
              <a:ext uri="{FF2B5EF4-FFF2-40B4-BE49-F238E27FC236}">
                <a16:creationId xmlns:a16="http://schemas.microsoft.com/office/drawing/2014/main" id="{3EFE6E72-9071-4524-9E73-0FA9A15A2A98}"/>
              </a:ext>
            </a:extLst>
          </p:cNvPr>
          <p:cNvSpPr>
            <a:spLocks xmlns:a="http://schemas.openxmlformats.org/drawingml/2006/main" noGrp="1"/>
          </p:cNvSpPr>
          <p:nvPr/>
        </p:nvSpPr>
        <p:spPr>
          <a:xfrm xmlns:a="http://schemas.openxmlformats.org/drawingml/2006/main">
            <a:off x="9534525" y="2876550"/>
            <a:ext cx="657225" cy="0"/>
          </a:xfrm>
          <a:prstGeom xmlns:a="http://schemas.openxmlformats.org/drawingml/2006/main" prst="line">
            <a:avLst/>
          </a:prstGeom>
          <a:noFill xmlns:a="http://schemas.openxmlformats.org/drawingml/2006/main"/>
          <a:ln xmlns:a="http://schemas.openxmlformats.org/drawingml/2006/main" w="28575">
            <a:solidFill>
              <a:srgbClr val="55CF8E"/>
            </a:solidFill>
            <a:prstDash val="solid"/>
          </a:ln>
        </p:spPr>
      </p:sp>
      <p:sp>
        <p:nvSpPr>
          <p:cNvPr id="36" name="">
            <a:extLst xmlns:a="http://schemas.openxmlformats.org/drawingml/2006/main">
              <a:ext uri="{FF2B5EF4-FFF2-40B4-BE49-F238E27FC236}">
                <a16:creationId xmlns:a16="http://schemas.microsoft.com/office/drawing/2014/main" id="{119F5360-51BC-4D8F-BB8D-412F0F55F81B}"/>
              </a:ext>
            </a:extLst>
          </p:cNvPr>
          <p:cNvSpPr>
            <a:spLocks xmlns:a="http://schemas.openxmlformats.org/drawingml/2006/main" noGrp="1"/>
          </p:cNvSpPr>
          <p:nvPr/>
        </p:nvSpPr>
        <p:spPr>
          <a:xfrm xmlns:a="http://schemas.openxmlformats.org/drawingml/2006/main">
            <a:off x="5810250" y="2647950"/>
            <a:ext cx="457200" cy="457200"/>
          </a:xfrm>
          <a:prstGeom xmlns:a="http://schemas.openxmlformats.org/drawingml/2006/main" prst="ellipse">
            <a:avLst/>
          </a:prstGeom>
          <a:solidFill xmlns:a="http://schemas.openxmlformats.org/drawingml/2006/main">
            <a:srgbClr val="55CF8E"/>
          </a:solidFill>
          <a:ln xmlns:a="http://schemas.openxmlformats.org/drawingml/2006/main" w="0">
            <a:noFill/>
            <a:prstDash val="solid"/>
          </a:ln>
        </p:spPr>
      </p:sp>
      <p:sp>
        <p:nvSpPr>
          <p:cNvPr id="37" name="">
            <a:extLst xmlns:a="http://schemas.openxmlformats.org/drawingml/2006/main">
              <a:ext uri="{FF2B5EF4-FFF2-40B4-BE49-F238E27FC236}">
                <a16:creationId xmlns:a16="http://schemas.microsoft.com/office/drawing/2014/main" id="{48F6C4E3-ABDA-425F-8CD3-FE585CB6FC59}"/>
              </a:ext>
            </a:extLst>
          </p:cNvPr>
          <p:cNvSpPr>
            <a:spLocks xmlns:a="http://schemas.openxmlformats.org/drawingml/2006/main" noGrp="1"/>
          </p:cNvSpPr>
          <p:nvPr/>
        </p:nvSpPr>
        <p:spPr>
          <a:xfrm xmlns:a="http://schemas.openxmlformats.org/drawingml/2006/main">
            <a:off x="5600700"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workload</a:t>
            </a:r>
          </a:p>
        </p:txBody>
      </p:sp>
      <p:sp>
        <p:nvSpPr>
          <p:cNvPr id="38" name="">
            <a:extLst xmlns:a="http://schemas.openxmlformats.org/drawingml/2006/main">
              <a:ext uri="{FF2B5EF4-FFF2-40B4-BE49-F238E27FC236}">
                <a16:creationId xmlns:a16="http://schemas.microsoft.com/office/drawing/2014/main" id="{2D027ED4-03F0-44DC-AF77-913C7D781202}"/>
              </a:ext>
            </a:extLst>
          </p:cNvPr>
          <p:cNvSpPr>
            <a:spLocks xmlns:a="http://schemas.openxmlformats.org/drawingml/2006/main" noGrp="1"/>
          </p:cNvSpPr>
          <p:nvPr/>
        </p:nvSpPr>
        <p:spPr>
          <a:xfrm xmlns:a="http://schemas.openxmlformats.org/drawingml/2006/main">
            <a:off x="6905625" y="2647950"/>
            <a:ext cx="457200" cy="457200"/>
          </a:xfrm>
          <a:prstGeom xmlns:a="http://schemas.openxmlformats.org/drawingml/2006/main" prst="ellipse">
            <a:avLst/>
          </a:prstGeom>
          <a:solidFill xmlns:a="http://schemas.openxmlformats.org/drawingml/2006/main">
            <a:srgbClr val="55CF8E"/>
          </a:solidFill>
          <a:ln xmlns:a="http://schemas.openxmlformats.org/drawingml/2006/main" w="0">
            <a:noFill/>
            <a:prstDash val="solid"/>
          </a:ln>
        </p:spPr>
      </p:sp>
      <p:sp>
        <p:nvSpPr>
          <p:cNvPr id="39" name="">
            <a:extLst xmlns:a="http://schemas.openxmlformats.org/drawingml/2006/main">
              <a:ext uri="{FF2B5EF4-FFF2-40B4-BE49-F238E27FC236}">
                <a16:creationId xmlns:a16="http://schemas.microsoft.com/office/drawing/2014/main" id="{AE9BDEFE-61C6-4174-87F7-C9FB3EB13075}"/>
              </a:ext>
            </a:extLst>
          </p:cNvPr>
          <p:cNvSpPr>
            <a:spLocks xmlns:a="http://schemas.openxmlformats.org/drawingml/2006/main" noGrp="1"/>
          </p:cNvSpPr>
          <p:nvPr/>
        </p:nvSpPr>
        <p:spPr>
          <a:xfrm xmlns:a="http://schemas.openxmlformats.org/drawingml/2006/main">
            <a:off x="6696075"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setup</a:t>
            </a:r>
          </a:p>
        </p:txBody>
      </p:sp>
      <p:sp>
        <p:nvSpPr>
          <p:cNvPr id="40" name="">
            <a:extLst xmlns:a="http://schemas.openxmlformats.org/drawingml/2006/main">
              <a:ext uri="{FF2B5EF4-FFF2-40B4-BE49-F238E27FC236}">
                <a16:creationId xmlns:a16="http://schemas.microsoft.com/office/drawing/2014/main" id="{0F9864F2-C523-4266-B34B-01A3038EF2F8}"/>
              </a:ext>
            </a:extLst>
          </p:cNvPr>
          <p:cNvSpPr>
            <a:spLocks xmlns:a="http://schemas.openxmlformats.org/drawingml/2006/main" noGrp="1"/>
          </p:cNvSpPr>
          <p:nvPr/>
        </p:nvSpPr>
        <p:spPr>
          <a:xfrm xmlns:a="http://schemas.openxmlformats.org/drawingml/2006/main">
            <a:off x="8001000" y="2647950"/>
            <a:ext cx="457200" cy="457200"/>
          </a:xfrm>
          <a:prstGeom xmlns:a="http://schemas.openxmlformats.org/drawingml/2006/main" prst="ellipse">
            <a:avLst/>
          </a:prstGeom>
          <a:solidFill xmlns:a="http://schemas.openxmlformats.org/drawingml/2006/main">
            <a:srgbClr val="55CF8E"/>
          </a:solidFill>
          <a:ln xmlns:a="http://schemas.openxmlformats.org/drawingml/2006/main" w="0">
            <a:noFill/>
            <a:prstDash val="solid"/>
          </a:ln>
        </p:spPr>
      </p:sp>
      <p:sp>
        <p:nvSpPr>
          <p:cNvPr id="41" name="">
            <a:extLst xmlns:a="http://schemas.openxmlformats.org/drawingml/2006/main">
              <a:ext uri="{FF2B5EF4-FFF2-40B4-BE49-F238E27FC236}">
                <a16:creationId xmlns:a16="http://schemas.microsoft.com/office/drawing/2014/main" id="{91ED85F5-CEC3-47B9-A77E-AD38425E9679}"/>
              </a:ext>
            </a:extLst>
          </p:cNvPr>
          <p:cNvSpPr>
            <a:spLocks xmlns:a="http://schemas.openxmlformats.org/drawingml/2006/main" noGrp="1"/>
          </p:cNvSpPr>
          <p:nvPr/>
        </p:nvSpPr>
        <p:spPr>
          <a:xfrm xmlns:a="http://schemas.openxmlformats.org/drawingml/2006/main">
            <a:off x="7791450"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measure</a:t>
            </a:r>
          </a:p>
        </p:txBody>
      </p:sp>
      <p:sp>
        <p:nvSpPr>
          <p:cNvPr id="42" name="">
            <a:extLst xmlns:a="http://schemas.openxmlformats.org/drawingml/2006/main">
              <a:ext uri="{FF2B5EF4-FFF2-40B4-BE49-F238E27FC236}">
                <a16:creationId xmlns:a16="http://schemas.microsoft.com/office/drawing/2014/main" id="{BF6A3A14-1E1E-48DD-BE2F-55837CF83B73}"/>
              </a:ext>
            </a:extLst>
          </p:cNvPr>
          <p:cNvSpPr>
            <a:spLocks xmlns:a="http://schemas.openxmlformats.org/drawingml/2006/main" noGrp="1"/>
          </p:cNvSpPr>
          <p:nvPr/>
        </p:nvSpPr>
        <p:spPr>
          <a:xfrm xmlns:a="http://schemas.openxmlformats.org/drawingml/2006/main">
            <a:off x="9096375" y="2647950"/>
            <a:ext cx="457200" cy="457200"/>
          </a:xfrm>
          <a:prstGeom xmlns:a="http://schemas.openxmlformats.org/drawingml/2006/main" prst="ellipse">
            <a:avLst/>
          </a:prstGeom>
          <a:solidFill xmlns:a="http://schemas.openxmlformats.org/drawingml/2006/main">
            <a:srgbClr val="55CF8E"/>
          </a:solidFill>
          <a:ln xmlns:a="http://schemas.openxmlformats.org/drawingml/2006/main" w="0">
            <a:noFill/>
            <a:prstDash val="solid"/>
          </a:ln>
        </p:spPr>
      </p:sp>
      <p:sp>
        <p:nvSpPr>
          <p:cNvPr id="43" name="">
            <a:extLst xmlns:a="http://schemas.openxmlformats.org/drawingml/2006/main">
              <a:ext uri="{FF2B5EF4-FFF2-40B4-BE49-F238E27FC236}">
                <a16:creationId xmlns:a16="http://schemas.microsoft.com/office/drawing/2014/main" id="{99EE8631-A932-4804-8CB8-FCBD82DB2B34}"/>
              </a:ext>
            </a:extLst>
          </p:cNvPr>
          <p:cNvSpPr>
            <a:spLocks xmlns:a="http://schemas.openxmlformats.org/drawingml/2006/main" noGrp="1"/>
          </p:cNvSpPr>
          <p:nvPr/>
        </p:nvSpPr>
        <p:spPr>
          <a:xfrm xmlns:a="http://schemas.openxmlformats.org/drawingml/2006/main">
            <a:off x="8886825"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compare</a:t>
            </a:r>
          </a:p>
        </p:txBody>
      </p:sp>
      <p:sp>
        <p:nvSpPr>
          <p:cNvPr id="44" name="">
            <a:extLst xmlns:a="http://schemas.openxmlformats.org/drawingml/2006/main">
              <a:ext uri="{FF2B5EF4-FFF2-40B4-BE49-F238E27FC236}">
                <a16:creationId xmlns:a16="http://schemas.microsoft.com/office/drawing/2014/main" id="{4E9846E2-94C8-4EB3-A776-57718E97D32B}"/>
              </a:ext>
            </a:extLst>
          </p:cNvPr>
          <p:cNvSpPr>
            <a:spLocks xmlns:a="http://schemas.openxmlformats.org/drawingml/2006/main" noGrp="1"/>
          </p:cNvSpPr>
          <p:nvPr/>
        </p:nvSpPr>
        <p:spPr>
          <a:xfrm xmlns:a="http://schemas.openxmlformats.org/drawingml/2006/main">
            <a:off x="10191750" y="2647950"/>
            <a:ext cx="457200" cy="457200"/>
          </a:xfrm>
          <a:prstGeom xmlns:a="http://schemas.openxmlformats.org/drawingml/2006/main" prst="ellipse">
            <a:avLst/>
          </a:prstGeom>
          <a:solidFill xmlns:a="http://schemas.openxmlformats.org/drawingml/2006/main">
            <a:srgbClr val="FFA643"/>
          </a:solidFill>
          <a:ln xmlns:a="http://schemas.openxmlformats.org/drawingml/2006/main" w="0">
            <a:noFill/>
            <a:prstDash val="solid"/>
          </a:ln>
        </p:spPr>
      </p:sp>
      <p:sp>
        <p:nvSpPr>
          <p:cNvPr id="45" name="">
            <a:extLst xmlns:a="http://schemas.openxmlformats.org/drawingml/2006/main">
              <a:ext uri="{FF2B5EF4-FFF2-40B4-BE49-F238E27FC236}">
                <a16:creationId xmlns:a16="http://schemas.microsoft.com/office/drawing/2014/main" id="{6691C2EB-383A-49F7-ACAB-AA80FD5E7C38}"/>
              </a:ext>
            </a:extLst>
          </p:cNvPr>
          <p:cNvSpPr>
            <a:spLocks xmlns:a="http://schemas.openxmlformats.org/drawingml/2006/main" noGrp="1"/>
          </p:cNvSpPr>
          <p:nvPr/>
        </p:nvSpPr>
        <p:spPr>
          <a:xfrm xmlns:a="http://schemas.openxmlformats.org/drawingml/2006/main">
            <a:off x="9982200" y="3248025"/>
            <a:ext cx="876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claim</a:t>
            </a:r>
          </a:p>
        </p:txBody>
      </p:sp>
      <p:sp>
        <p:nvSpPr>
          <p:cNvPr id="46" name="">
            <a:extLst xmlns:a="http://schemas.openxmlformats.org/drawingml/2006/main">
              <a:ext uri="{FF2B5EF4-FFF2-40B4-BE49-F238E27FC236}">
                <a16:creationId xmlns:a16="http://schemas.microsoft.com/office/drawing/2014/main" id="{7095C9F8-A4D9-400A-90AF-8709DE0DCDD8}"/>
              </a:ext>
            </a:extLst>
          </p:cNvPr>
          <p:cNvSpPr>
            <a:spLocks xmlns:a="http://schemas.openxmlformats.org/drawingml/2006/main" noGrp="1"/>
          </p:cNvSpPr>
          <p:nvPr/>
        </p:nvSpPr>
        <p:spPr>
          <a:xfrm xmlns:a="http://schemas.openxmlformats.org/drawingml/2006/main">
            <a:off x="6429375" y="4238625"/>
            <a:ext cx="3714750" cy="723900"/>
          </a:xfrm>
          <a:prstGeom xmlns:a="http://schemas.openxmlformats.org/drawingml/2006/main" prst="roundRect">
            <a:avLst>
              <a:gd name="adj" fmla="val 15789"/>
            </a:avLst>
          </a:prstGeom>
          <a:solidFill xmlns:a="http://schemas.openxmlformats.org/drawingml/2006/main">
            <a:srgbClr val="142D43"/>
          </a:solidFill>
          <a:ln xmlns:a="http://schemas.openxmlformats.org/drawingml/2006/main" w="19050">
            <a:solidFill>
              <a:srgbClr val="FFA643"/>
            </a:solidFill>
            <a:prstDash val="solid"/>
          </a:ln>
        </p:spPr>
        <p:txBody>
          <a:bodyPr xmlns:a="http://schemas.openxmlformats.org/drawingml/2006/main" anchor="ctr"/>
          <a:lstStyle xmlns:a="http://schemas.openxmlformats.org/drawingml/2006/main"/>
          <a:p xmlns:a="http://schemas.openxmlformats.org/drawingml/2006/main">
            <a:pPr algn="ctr">
              <a:buNone/>
              <a:defRPr sz="1350" b="1">
                <a:solidFill>
                  <a:srgbClr val="F7FAFC"/>
                </a:solidFill>
              </a:defRPr>
            </a:pPr>
            <a:r>
              <a:rPr sz="1550" b="1">
                <a:solidFill>
                  <a:srgbClr val="F7FAFC"/>
                </a:solidFill>
              </a:rPr>
              <a:t>State only the claim the evidence supports.</a:t>
            </a:r>
          </a:p>
        </p:txBody>
      </p:sp>
    </p:spTree>
    <p:extLst>
      <p:ext uri="{BB962C8B-B14F-4D97-AF65-F5344CB8AC3E}">
        <p14:creationId xmlns:p14="http://schemas.microsoft.com/office/powerpoint/2010/main" val="544344882"/>
      </p:ext>
    </p:extLst>
  </p:cSld>
</p:sld>
</file>

<file path=ppt/slides/slide120.xml><?xml version="1.0" encoding="utf-8"?>
<p:sld xmlns:p="http://schemas.openxmlformats.org/presentationml/2006/main">
  <p:cSld>
    <p:bg>
      <p:bgPr>
        <a:solidFill xmlns:a="http://schemas.openxmlformats.org/drawingml/2006/main">
          <a:srgbClr val="FFF7E8"/>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B10EEAA0-1794-4F19-8392-40C3DD67CA79}"/>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668582F6-2779-493D-9C45-14E2EF340502}"/>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E43F405F-AE48-427B-B8ED-F209E0572B9D}"/>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EVIDENCE</a:t>
            </a:r>
          </a:p>
        </p:txBody>
      </p:sp>
      <p:sp>
        <p:nvSpPr>
          <p:cNvPr id="5" name="TextBox 4">
            <a:extLst xmlns:a="http://schemas.openxmlformats.org/drawingml/2006/main">
              <a:ext uri="{FF2B5EF4-FFF2-40B4-BE49-F238E27FC236}">
                <a16:creationId xmlns:a16="http://schemas.microsoft.com/office/drawing/2014/main" id="{4179F0F4-25D8-477E-83F8-572AA8760029}"/>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Final exercise — separate fact, inference, and decision</a:t>
            </a:r>
          </a:p>
        </p:txBody>
      </p:sp>
      <p:sp>
        <p:nvSpPr>
          <p:cNvPr id="6" name="Rectangle 5">
            <a:extLst xmlns:a="http://schemas.openxmlformats.org/drawingml/2006/main">
              <a:ext uri="{FF2B5EF4-FFF2-40B4-BE49-F238E27FC236}">
                <a16:creationId xmlns:a16="http://schemas.microsoft.com/office/drawing/2014/main" id="{58C64D9E-0B73-4E78-AA91-8A9770FD2889}"/>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D76FB2E2-8F61-4DE2-AF90-B7B9C26AAEFA}"/>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120/124</a:t>
            </a:r>
          </a:p>
        </p:txBody>
      </p:sp>
      <p:sp>
        <p:nvSpPr>
          <p:cNvPr id="8" name="Oval 7">
            <a:extLst xmlns:a="http://schemas.openxmlformats.org/drawingml/2006/main">
              <a:ext uri="{FF2B5EF4-FFF2-40B4-BE49-F238E27FC236}">
                <a16:creationId xmlns:a16="http://schemas.microsoft.com/office/drawing/2014/main" id="{51E7AE23-9B4E-4AB0-8755-FF6BE1F6DF90}"/>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C889B264-2BFF-42D3-B9A8-A706AA066F01}"/>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Fact: which stage dominates measured P99?</a:t>
            </a:r>
          </a:p>
        </p:txBody>
      </p:sp>
      <p:sp>
        <p:nvSpPr>
          <p:cNvPr id="10" name="Oval 9">
            <a:extLst xmlns:a="http://schemas.openxmlformats.org/drawingml/2006/main">
              <a:ext uri="{FF2B5EF4-FFF2-40B4-BE49-F238E27FC236}">
                <a16:creationId xmlns:a16="http://schemas.microsoft.com/office/drawing/2014/main" id="{DB7EF71A-34C2-4EFC-A33D-F7DC460B8D24}"/>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DEA4E617-5774-4572-BF56-FAB0AD5F0A37}"/>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Inference: what mechanism may explain it?</a:t>
            </a:r>
          </a:p>
        </p:txBody>
      </p:sp>
      <p:sp>
        <p:nvSpPr>
          <p:cNvPr id="12" name="Oval 11">
            <a:extLst xmlns:a="http://schemas.openxmlformats.org/drawingml/2006/main">
              <a:ext uri="{FF2B5EF4-FFF2-40B4-BE49-F238E27FC236}">
                <a16:creationId xmlns:a16="http://schemas.microsoft.com/office/drawing/2014/main" id="{4423404E-3F09-4C59-AFE4-8AEAC0F8E815}"/>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795BF05C-B5B5-4C3F-B19C-4B3E4E549DD7}"/>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Decision: what controlled experiment comes next?</a:t>
            </a:r>
          </a:p>
        </p:txBody>
      </p:sp>
      <p:sp>
        <p:nvSpPr>
          <p:cNvPr id="14" name="Oval 13">
            <a:extLst xmlns:a="http://schemas.openxmlformats.org/drawingml/2006/main">
              <a:ext uri="{FF2B5EF4-FFF2-40B4-BE49-F238E27FC236}">
                <a16:creationId xmlns:a16="http://schemas.microsoft.com/office/drawing/2014/main" id="{76988332-DD56-4FCE-9E59-B416E47C2341}"/>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1F205AF2-B607-49A9-AA23-D68953B59303}"/>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What evidence would change the decision?</a:t>
            </a:r>
          </a:p>
        </p:txBody>
      </p:sp>
      <p:sp>
        <p:nvSpPr>
          <p:cNvPr id="16" name="TextBox 15">
            <a:extLst xmlns:a="http://schemas.openxmlformats.org/drawingml/2006/main">
              <a:ext uri="{FF2B5EF4-FFF2-40B4-BE49-F238E27FC236}">
                <a16:creationId xmlns:a16="http://schemas.microsoft.com/office/drawing/2014/main" id="{E47F745E-B9BD-4C97-92C6-7A10180D1668}"/>
              </a:ext>
            </a:extLst>
          </p:cNvPr>
          <p:cNvSpPr>
            <a:spLocks xmlns:a="http://schemas.openxmlformats.org/drawingml/2006/main" noGrp="1"/>
          </p:cNvSpPr>
          <p:nvPr/>
        </p:nvSpPr>
        <p:spPr>
          <a:xfrm xmlns:a="http://schemas.openxmlformats.org/drawingml/2006/main">
            <a:off x="5559552" y="1773936"/>
            <a:ext cx="25603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52CB89"/>
                </a:solidFill>
                <a:latin typeface="Avenir Next"/>
                <a:ea typeface="Avenir Next"/>
                <a:cs typeface="Avenir Next"/>
              </a:defRPr>
            </a:pPr>
            <a:r>
              <a:rPr>
                <a:solidFill>
                  <a:srgbClr val="D7E4EB"/>
                </a:solidFill>
              </a:rPr>
              <a:t/>
            </a:r>
          </a:p>
        </p:txBody>
      </p:sp>
      <p:sp>
        <p:nvSpPr>
          <p:cNvPr id="17" name="Oval 16">
            <a:extLst xmlns:a="http://schemas.openxmlformats.org/drawingml/2006/main">
              <a:ext uri="{FF2B5EF4-FFF2-40B4-BE49-F238E27FC236}">
                <a16:creationId xmlns:a16="http://schemas.microsoft.com/office/drawing/2014/main" id="{AE467D92-5438-4FD0-865F-53D974AD579D}"/>
              </a:ext>
            </a:extLst>
          </p:cNvPr>
          <p:cNvSpPr>
            <a:spLocks xmlns:a="http://schemas.openxmlformats.org/drawingml/2006/main" noGrp="1"/>
          </p:cNvSpPr>
          <p:nvPr/>
        </p:nvSpPr>
        <p:spPr>
          <a:xfrm xmlns:a="http://schemas.openxmlformats.org/drawingml/2006/main">
            <a:off x="555955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Connector 17">
            <a:extLst xmlns:a="http://schemas.openxmlformats.org/drawingml/2006/main">
              <a:ext uri="{FF2B5EF4-FFF2-40B4-BE49-F238E27FC236}">
                <a16:creationId xmlns:a16="http://schemas.microsoft.com/office/drawing/2014/main" id="{EAE23B91-BD5B-41EE-BA9B-7E13002B31C1}"/>
              </a:ext>
            </a:extLst>
          </p:cNvPr>
          <p:cNvSpPr>
            <a:spLocks xmlns:a="http://schemas.openxmlformats.org/drawingml/2006/main" noGrp="1"/>
          </p:cNvSpPr>
          <p:nvPr/>
        </p:nvSpPr>
        <p:spPr>
          <a:xfrm xmlns:a="http://schemas.openxmlformats.org/drawingml/2006/main">
            <a:off x="608990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9" name="TextBox 18">
            <a:extLst xmlns:a="http://schemas.openxmlformats.org/drawingml/2006/main">
              <a:ext uri="{FF2B5EF4-FFF2-40B4-BE49-F238E27FC236}">
                <a16:creationId xmlns:a16="http://schemas.microsoft.com/office/drawing/2014/main" id="{43DC24E4-5E01-438D-B2B0-6EDA109A903F}"/>
              </a:ext>
            </a:extLst>
          </p:cNvPr>
          <p:cNvSpPr>
            <a:spLocks xmlns:a="http://schemas.openxmlformats.org/drawingml/2006/main" noGrp="1"/>
          </p:cNvSpPr>
          <p:nvPr/>
        </p:nvSpPr>
        <p:spPr>
          <a:xfrm xmlns:a="http://schemas.openxmlformats.org/drawingml/2006/main">
            <a:off x="537667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0" name="Oval 19">
            <a:extLst xmlns:a="http://schemas.openxmlformats.org/drawingml/2006/main">
              <a:ext uri="{FF2B5EF4-FFF2-40B4-BE49-F238E27FC236}">
                <a16:creationId xmlns:a16="http://schemas.microsoft.com/office/drawing/2014/main" id="{F3572ABC-34E7-43FD-991D-0CDEFFBB0986}"/>
              </a:ext>
            </a:extLst>
          </p:cNvPr>
          <p:cNvSpPr>
            <a:spLocks xmlns:a="http://schemas.openxmlformats.org/drawingml/2006/main" noGrp="1"/>
          </p:cNvSpPr>
          <p:nvPr/>
        </p:nvSpPr>
        <p:spPr>
          <a:xfrm xmlns:a="http://schemas.openxmlformats.org/drawingml/2006/main">
            <a:off x="665683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Connector 20">
            <a:extLst xmlns:a="http://schemas.openxmlformats.org/drawingml/2006/main">
              <a:ext uri="{FF2B5EF4-FFF2-40B4-BE49-F238E27FC236}">
                <a16:creationId xmlns:a16="http://schemas.microsoft.com/office/drawing/2014/main" id="{F4B5C80F-40E3-41D9-9E87-F11B6191F437}"/>
              </a:ext>
            </a:extLst>
          </p:cNvPr>
          <p:cNvSpPr>
            <a:spLocks xmlns:a="http://schemas.openxmlformats.org/drawingml/2006/main" noGrp="1"/>
          </p:cNvSpPr>
          <p:nvPr/>
        </p:nvSpPr>
        <p:spPr>
          <a:xfrm xmlns:a="http://schemas.openxmlformats.org/drawingml/2006/main">
            <a:off x="718718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2" name="TextBox 21">
            <a:extLst xmlns:a="http://schemas.openxmlformats.org/drawingml/2006/main">
              <a:ext uri="{FF2B5EF4-FFF2-40B4-BE49-F238E27FC236}">
                <a16:creationId xmlns:a16="http://schemas.microsoft.com/office/drawing/2014/main" id="{26C37A44-2316-4CC8-B71C-875ECCB853EB}"/>
              </a:ext>
            </a:extLst>
          </p:cNvPr>
          <p:cNvSpPr>
            <a:spLocks xmlns:a="http://schemas.openxmlformats.org/drawingml/2006/main" noGrp="1"/>
          </p:cNvSpPr>
          <p:nvPr/>
        </p:nvSpPr>
        <p:spPr>
          <a:xfrm xmlns:a="http://schemas.openxmlformats.org/drawingml/2006/main">
            <a:off x="647395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3" name="Oval 22">
            <a:extLst xmlns:a="http://schemas.openxmlformats.org/drawingml/2006/main">
              <a:ext uri="{FF2B5EF4-FFF2-40B4-BE49-F238E27FC236}">
                <a16:creationId xmlns:a16="http://schemas.microsoft.com/office/drawing/2014/main" id="{C8AD04AC-AACD-4537-9825-8D309FEA4962}"/>
              </a:ext>
            </a:extLst>
          </p:cNvPr>
          <p:cNvSpPr>
            <a:spLocks xmlns:a="http://schemas.openxmlformats.org/drawingml/2006/main" noGrp="1"/>
          </p:cNvSpPr>
          <p:nvPr/>
        </p:nvSpPr>
        <p:spPr>
          <a:xfrm xmlns:a="http://schemas.openxmlformats.org/drawingml/2006/main">
            <a:off x="775411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Connector 23">
            <a:extLst xmlns:a="http://schemas.openxmlformats.org/drawingml/2006/main">
              <a:ext uri="{FF2B5EF4-FFF2-40B4-BE49-F238E27FC236}">
                <a16:creationId xmlns:a16="http://schemas.microsoft.com/office/drawing/2014/main" id="{72A61605-2FC4-49DB-A601-DCF3695C1ABA}"/>
              </a:ext>
            </a:extLst>
          </p:cNvPr>
          <p:cNvSpPr>
            <a:spLocks xmlns:a="http://schemas.openxmlformats.org/drawingml/2006/main" noGrp="1"/>
          </p:cNvSpPr>
          <p:nvPr/>
        </p:nvSpPr>
        <p:spPr>
          <a:xfrm xmlns:a="http://schemas.openxmlformats.org/drawingml/2006/main">
            <a:off x="828446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5" name="TextBox 24">
            <a:extLst xmlns:a="http://schemas.openxmlformats.org/drawingml/2006/main">
              <a:ext uri="{FF2B5EF4-FFF2-40B4-BE49-F238E27FC236}">
                <a16:creationId xmlns:a16="http://schemas.microsoft.com/office/drawing/2014/main" id="{4EEF4A47-E362-43C2-880A-BAA05758F721}"/>
              </a:ext>
            </a:extLst>
          </p:cNvPr>
          <p:cNvSpPr>
            <a:spLocks xmlns:a="http://schemas.openxmlformats.org/drawingml/2006/main" noGrp="1"/>
          </p:cNvSpPr>
          <p:nvPr/>
        </p:nvSpPr>
        <p:spPr>
          <a:xfrm xmlns:a="http://schemas.openxmlformats.org/drawingml/2006/main">
            <a:off x="757123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6" name="Oval 25">
            <a:extLst xmlns:a="http://schemas.openxmlformats.org/drawingml/2006/main">
              <a:ext uri="{FF2B5EF4-FFF2-40B4-BE49-F238E27FC236}">
                <a16:creationId xmlns:a16="http://schemas.microsoft.com/office/drawing/2014/main" id="{4AA5BEA1-0F7C-435A-9E4C-FA132F384769}"/>
              </a:ext>
            </a:extLst>
          </p:cNvPr>
          <p:cNvSpPr>
            <a:spLocks xmlns:a="http://schemas.openxmlformats.org/drawingml/2006/main" noGrp="1"/>
          </p:cNvSpPr>
          <p:nvPr/>
        </p:nvSpPr>
        <p:spPr>
          <a:xfrm xmlns:a="http://schemas.openxmlformats.org/drawingml/2006/main">
            <a:off x="885139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Connector 26">
            <a:extLst xmlns:a="http://schemas.openxmlformats.org/drawingml/2006/main">
              <a:ext uri="{FF2B5EF4-FFF2-40B4-BE49-F238E27FC236}">
                <a16:creationId xmlns:a16="http://schemas.microsoft.com/office/drawing/2014/main" id="{0866FABC-B44D-42C1-8E3A-3D59F46A9A22}"/>
              </a:ext>
            </a:extLst>
          </p:cNvPr>
          <p:cNvSpPr>
            <a:spLocks xmlns:a="http://schemas.openxmlformats.org/drawingml/2006/main" noGrp="1"/>
          </p:cNvSpPr>
          <p:nvPr/>
        </p:nvSpPr>
        <p:spPr>
          <a:xfrm xmlns:a="http://schemas.openxmlformats.org/drawingml/2006/main">
            <a:off x="938174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8" name="TextBox 27">
            <a:extLst xmlns:a="http://schemas.openxmlformats.org/drawingml/2006/main">
              <a:ext uri="{FF2B5EF4-FFF2-40B4-BE49-F238E27FC236}">
                <a16:creationId xmlns:a16="http://schemas.microsoft.com/office/drawing/2014/main" id="{E85D1C10-2B65-4223-AE15-BB7116C4C2AC}"/>
              </a:ext>
            </a:extLst>
          </p:cNvPr>
          <p:cNvSpPr>
            <a:spLocks xmlns:a="http://schemas.openxmlformats.org/drawingml/2006/main" noGrp="1"/>
          </p:cNvSpPr>
          <p:nvPr/>
        </p:nvSpPr>
        <p:spPr>
          <a:xfrm xmlns:a="http://schemas.openxmlformats.org/drawingml/2006/main">
            <a:off x="866851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9" name="Oval 28">
            <a:extLst xmlns:a="http://schemas.openxmlformats.org/drawingml/2006/main">
              <a:ext uri="{FF2B5EF4-FFF2-40B4-BE49-F238E27FC236}">
                <a16:creationId xmlns:a16="http://schemas.microsoft.com/office/drawing/2014/main" id="{AD69C41A-F7E2-4886-85F7-B7DCD39CB398}"/>
              </a:ext>
            </a:extLst>
          </p:cNvPr>
          <p:cNvSpPr>
            <a:spLocks xmlns:a="http://schemas.openxmlformats.org/drawingml/2006/main" noGrp="1"/>
          </p:cNvSpPr>
          <p:nvPr/>
        </p:nvSpPr>
        <p:spPr>
          <a:xfrm xmlns:a="http://schemas.openxmlformats.org/drawingml/2006/main">
            <a:off x="994867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D2476E20-ECCB-40C1-B0DA-21E86D4EA5BC}"/>
              </a:ext>
            </a:extLst>
          </p:cNvPr>
          <p:cNvSpPr>
            <a:spLocks xmlns:a="http://schemas.openxmlformats.org/drawingml/2006/main" noGrp="1"/>
          </p:cNvSpPr>
          <p:nvPr/>
        </p:nvSpPr>
        <p:spPr>
          <a:xfrm xmlns:a="http://schemas.openxmlformats.org/drawingml/2006/main">
            <a:off x="976579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
            </a:r>
          </a:p>
        </p:txBody>
      </p:sp>
      <p:sp>
        <p:nvSpPr>
          <p:cNvPr id="31" name="Rounded Rectangle 30">
            <a:extLst xmlns:a="http://schemas.openxmlformats.org/drawingml/2006/main">
              <a:ext uri="{FF2B5EF4-FFF2-40B4-BE49-F238E27FC236}">
                <a16:creationId xmlns:a16="http://schemas.microsoft.com/office/drawing/2014/main" id="{704AB764-A3F4-46B7-A332-692244620D98}"/>
              </a:ext>
            </a:extLst>
          </p:cNvPr>
          <p:cNvSpPr>
            <a:spLocks xmlns:a="http://schemas.openxmlformats.org/drawingml/2006/main" noGrp="1"/>
          </p:cNvSpPr>
          <p:nvPr/>
        </p:nvSpPr>
        <p:spPr>
          <a:xfrm xmlns:a="http://schemas.openxmlformats.org/drawingml/2006/main">
            <a:off x="6601968" y="4645152"/>
            <a:ext cx="3429000" cy="658368"/>
          </a:xfrm>
          <a:prstGeom xmlns:a="http://schemas.openxmlformats.org/drawingml/2006/main" prst="roundRect">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TextBox 31">
            <a:extLst xmlns:a="http://schemas.openxmlformats.org/drawingml/2006/main">
              <a:ext uri="{FF2B5EF4-FFF2-40B4-BE49-F238E27FC236}">
                <a16:creationId xmlns:a16="http://schemas.microsoft.com/office/drawing/2014/main" id="{7E8A740A-D33A-464C-812C-0B3223BC55BB}"/>
              </a:ext>
            </a:extLst>
          </p:cNvPr>
          <p:cNvSpPr>
            <a:spLocks xmlns:a="http://schemas.openxmlformats.org/drawingml/2006/main" noGrp="1"/>
          </p:cNvSpPr>
          <p:nvPr/>
        </p:nvSpPr>
        <p:spPr>
          <a:xfrm xmlns:a="http://schemas.openxmlformats.org/drawingml/2006/main">
            <a:off x="6601968" y="4791456"/>
            <a:ext cx="34290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
            </a:r>
          </a:p>
        </p:txBody>
      </p:sp>
      <p:sp>
        <p:nvSpPr>
          <p:cNvPr id="33" name="Deck progress 116/120">
            <a:extLst xmlns:a="http://schemas.openxmlformats.org/drawingml/2006/main">
              <a:ext uri="{FF2B5EF4-FFF2-40B4-BE49-F238E27FC236}">
                <a16:creationId xmlns:a16="http://schemas.microsoft.com/office/drawing/2014/main" id="{58672BBC-35AA-40A6-A457-42A10E8C9F3C}"/>
              </a:ext>
            </a:extLst>
          </p:cNvPr>
          <p:cNvSpPr>
            <a:spLocks xmlns:a="http://schemas.openxmlformats.org/drawingml/2006/main" noGrp="1"/>
          </p:cNvSpPr>
          <p:nvPr/>
        </p:nvSpPr>
        <p:spPr>
          <a:xfrm xmlns:a="http://schemas.openxmlformats.org/drawingml/2006/main">
            <a:off x="530352" y="6473952"/>
            <a:ext cx="10088474"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4" name="Current page 116">
            <a:extLst xmlns:a="http://schemas.openxmlformats.org/drawingml/2006/main">
              <a:ext uri="{FF2B5EF4-FFF2-40B4-BE49-F238E27FC236}">
                <a16:creationId xmlns:a16="http://schemas.microsoft.com/office/drawing/2014/main" id="{BF617B3D-3F36-4287-A4DF-38BD0E851B3C}"/>
              </a:ext>
            </a:extLst>
          </p:cNvPr>
          <p:cNvSpPr>
            <a:spLocks xmlns:a="http://schemas.openxmlformats.org/drawingml/2006/main" noGrp="1"/>
          </p:cNvSpPr>
          <p:nvPr/>
        </p:nvSpPr>
        <p:spPr>
          <a:xfrm xmlns:a="http://schemas.openxmlformats.org/drawingml/2006/main">
            <a:off x="10585488"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35" name="">
            <a:extLst xmlns:a="http://schemas.openxmlformats.org/drawingml/2006/main">
              <a:ext uri="{FF2B5EF4-FFF2-40B4-BE49-F238E27FC236}">
                <a16:creationId xmlns:a16="http://schemas.microsoft.com/office/drawing/2014/main" id="{6DBEA037-7251-440E-88A2-85657255E2A1}"/>
              </a:ext>
            </a:extLst>
          </p:cNvPr>
          <p:cNvSpPr>
            <a:spLocks xmlns:a="http://schemas.openxmlformats.org/drawingml/2006/main" noGrp="1"/>
          </p:cNvSpPr>
          <p:nvPr/>
        </p:nvSpPr>
        <p:spPr>
          <a:xfrm xmlns:a="http://schemas.openxmlformats.org/drawingml/2006/main">
            <a:off x="5715000" y="1809750"/>
            <a:ext cx="495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buNone/>
              <a:defRPr sz="975" b="1">
                <a:solidFill>
                  <a:srgbClr val="55CF8E"/>
                </a:solidFill>
              </a:defRPr>
            </a:pPr>
            <a:r>
              <a:rPr sz="1300" b="1">
                <a:solidFill>
                  <a:srgbClr val="55CF8E"/>
                </a:solidFill>
              </a:rPr>
              <a:t>TURN AN OBSERVATION INTO A TEST</a:t>
            </a:r>
          </a:p>
        </p:txBody>
      </p:sp>
      <p:sp>
        <p:nvSpPr>
          <p:cNvPr id="36" name="">
            <a:extLst xmlns:a="http://schemas.openxmlformats.org/drawingml/2006/main">
              <a:ext uri="{FF2B5EF4-FFF2-40B4-BE49-F238E27FC236}">
                <a16:creationId xmlns:a16="http://schemas.microsoft.com/office/drawing/2014/main" id="{B4263275-9A22-4BE4-8FF6-583BA25F0639}"/>
              </a:ext>
            </a:extLst>
          </p:cNvPr>
          <p:cNvSpPr>
            <a:spLocks xmlns:a="http://schemas.openxmlformats.org/drawingml/2006/main" noGrp="1"/>
          </p:cNvSpPr>
          <p:nvPr/>
        </p:nvSpPr>
        <p:spPr>
          <a:xfrm xmlns:a="http://schemas.openxmlformats.org/drawingml/2006/main">
            <a:off x="6686550" y="3048000"/>
            <a:ext cx="1076325" cy="0"/>
          </a:xfrm>
          <a:prstGeom xmlns:a="http://schemas.openxmlformats.org/drawingml/2006/main" prst="line">
            <a:avLst/>
          </a:prstGeom>
          <a:noFill xmlns:a="http://schemas.openxmlformats.org/drawingml/2006/main"/>
          <a:ln xmlns:a="http://schemas.openxmlformats.org/drawingml/2006/main" w="28575">
            <a:solidFill>
              <a:srgbClr val="29445A"/>
            </a:solidFill>
            <a:prstDash val="solid"/>
          </a:ln>
        </p:spPr>
      </p:sp>
      <p:sp>
        <p:nvSpPr>
          <p:cNvPr id="37" name="">
            <a:extLst xmlns:a="http://schemas.openxmlformats.org/drawingml/2006/main">
              <a:ext uri="{FF2B5EF4-FFF2-40B4-BE49-F238E27FC236}">
                <a16:creationId xmlns:a16="http://schemas.microsoft.com/office/drawing/2014/main" id="{CEA485A7-5DE1-411D-92E4-CC56210BA346}"/>
              </a:ext>
            </a:extLst>
          </p:cNvPr>
          <p:cNvSpPr>
            <a:spLocks xmlns:a="http://schemas.openxmlformats.org/drawingml/2006/main" noGrp="1"/>
          </p:cNvSpPr>
          <p:nvPr/>
        </p:nvSpPr>
        <p:spPr>
          <a:xfrm xmlns:a="http://schemas.openxmlformats.org/drawingml/2006/main">
            <a:off x="8543925" y="3048000"/>
            <a:ext cx="1076325" cy="0"/>
          </a:xfrm>
          <a:prstGeom xmlns:a="http://schemas.openxmlformats.org/drawingml/2006/main" prst="line">
            <a:avLst/>
          </a:prstGeom>
          <a:noFill xmlns:a="http://schemas.openxmlformats.org/drawingml/2006/main"/>
          <a:ln xmlns:a="http://schemas.openxmlformats.org/drawingml/2006/main" w="28575">
            <a:solidFill>
              <a:srgbClr val="29445A"/>
            </a:solidFill>
            <a:prstDash val="solid"/>
          </a:ln>
        </p:spPr>
      </p:sp>
      <p:sp>
        <p:nvSpPr>
          <p:cNvPr id="38" name="">
            <a:extLst xmlns:a="http://schemas.openxmlformats.org/drawingml/2006/main">
              <a:ext uri="{FF2B5EF4-FFF2-40B4-BE49-F238E27FC236}">
                <a16:creationId xmlns:a16="http://schemas.microsoft.com/office/drawing/2014/main" id="{035BE95C-C87E-4B57-8CB5-2FDBCB6F6A90}"/>
              </a:ext>
            </a:extLst>
          </p:cNvPr>
          <p:cNvSpPr>
            <a:spLocks xmlns:a="http://schemas.openxmlformats.org/drawingml/2006/main" noGrp="1"/>
          </p:cNvSpPr>
          <p:nvPr/>
        </p:nvSpPr>
        <p:spPr>
          <a:xfrm xmlns:a="http://schemas.openxmlformats.org/drawingml/2006/main">
            <a:off x="5905500" y="2667000"/>
            <a:ext cx="781050" cy="781050"/>
          </a:xfrm>
          <a:prstGeom xmlns:a="http://schemas.openxmlformats.org/drawingml/2006/main" prst="ellipse">
            <a:avLst/>
          </a:prstGeom>
          <a:solidFill xmlns:a="http://schemas.openxmlformats.org/drawingml/2006/main">
            <a:srgbClr val="43BEE8"/>
          </a:solidFill>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975" b="1">
                <a:solidFill>
                  <a:srgbClr val="071223"/>
                </a:solidFill>
              </a:defRPr>
            </a:pPr>
            <a:r>
              <a:rPr sz="1150" b="1">
                <a:solidFill>
                  <a:srgbClr val="071223"/>
                </a:solidFill>
              </a:rPr>
              <a:t>FACT</a:t>
            </a:r>
          </a:p>
        </p:txBody>
      </p:sp>
      <p:sp>
        <p:nvSpPr>
          <p:cNvPr id="39" name="">
            <a:extLst xmlns:a="http://schemas.openxmlformats.org/drawingml/2006/main">
              <a:ext uri="{FF2B5EF4-FFF2-40B4-BE49-F238E27FC236}">
                <a16:creationId xmlns:a16="http://schemas.microsoft.com/office/drawing/2014/main" id="{602737D8-8215-40F1-AA35-78FF5E540F0A}"/>
              </a:ext>
            </a:extLst>
          </p:cNvPr>
          <p:cNvSpPr>
            <a:spLocks xmlns:a="http://schemas.openxmlformats.org/drawingml/2006/main" noGrp="1"/>
          </p:cNvSpPr>
          <p:nvPr/>
        </p:nvSpPr>
        <p:spPr>
          <a:xfrm xmlns:a="http://schemas.openxmlformats.org/drawingml/2006/main">
            <a:off x="7762875" y="2667000"/>
            <a:ext cx="781050" cy="781050"/>
          </a:xfrm>
          <a:prstGeom xmlns:a="http://schemas.openxmlformats.org/drawingml/2006/main" prst="ellipse">
            <a:avLst/>
          </a:prstGeom>
          <a:solidFill xmlns:a="http://schemas.openxmlformats.org/drawingml/2006/main">
            <a:srgbClr val="FFA643"/>
          </a:solidFill>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975" b="1">
                <a:solidFill>
                  <a:srgbClr val="071223"/>
                </a:solidFill>
              </a:defRPr>
            </a:pPr>
            <a:r>
              <a:rPr sz="1150" b="1">
                <a:solidFill>
                  <a:srgbClr val="071223"/>
                </a:solidFill>
              </a:rPr>
              <a:t>INFER</a:t>
            </a:r>
          </a:p>
        </p:txBody>
      </p:sp>
      <p:sp>
        <p:nvSpPr>
          <p:cNvPr id="40" name="">
            <a:extLst xmlns:a="http://schemas.openxmlformats.org/drawingml/2006/main">
              <a:ext uri="{FF2B5EF4-FFF2-40B4-BE49-F238E27FC236}">
                <a16:creationId xmlns:a16="http://schemas.microsoft.com/office/drawing/2014/main" id="{A582569A-A994-4D8F-81C8-5781AA777FEC}"/>
              </a:ext>
            </a:extLst>
          </p:cNvPr>
          <p:cNvSpPr>
            <a:spLocks xmlns:a="http://schemas.openxmlformats.org/drawingml/2006/main" noGrp="1"/>
          </p:cNvSpPr>
          <p:nvPr/>
        </p:nvSpPr>
        <p:spPr>
          <a:xfrm xmlns:a="http://schemas.openxmlformats.org/drawingml/2006/main">
            <a:off x="9620250" y="2667000"/>
            <a:ext cx="781050" cy="781050"/>
          </a:xfrm>
          <a:prstGeom xmlns:a="http://schemas.openxmlformats.org/drawingml/2006/main" prst="ellipse">
            <a:avLst/>
          </a:prstGeom>
          <a:solidFill xmlns:a="http://schemas.openxmlformats.org/drawingml/2006/main">
            <a:srgbClr val="55CF8E"/>
          </a:solidFill>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buNone/>
              <a:defRPr sz="975" b="1">
                <a:solidFill>
                  <a:srgbClr val="071223"/>
                </a:solidFill>
              </a:defRPr>
            </a:pPr>
            <a:r>
              <a:rPr sz="1150" b="1">
                <a:solidFill>
                  <a:srgbClr val="071223"/>
                </a:solidFill>
              </a:rPr>
              <a:t>TEST</a:t>
            </a:r>
          </a:p>
        </p:txBody>
      </p:sp>
      <p:sp>
        <p:nvSpPr>
          <p:cNvPr id="41" name="">
            <a:extLst xmlns:a="http://schemas.openxmlformats.org/drawingml/2006/main">
              <a:ext uri="{FF2B5EF4-FFF2-40B4-BE49-F238E27FC236}">
                <a16:creationId xmlns:a16="http://schemas.microsoft.com/office/drawing/2014/main" id="{81DDF117-A918-4B8A-B548-580E118BFA84}"/>
              </a:ext>
            </a:extLst>
          </p:cNvPr>
          <p:cNvSpPr>
            <a:spLocks xmlns:a="http://schemas.openxmlformats.org/drawingml/2006/main" noGrp="1"/>
          </p:cNvSpPr>
          <p:nvPr/>
        </p:nvSpPr>
        <p:spPr>
          <a:xfrm xmlns:a="http://schemas.openxmlformats.org/drawingml/2006/main">
            <a:off x="5734050" y="3638550"/>
            <a:ext cx="11239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a:solidFill>
                  <a:srgbClr val="D7E4EB"/>
                </a:solidFill>
              </a:defRPr>
            </a:pPr>
            <a:r>
              <a:rPr sz="1150">
                <a:solidFill>
                  <a:srgbClr val="D7E4EB"/>
                </a:solidFill>
              </a:rPr>
              <a:t>what happened</a:t>
            </a:r>
          </a:p>
        </p:txBody>
      </p:sp>
      <p:sp>
        <p:nvSpPr>
          <p:cNvPr id="42" name="">
            <a:extLst xmlns:a="http://schemas.openxmlformats.org/drawingml/2006/main">
              <a:ext uri="{FF2B5EF4-FFF2-40B4-BE49-F238E27FC236}">
                <a16:creationId xmlns:a16="http://schemas.microsoft.com/office/drawing/2014/main" id="{B0CDA970-825F-4CBE-AFA1-24D3BE0DBA67}"/>
              </a:ext>
            </a:extLst>
          </p:cNvPr>
          <p:cNvSpPr>
            <a:spLocks xmlns:a="http://schemas.openxmlformats.org/drawingml/2006/main" noGrp="1"/>
          </p:cNvSpPr>
          <p:nvPr/>
        </p:nvSpPr>
        <p:spPr>
          <a:xfrm xmlns:a="http://schemas.openxmlformats.org/drawingml/2006/main">
            <a:off x="7496175" y="3638550"/>
            <a:ext cx="1314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a:solidFill>
                  <a:srgbClr val="D7E4EB"/>
                </a:solidFill>
              </a:defRPr>
            </a:pPr>
            <a:r>
              <a:rPr sz="1300">
                <a:solidFill>
                  <a:srgbClr val="D7E4EB"/>
                </a:solidFill>
              </a:rPr>
              <a:t>why it may happen</a:t>
            </a:r>
          </a:p>
        </p:txBody>
      </p:sp>
      <p:sp>
        <p:nvSpPr>
          <p:cNvPr id="43" name="">
            <a:extLst xmlns:a="http://schemas.openxmlformats.org/drawingml/2006/main">
              <a:ext uri="{FF2B5EF4-FFF2-40B4-BE49-F238E27FC236}">
                <a16:creationId xmlns:a16="http://schemas.microsoft.com/office/drawing/2014/main" id="{496EAE98-4220-4E0E-AFFA-5DA4C5C6FCB6}"/>
              </a:ext>
            </a:extLst>
          </p:cNvPr>
          <p:cNvSpPr>
            <a:spLocks xmlns:a="http://schemas.openxmlformats.org/drawingml/2006/main" noGrp="1"/>
          </p:cNvSpPr>
          <p:nvPr/>
        </p:nvSpPr>
        <p:spPr>
          <a:xfrm xmlns:a="http://schemas.openxmlformats.org/drawingml/2006/main">
            <a:off x="9353550" y="3638550"/>
            <a:ext cx="1314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a:solidFill>
                  <a:srgbClr val="D7E4EB"/>
                </a:solidFill>
              </a:defRPr>
            </a:pPr>
            <a:r>
              <a:rPr sz="1300">
                <a:solidFill>
                  <a:srgbClr val="D7E4EB"/>
                </a:solidFill>
              </a:rPr>
              <a:t>what changes next</a:t>
            </a:r>
          </a:p>
        </p:txBody>
      </p:sp>
      <p:sp>
        <p:nvSpPr>
          <p:cNvPr id="44" name="">
            <a:extLst xmlns:a="http://schemas.openxmlformats.org/drawingml/2006/main">
              <a:ext uri="{FF2B5EF4-FFF2-40B4-BE49-F238E27FC236}">
                <a16:creationId xmlns:a16="http://schemas.microsoft.com/office/drawing/2014/main" id="{F8B3BBAE-54F9-428D-8574-F80B8CE51CFC}"/>
              </a:ext>
            </a:extLst>
          </p:cNvPr>
          <p:cNvSpPr>
            <a:spLocks xmlns:a="http://schemas.openxmlformats.org/drawingml/2006/main" noGrp="1"/>
          </p:cNvSpPr>
          <p:nvPr/>
        </p:nvSpPr>
        <p:spPr>
          <a:xfrm xmlns:a="http://schemas.openxmlformats.org/drawingml/2006/main">
            <a:off x="6477000" y="4476750"/>
            <a:ext cx="3619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350" b="1">
                <a:solidFill>
                  <a:srgbClr val="F7FAFC"/>
                </a:solidFill>
              </a:defRPr>
            </a:pPr>
            <a:r>
              <a:rPr sz="1350" b="1">
                <a:solidFill>
                  <a:srgbClr val="F7FAFC"/>
                </a:solidFill>
              </a:rPr>
              <a:t>Evidence can revise every step.</a:t>
            </a:r>
          </a:p>
        </p:txBody>
      </p:sp>
    </p:spTree>
    <p:extLst>
      <p:ext uri="{BB962C8B-B14F-4D97-AF65-F5344CB8AC3E}">
        <p14:creationId xmlns:p14="http://schemas.microsoft.com/office/powerpoint/2010/main" val="166674758"/>
      </p:ext>
    </p:extLst>
  </p:cSld>
</p:sld>
</file>

<file path=ppt/slides/slide1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5F3001F6-E1F4-449A-9998-E8D4D88E96A6}"/>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870D6F82-E357-4ADB-BEDF-5C9D27667293}"/>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39CC2E0E-2F66-4600-856E-A68B5020D1A6}"/>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EVIDENCE</a:t>
            </a:r>
          </a:p>
        </p:txBody>
      </p:sp>
      <p:sp>
        <p:nvSpPr>
          <p:cNvPr id="5" name="TextBox 4">
            <a:extLst xmlns:a="http://schemas.openxmlformats.org/drawingml/2006/main">
              <a:ext uri="{FF2B5EF4-FFF2-40B4-BE49-F238E27FC236}">
                <a16:creationId xmlns:a16="http://schemas.microsoft.com/office/drawing/2014/main" id="{BF5E47FA-2EC1-4F7B-960E-3B63C566374F}"/>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Six plain-language ideas explain the whole journey</a:t>
            </a:r>
          </a:p>
        </p:txBody>
      </p:sp>
      <p:sp>
        <p:nvSpPr>
          <p:cNvPr id="6" name="Rectangle 5">
            <a:extLst xmlns:a="http://schemas.openxmlformats.org/drawingml/2006/main">
              <a:ext uri="{FF2B5EF4-FFF2-40B4-BE49-F238E27FC236}">
                <a16:creationId xmlns:a16="http://schemas.microsoft.com/office/drawing/2014/main" id="{65BC8F90-43CC-41EB-8D50-C77322443A38}"/>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39320899-0A9D-418F-A7CC-2D3123DF6DB8}"/>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121/124</a:t>
            </a:r>
          </a:p>
        </p:txBody>
      </p:sp>
      <p:sp>
        <p:nvSpPr>
          <p:cNvPr id="8" name="Oval 7">
            <a:extLst xmlns:a="http://schemas.openxmlformats.org/drawingml/2006/main">
              <a:ext uri="{FF2B5EF4-FFF2-40B4-BE49-F238E27FC236}">
                <a16:creationId xmlns:a16="http://schemas.microsoft.com/office/drawing/2014/main" id="{711BD1AC-9730-435A-A7BE-D979455A8362}"/>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42A8C442-7137-43D3-B60E-531ECF8CAD65}"/>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Every optimization changes one part of this loop.</a:t>
            </a:r>
          </a:p>
        </p:txBody>
      </p:sp>
      <p:sp>
        <p:nvSpPr>
          <p:cNvPr id="10" name="TextBox 9">
            <a:extLst xmlns:a="http://schemas.openxmlformats.org/drawingml/2006/main">
              <a:ext uri="{FF2B5EF4-FFF2-40B4-BE49-F238E27FC236}">
                <a16:creationId xmlns:a16="http://schemas.microsoft.com/office/drawing/2014/main" id="{B0E26661-4C75-4976-9E88-F2B7CD549B7A}"/>
              </a:ext>
            </a:extLst>
          </p:cNvPr>
          <p:cNvSpPr>
            <a:spLocks xmlns:a="http://schemas.openxmlformats.org/drawingml/2006/main" noGrp="1"/>
          </p:cNvSpPr>
          <p:nvPr/>
        </p:nvSpPr>
        <p:spPr>
          <a:xfrm xmlns:a="http://schemas.openxmlformats.org/drawingml/2006/main">
            <a:off x="5559552" y="1773936"/>
            <a:ext cx="25603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52CB89"/>
                </a:solidFill>
                <a:latin typeface="Avenir Next"/>
                <a:ea typeface="Avenir Next"/>
                <a:cs typeface="Avenir Next"/>
              </a:defRPr>
            </a:pPr>
            <a:r>
              <a:rPr>
                <a:solidFill>
                  <a:srgbClr val="D7E4EB"/>
                </a:solidFill>
              </a:rPr>
              <a:t/>
            </a:r>
          </a:p>
        </p:txBody>
      </p:sp>
      <p:sp>
        <p:nvSpPr>
          <p:cNvPr id="11" name="Oval 10">
            <a:extLst xmlns:a="http://schemas.openxmlformats.org/drawingml/2006/main">
              <a:ext uri="{FF2B5EF4-FFF2-40B4-BE49-F238E27FC236}">
                <a16:creationId xmlns:a16="http://schemas.microsoft.com/office/drawing/2014/main" id="{49A6BD7D-A68F-4CE8-80A6-1AE72E566AF3}"/>
              </a:ext>
            </a:extLst>
          </p:cNvPr>
          <p:cNvSpPr>
            <a:spLocks xmlns:a="http://schemas.openxmlformats.org/drawingml/2006/main" noGrp="1"/>
          </p:cNvSpPr>
          <p:nvPr/>
        </p:nvSpPr>
        <p:spPr>
          <a:xfrm xmlns:a="http://schemas.openxmlformats.org/drawingml/2006/main">
            <a:off x="555955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2" name="Connector 11">
            <a:extLst xmlns:a="http://schemas.openxmlformats.org/drawingml/2006/main">
              <a:ext uri="{FF2B5EF4-FFF2-40B4-BE49-F238E27FC236}">
                <a16:creationId xmlns:a16="http://schemas.microsoft.com/office/drawing/2014/main" id="{D9B1FA98-8FD7-477C-9FAE-DCD63F6C5084}"/>
              </a:ext>
            </a:extLst>
          </p:cNvPr>
          <p:cNvSpPr>
            <a:spLocks xmlns:a="http://schemas.openxmlformats.org/drawingml/2006/main" noGrp="1"/>
          </p:cNvSpPr>
          <p:nvPr/>
        </p:nvSpPr>
        <p:spPr>
          <a:xfrm xmlns:a="http://schemas.openxmlformats.org/drawingml/2006/main">
            <a:off x="608990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3" name="TextBox 12">
            <a:extLst xmlns:a="http://schemas.openxmlformats.org/drawingml/2006/main">
              <a:ext uri="{FF2B5EF4-FFF2-40B4-BE49-F238E27FC236}">
                <a16:creationId xmlns:a16="http://schemas.microsoft.com/office/drawing/2014/main" id="{66BE5348-5F4A-4DF9-8BB4-6EEEAA916D73}"/>
              </a:ext>
            </a:extLst>
          </p:cNvPr>
          <p:cNvSpPr>
            <a:spLocks xmlns:a="http://schemas.openxmlformats.org/drawingml/2006/main" noGrp="1"/>
          </p:cNvSpPr>
          <p:nvPr/>
        </p:nvSpPr>
        <p:spPr>
          <a:xfrm xmlns:a="http://schemas.openxmlformats.org/drawingml/2006/main">
            <a:off x="537667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14" name="Oval 13">
            <a:extLst xmlns:a="http://schemas.openxmlformats.org/drawingml/2006/main">
              <a:ext uri="{FF2B5EF4-FFF2-40B4-BE49-F238E27FC236}">
                <a16:creationId xmlns:a16="http://schemas.microsoft.com/office/drawing/2014/main" id="{0074D9F3-EAC7-4918-A2EB-5CAB34ABEA85}"/>
              </a:ext>
            </a:extLst>
          </p:cNvPr>
          <p:cNvSpPr>
            <a:spLocks xmlns:a="http://schemas.openxmlformats.org/drawingml/2006/main" noGrp="1"/>
          </p:cNvSpPr>
          <p:nvPr/>
        </p:nvSpPr>
        <p:spPr>
          <a:xfrm xmlns:a="http://schemas.openxmlformats.org/drawingml/2006/main">
            <a:off x="665683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Connector 14">
            <a:extLst xmlns:a="http://schemas.openxmlformats.org/drawingml/2006/main">
              <a:ext uri="{FF2B5EF4-FFF2-40B4-BE49-F238E27FC236}">
                <a16:creationId xmlns:a16="http://schemas.microsoft.com/office/drawing/2014/main" id="{80D5F47E-2F01-4289-B815-36808112B2CF}"/>
              </a:ext>
            </a:extLst>
          </p:cNvPr>
          <p:cNvSpPr>
            <a:spLocks xmlns:a="http://schemas.openxmlformats.org/drawingml/2006/main" noGrp="1"/>
          </p:cNvSpPr>
          <p:nvPr/>
        </p:nvSpPr>
        <p:spPr>
          <a:xfrm xmlns:a="http://schemas.openxmlformats.org/drawingml/2006/main">
            <a:off x="718718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6" name="TextBox 15">
            <a:extLst xmlns:a="http://schemas.openxmlformats.org/drawingml/2006/main">
              <a:ext uri="{FF2B5EF4-FFF2-40B4-BE49-F238E27FC236}">
                <a16:creationId xmlns:a16="http://schemas.microsoft.com/office/drawing/2014/main" id="{60ED2885-2BB6-4703-82BA-E855FBF346CA}"/>
              </a:ext>
            </a:extLst>
          </p:cNvPr>
          <p:cNvSpPr>
            <a:spLocks xmlns:a="http://schemas.openxmlformats.org/drawingml/2006/main" noGrp="1"/>
          </p:cNvSpPr>
          <p:nvPr/>
        </p:nvSpPr>
        <p:spPr>
          <a:xfrm xmlns:a="http://schemas.openxmlformats.org/drawingml/2006/main">
            <a:off x="647395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17" name="Oval 16">
            <a:extLst xmlns:a="http://schemas.openxmlformats.org/drawingml/2006/main">
              <a:ext uri="{FF2B5EF4-FFF2-40B4-BE49-F238E27FC236}">
                <a16:creationId xmlns:a16="http://schemas.microsoft.com/office/drawing/2014/main" id="{C429F786-2CBD-44B6-9908-8ED409048672}"/>
              </a:ext>
            </a:extLst>
          </p:cNvPr>
          <p:cNvSpPr>
            <a:spLocks xmlns:a="http://schemas.openxmlformats.org/drawingml/2006/main" noGrp="1"/>
          </p:cNvSpPr>
          <p:nvPr/>
        </p:nvSpPr>
        <p:spPr>
          <a:xfrm xmlns:a="http://schemas.openxmlformats.org/drawingml/2006/main">
            <a:off x="775411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Connector 17">
            <a:extLst xmlns:a="http://schemas.openxmlformats.org/drawingml/2006/main">
              <a:ext uri="{FF2B5EF4-FFF2-40B4-BE49-F238E27FC236}">
                <a16:creationId xmlns:a16="http://schemas.microsoft.com/office/drawing/2014/main" id="{4D4D09D8-F415-4A5B-8D36-F75023F20BD3}"/>
              </a:ext>
            </a:extLst>
          </p:cNvPr>
          <p:cNvSpPr>
            <a:spLocks xmlns:a="http://schemas.openxmlformats.org/drawingml/2006/main" noGrp="1"/>
          </p:cNvSpPr>
          <p:nvPr/>
        </p:nvSpPr>
        <p:spPr>
          <a:xfrm xmlns:a="http://schemas.openxmlformats.org/drawingml/2006/main">
            <a:off x="828446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9" name="TextBox 18">
            <a:extLst xmlns:a="http://schemas.openxmlformats.org/drawingml/2006/main">
              <a:ext uri="{FF2B5EF4-FFF2-40B4-BE49-F238E27FC236}">
                <a16:creationId xmlns:a16="http://schemas.microsoft.com/office/drawing/2014/main" id="{AE7816EF-7923-4B7E-A4EA-162A126D79F1}"/>
              </a:ext>
            </a:extLst>
          </p:cNvPr>
          <p:cNvSpPr>
            <a:spLocks xmlns:a="http://schemas.openxmlformats.org/drawingml/2006/main" noGrp="1"/>
          </p:cNvSpPr>
          <p:nvPr/>
        </p:nvSpPr>
        <p:spPr>
          <a:xfrm xmlns:a="http://schemas.openxmlformats.org/drawingml/2006/main">
            <a:off x="757123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0" name="Oval 19">
            <a:extLst xmlns:a="http://schemas.openxmlformats.org/drawingml/2006/main">
              <a:ext uri="{FF2B5EF4-FFF2-40B4-BE49-F238E27FC236}">
                <a16:creationId xmlns:a16="http://schemas.microsoft.com/office/drawing/2014/main" id="{8E221D8D-B0E5-4FF9-8289-242725E215E9}"/>
              </a:ext>
            </a:extLst>
          </p:cNvPr>
          <p:cNvSpPr>
            <a:spLocks xmlns:a="http://schemas.openxmlformats.org/drawingml/2006/main" noGrp="1"/>
          </p:cNvSpPr>
          <p:nvPr/>
        </p:nvSpPr>
        <p:spPr>
          <a:xfrm xmlns:a="http://schemas.openxmlformats.org/drawingml/2006/main">
            <a:off x="885139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Connector 20">
            <a:extLst xmlns:a="http://schemas.openxmlformats.org/drawingml/2006/main">
              <a:ext uri="{FF2B5EF4-FFF2-40B4-BE49-F238E27FC236}">
                <a16:creationId xmlns:a16="http://schemas.microsoft.com/office/drawing/2014/main" id="{35B8BD91-09FE-4F6C-8AB3-FFD2F88FF813}"/>
              </a:ext>
            </a:extLst>
          </p:cNvPr>
          <p:cNvSpPr>
            <a:spLocks xmlns:a="http://schemas.openxmlformats.org/drawingml/2006/main" noGrp="1"/>
          </p:cNvSpPr>
          <p:nvPr/>
        </p:nvSpPr>
        <p:spPr>
          <a:xfrm xmlns:a="http://schemas.openxmlformats.org/drawingml/2006/main">
            <a:off x="938174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2" name="TextBox 21">
            <a:extLst xmlns:a="http://schemas.openxmlformats.org/drawingml/2006/main">
              <a:ext uri="{FF2B5EF4-FFF2-40B4-BE49-F238E27FC236}">
                <a16:creationId xmlns:a16="http://schemas.microsoft.com/office/drawing/2014/main" id="{8BD041C6-B37B-47E0-AAA1-D2EF086633B2}"/>
              </a:ext>
            </a:extLst>
          </p:cNvPr>
          <p:cNvSpPr>
            <a:spLocks xmlns:a="http://schemas.openxmlformats.org/drawingml/2006/main" noGrp="1"/>
          </p:cNvSpPr>
          <p:nvPr/>
        </p:nvSpPr>
        <p:spPr>
          <a:xfrm xmlns:a="http://schemas.openxmlformats.org/drawingml/2006/main">
            <a:off x="866851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3" name="Oval 22">
            <a:extLst xmlns:a="http://schemas.openxmlformats.org/drawingml/2006/main">
              <a:ext uri="{FF2B5EF4-FFF2-40B4-BE49-F238E27FC236}">
                <a16:creationId xmlns:a16="http://schemas.microsoft.com/office/drawing/2014/main" id="{79BF8109-8E84-4E6E-8C1C-EDC9919DE8E6}"/>
              </a:ext>
            </a:extLst>
          </p:cNvPr>
          <p:cNvSpPr>
            <a:spLocks xmlns:a="http://schemas.openxmlformats.org/drawingml/2006/main" noGrp="1"/>
          </p:cNvSpPr>
          <p:nvPr/>
        </p:nvSpPr>
        <p:spPr>
          <a:xfrm xmlns:a="http://schemas.openxmlformats.org/drawingml/2006/main">
            <a:off x="994867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TextBox 23">
            <a:extLst xmlns:a="http://schemas.openxmlformats.org/drawingml/2006/main">
              <a:ext uri="{FF2B5EF4-FFF2-40B4-BE49-F238E27FC236}">
                <a16:creationId xmlns:a16="http://schemas.microsoft.com/office/drawing/2014/main" id="{286BAA7E-CE13-401D-A3FF-A34EC846C5F4}"/>
              </a:ext>
            </a:extLst>
          </p:cNvPr>
          <p:cNvSpPr>
            <a:spLocks xmlns:a="http://schemas.openxmlformats.org/drawingml/2006/main" noGrp="1"/>
          </p:cNvSpPr>
          <p:nvPr/>
        </p:nvSpPr>
        <p:spPr>
          <a:xfrm xmlns:a="http://schemas.openxmlformats.org/drawingml/2006/main">
            <a:off x="976579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
            </a:r>
          </a:p>
        </p:txBody>
      </p:sp>
      <p:sp>
        <p:nvSpPr>
          <p:cNvPr id="25" name="Rounded Rectangle 24">
            <a:extLst xmlns:a="http://schemas.openxmlformats.org/drawingml/2006/main">
              <a:ext uri="{FF2B5EF4-FFF2-40B4-BE49-F238E27FC236}">
                <a16:creationId xmlns:a16="http://schemas.microsoft.com/office/drawing/2014/main" id="{37F5DA95-7184-48BB-A39F-842187EB962D}"/>
              </a:ext>
            </a:extLst>
          </p:cNvPr>
          <p:cNvSpPr>
            <a:spLocks xmlns:a="http://schemas.openxmlformats.org/drawingml/2006/main" noGrp="1"/>
          </p:cNvSpPr>
          <p:nvPr/>
        </p:nvSpPr>
        <p:spPr>
          <a:xfrm xmlns:a="http://schemas.openxmlformats.org/drawingml/2006/main">
            <a:off x="6601968" y="4645152"/>
            <a:ext cx="3429000" cy="658368"/>
          </a:xfrm>
          <a:prstGeom xmlns:a="http://schemas.openxmlformats.org/drawingml/2006/main" prst="roundRect">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12EAAAC2-BEC2-452D-891B-79EB3F53CD43}"/>
              </a:ext>
            </a:extLst>
          </p:cNvPr>
          <p:cNvSpPr>
            <a:spLocks xmlns:a="http://schemas.openxmlformats.org/drawingml/2006/main" noGrp="1"/>
          </p:cNvSpPr>
          <p:nvPr/>
        </p:nvSpPr>
        <p:spPr>
          <a:xfrm xmlns:a="http://schemas.openxmlformats.org/drawingml/2006/main">
            <a:off x="6601968" y="4791456"/>
            <a:ext cx="34290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
            </a:r>
          </a:p>
        </p:txBody>
      </p:sp>
      <p:sp>
        <p:nvSpPr>
          <p:cNvPr id="27" name="Deck progress 117/120">
            <a:extLst xmlns:a="http://schemas.openxmlformats.org/drawingml/2006/main">
              <a:ext uri="{FF2B5EF4-FFF2-40B4-BE49-F238E27FC236}">
                <a16:creationId xmlns:a16="http://schemas.microsoft.com/office/drawing/2014/main" id="{A4554CF9-D914-4512-A184-97D5138791CD}"/>
              </a:ext>
            </a:extLst>
          </p:cNvPr>
          <p:cNvSpPr>
            <a:spLocks xmlns:a="http://schemas.openxmlformats.org/drawingml/2006/main" noGrp="1"/>
          </p:cNvSpPr>
          <p:nvPr/>
        </p:nvSpPr>
        <p:spPr>
          <a:xfrm xmlns:a="http://schemas.openxmlformats.org/drawingml/2006/main">
            <a:off x="530352" y="6473952"/>
            <a:ext cx="10175443"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8" name="Current page 117">
            <a:extLst xmlns:a="http://schemas.openxmlformats.org/drawingml/2006/main">
              <a:ext uri="{FF2B5EF4-FFF2-40B4-BE49-F238E27FC236}">
                <a16:creationId xmlns:a16="http://schemas.microsoft.com/office/drawing/2014/main" id="{B046A765-25C6-4681-81D8-6A6798CA6431}"/>
              </a:ext>
            </a:extLst>
          </p:cNvPr>
          <p:cNvSpPr>
            <a:spLocks xmlns:a="http://schemas.openxmlformats.org/drawingml/2006/main" noGrp="1"/>
          </p:cNvSpPr>
          <p:nvPr/>
        </p:nvSpPr>
        <p:spPr>
          <a:xfrm xmlns:a="http://schemas.openxmlformats.org/drawingml/2006/main">
            <a:off x="10672458"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29" name="">
            <a:extLst xmlns:a="http://schemas.openxmlformats.org/drawingml/2006/main">
              <a:ext uri="{FF2B5EF4-FFF2-40B4-BE49-F238E27FC236}">
                <a16:creationId xmlns:a16="http://schemas.microsoft.com/office/drawing/2014/main" id="{8181A155-EEBB-4A80-B269-6341EFC7820F}"/>
              </a:ext>
            </a:extLst>
          </p:cNvPr>
          <p:cNvSpPr>
            <a:spLocks xmlns:a="http://schemas.openxmlformats.org/drawingml/2006/main" noGrp="1"/>
          </p:cNvSpPr>
          <p:nvPr/>
        </p:nvSpPr>
        <p:spPr>
          <a:xfrm xmlns:a="http://schemas.openxmlformats.org/drawingml/2006/main">
            <a:off x="5715000" y="1809750"/>
            <a:ext cx="495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buNone/>
              <a:defRPr sz="975" b="1">
                <a:solidFill>
                  <a:srgbClr val="55CF8E"/>
                </a:solidFill>
              </a:defRPr>
            </a:pPr>
            <a:r>
              <a:rPr sz="1300" b="1">
                <a:solidFill>
                  <a:srgbClr val="55CF8E"/>
                </a:solidFill>
              </a:rPr>
              <a:t>SIX IDEAS, ONE REQUEST</a:t>
            </a:r>
          </a:p>
        </p:txBody>
      </p:sp>
      <p:sp>
        <p:nvSpPr>
          <p:cNvPr id="30" name="">
            <a:extLst xmlns:a="http://schemas.openxmlformats.org/drawingml/2006/main">
              <a:ext uri="{FF2B5EF4-FFF2-40B4-BE49-F238E27FC236}">
                <a16:creationId xmlns:a16="http://schemas.microsoft.com/office/drawing/2014/main" id="{646E0B2C-43BD-46D1-A882-3428EAB71722}"/>
              </a:ext>
            </a:extLst>
          </p:cNvPr>
          <p:cNvSpPr>
            <a:spLocks xmlns:a="http://schemas.openxmlformats.org/drawingml/2006/main" noGrp="1"/>
          </p:cNvSpPr>
          <p:nvPr/>
        </p:nvSpPr>
        <p:spPr>
          <a:xfrm xmlns:a="http://schemas.openxmlformats.org/drawingml/2006/main">
            <a:off x="6572250" y="2857500"/>
            <a:ext cx="1809750" cy="0"/>
          </a:xfrm>
          <a:prstGeom xmlns:a="http://schemas.openxmlformats.org/drawingml/2006/main" prst="line">
            <a:avLst/>
          </a:prstGeom>
          <a:noFill xmlns:a="http://schemas.openxmlformats.org/drawingml/2006/main"/>
          <a:ln xmlns:a="http://schemas.openxmlformats.org/drawingml/2006/main" w="19050">
            <a:solidFill>
              <a:srgbClr val="29445A"/>
            </a:solidFill>
            <a:prstDash val="solid"/>
          </a:ln>
        </p:spPr>
      </p:sp>
      <p:sp>
        <p:nvSpPr>
          <p:cNvPr id="31" name="">
            <a:extLst xmlns:a="http://schemas.openxmlformats.org/drawingml/2006/main">
              <a:ext uri="{FF2B5EF4-FFF2-40B4-BE49-F238E27FC236}">
                <a16:creationId xmlns:a16="http://schemas.microsoft.com/office/drawing/2014/main" id="{C79558D8-8420-45DA-B97C-254593760877}"/>
              </a:ext>
            </a:extLst>
          </p:cNvPr>
          <p:cNvSpPr>
            <a:spLocks xmlns:a="http://schemas.openxmlformats.org/drawingml/2006/main" noGrp="1"/>
          </p:cNvSpPr>
          <p:nvPr/>
        </p:nvSpPr>
        <p:spPr>
          <a:xfrm xmlns:a="http://schemas.openxmlformats.org/drawingml/2006/main">
            <a:off x="8382000" y="2857500"/>
            <a:ext cx="1809750" cy="0"/>
          </a:xfrm>
          <a:prstGeom xmlns:a="http://schemas.openxmlformats.org/drawingml/2006/main" prst="line">
            <a:avLst/>
          </a:prstGeom>
          <a:noFill xmlns:a="http://schemas.openxmlformats.org/drawingml/2006/main"/>
          <a:ln xmlns:a="http://schemas.openxmlformats.org/drawingml/2006/main" w="19050">
            <a:solidFill>
              <a:srgbClr val="29445A"/>
            </a:solidFill>
            <a:prstDash val="solid"/>
          </a:ln>
        </p:spPr>
      </p:sp>
      <p:sp>
        <p:nvSpPr>
          <p:cNvPr id="32" name="">
            <a:extLst xmlns:a="http://schemas.openxmlformats.org/drawingml/2006/main">
              <a:ext uri="{FF2B5EF4-FFF2-40B4-BE49-F238E27FC236}">
                <a16:creationId xmlns:a16="http://schemas.microsoft.com/office/drawing/2014/main" id="{F2BED141-5044-4D21-BBBA-0105C2CED1AE}"/>
              </a:ext>
            </a:extLst>
          </p:cNvPr>
          <p:cNvSpPr>
            <a:spLocks xmlns:a="http://schemas.openxmlformats.org/drawingml/2006/main" noGrp="1"/>
          </p:cNvSpPr>
          <p:nvPr/>
        </p:nvSpPr>
        <p:spPr>
          <a:xfrm xmlns:a="http://schemas.openxmlformats.org/drawingml/2006/main">
            <a:off x="6572250" y="2857500"/>
            <a:ext cx="0" cy="1476375"/>
          </a:xfrm>
          <a:prstGeom xmlns:a="http://schemas.openxmlformats.org/drawingml/2006/main" prst="line">
            <a:avLst/>
          </a:prstGeom>
          <a:noFill xmlns:a="http://schemas.openxmlformats.org/drawingml/2006/main"/>
          <a:ln xmlns:a="http://schemas.openxmlformats.org/drawingml/2006/main" w="19050">
            <a:solidFill>
              <a:srgbClr val="29445A"/>
            </a:solidFill>
            <a:prstDash val="solid"/>
          </a:ln>
        </p:spPr>
      </p:sp>
      <p:sp>
        <p:nvSpPr>
          <p:cNvPr id="33" name="">
            <a:extLst xmlns:a="http://schemas.openxmlformats.org/drawingml/2006/main">
              <a:ext uri="{FF2B5EF4-FFF2-40B4-BE49-F238E27FC236}">
                <a16:creationId xmlns:a16="http://schemas.microsoft.com/office/drawing/2014/main" id="{FB2A78BB-7E39-40A1-91B6-3B3B60AEA5D8}"/>
              </a:ext>
            </a:extLst>
          </p:cNvPr>
          <p:cNvSpPr>
            <a:spLocks xmlns:a="http://schemas.openxmlformats.org/drawingml/2006/main" noGrp="1"/>
          </p:cNvSpPr>
          <p:nvPr/>
        </p:nvSpPr>
        <p:spPr>
          <a:xfrm xmlns:a="http://schemas.openxmlformats.org/drawingml/2006/main">
            <a:off x="8382000" y="2857500"/>
            <a:ext cx="0" cy="1476375"/>
          </a:xfrm>
          <a:prstGeom xmlns:a="http://schemas.openxmlformats.org/drawingml/2006/main" prst="line">
            <a:avLst/>
          </a:prstGeom>
          <a:noFill xmlns:a="http://schemas.openxmlformats.org/drawingml/2006/main"/>
          <a:ln xmlns:a="http://schemas.openxmlformats.org/drawingml/2006/main" w="19050">
            <a:solidFill>
              <a:srgbClr val="29445A"/>
            </a:solidFill>
            <a:prstDash val="solid"/>
          </a:ln>
        </p:spPr>
      </p:sp>
      <p:sp>
        <p:nvSpPr>
          <p:cNvPr id="34" name="">
            <a:extLst xmlns:a="http://schemas.openxmlformats.org/drawingml/2006/main">
              <a:ext uri="{FF2B5EF4-FFF2-40B4-BE49-F238E27FC236}">
                <a16:creationId xmlns:a16="http://schemas.microsoft.com/office/drawing/2014/main" id="{7BBADF3C-479B-4FE3-B0BB-6215554363DD}"/>
              </a:ext>
            </a:extLst>
          </p:cNvPr>
          <p:cNvSpPr>
            <a:spLocks xmlns:a="http://schemas.openxmlformats.org/drawingml/2006/main" noGrp="1"/>
          </p:cNvSpPr>
          <p:nvPr/>
        </p:nvSpPr>
        <p:spPr>
          <a:xfrm xmlns:a="http://schemas.openxmlformats.org/drawingml/2006/main">
            <a:off x="10191750" y="2857500"/>
            <a:ext cx="0" cy="1476375"/>
          </a:xfrm>
          <a:prstGeom xmlns:a="http://schemas.openxmlformats.org/drawingml/2006/main" prst="line">
            <a:avLst/>
          </a:prstGeom>
          <a:noFill xmlns:a="http://schemas.openxmlformats.org/drawingml/2006/main"/>
          <a:ln xmlns:a="http://schemas.openxmlformats.org/drawingml/2006/main" w="19050">
            <a:solidFill>
              <a:srgbClr val="29445A"/>
            </a:solidFill>
            <a:prstDash val="solid"/>
          </a:ln>
        </p:spPr>
      </p:sp>
      <p:sp>
        <p:nvSpPr>
          <p:cNvPr id="35" name="">
            <a:extLst xmlns:a="http://schemas.openxmlformats.org/drawingml/2006/main">
              <a:ext uri="{FF2B5EF4-FFF2-40B4-BE49-F238E27FC236}">
                <a16:creationId xmlns:a16="http://schemas.microsoft.com/office/drawing/2014/main" id="{1F715822-DD27-4F75-BD0E-75CC5B9E4513}"/>
              </a:ext>
            </a:extLst>
          </p:cNvPr>
          <p:cNvSpPr>
            <a:spLocks xmlns:a="http://schemas.openxmlformats.org/drawingml/2006/main" noGrp="1"/>
          </p:cNvSpPr>
          <p:nvPr/>
        </p:nvSpPr>
        <p:spPr>
          <a:xfrm xmlns:a="http://schemas.openxmlformats.org/drawingml/2006/main">
            <a:off x="6572250" y="4333875"/>
            <a:ext cx="1809750" cy="0"/>
          </a:xfrm>
          <a:prstGeom xmlns:a="http://schemas.openxmlformats.org/drawingml/2006/main" prst="line">
            <a:avLst/>
          </a:prstGeom>
          <a:noFill xmlns:a="http://schemas.openxmlformats.org/drawingml/2006/main"/>
          <a:ln xmlns:a="http://schemas.openxmlformats.org/drawingml/2006/main" w="19050">
            <a:solidFill>
              <a:srgbClr val="29445A"/>
            </a:solidFill>
            <a:prstDash val="solid"/>
          </a:ln>
        </p:spPr>
      </p:sp>
      <p:sp>
        <p:nvSpPr>
          <p:cNvPr id="36" name="">
            <a:extLst xmlns:a="http://schemas.openxmlformats.org/drawingml/2006/main">
              <a:ext uri="{FF2B5EF4-FFF2-40B4-BE49-F238E27FC236}">
                <a16:creationId xmlns:a16="http://schemas.microsoft.com/office/drawing/2014/main" id="{3621A9D9-08B8-499E-A1EA-A208B5504020}"/>
              </a:ext>
            </a:extLst>
          </p:cNvPr>
          <p:cNvSpPr>
            <a:spLocks xmlns:a="http://schemas.openxmlformats.org/drawingml/2006/main" noGrp="1"/>
          </p:cNvSpPr>
          <p:nvPr/>
        </p:nvSpPr>
        <p:spPr>
          <a:xfrm xmlns:a="http://schemas.openxmlformats.org/drawingml/2006/main">
            <a:off x="8382000" y="4333875"/>
            <a:ext cx="1809750" cy="0"/>
          </a:xfrm>
          <a:prstGeom xmlns:a="http://schemas.openxmlformats.org/drawingml/2006/main" prst="line">
            <a:avLst/>
          </a:prstGeom>
          <a:noFill xmlns:a="http://schemas.openxmlformats.org/drawingml/2006/main"/>
          <a:ln xmlns:a="http://schemas.openxmlformats.org/drawingml/2006/main" w="19050">
            <a:solidFill>
              <a:srgbClr val="29445A"/>
            </a:solidFill>
            <a:prstDash val="solid"/>
          </a:ln>
        </p:spPr>
      </p:sp>
      <p:sp>
        <p:nvSpPr>
          <p:cNvPr id="37" name="">
            <a:extLst xmlns:a="http://schemas.openxmlformats.org/drawingml/2006/main">
              <a:ext uri="{FF2B5EF4-FFF2-40B4-BE49-F238E27FC236}">
                <a16:creationId xmlns:a16="http://schemas.microsoft.com/office/drawing/2014/main" id="{8404FAA6-374B-4C37-BE48-2B1AAE2F11B8}"/>
              </a:ext>
            </a:extLst>
          </p:cNvPr>
          <p:cNvSpPr>
            <a:spLocks xmlns:a="http://schemas.openxmlformats.org/drawingml/2006/main" noGrp="1"/>
          </p:cNvSpPr>
          <p:nvPr/>
        </p:nvSpPr>
        <p:spPr>
          <a:xfrm xmlns:a="http://schemas.openxmlformats.org/drawingml/2006/main">
            <a:off x="6286500" y="2571750"/>
            <a:ext cx="571500" cy="571500"/>
          </a:xfrm>
          <a:prstGeom xmlns:a="http://schemas.openxmlformats.org/drawingml/2006/main" prst="ellipse">
            <a:avLst/>
          </a:prstGeom>
          <a:solidFill xmlns:a="http://schemas.openxmlformats.org/drawingml/2006/main">
            <a:srgbClr val="43BEE8"/>
          </a:solidFill>
          <a:ln xmlns:a="http://schemas.openxmlformats.org/drawingml/2006/main" w="0">
            <a:noFill/>
            <a:prstDash val="solid"/>
          </a:ln>
        </p:spPr>
      </p:sp>
      <p:sp>
        <p:nvSpPr>
          <p:cNvPr id="38" name="">
            <a:extLst xmlns:a="http://schemas.openxmlformats.org/drawingml/2006/main">
              <a:ext uri="{FF2B5EF4-FFF2-40B4-BE49-F238E27FC236}">
                <a16:creationId xmlns:a16="http://schemas.microsoft.com/office/drawing/2014/main" id="{C39A2CD3-6A5A-436F-BF37-A40FF8DDCAB7}"/>
              </a:ext>
            </a:extLst>
          </p:cNvPr>
          <p:cNvSpPr>
            <a:spLocks xmlns:a="http://schemas.openxmlformats.org/drawingml/2006/main" noGrp="1"/>
          </p:cNvSpPr>
          <p:nvPr/>
        </p:nvSpPr>
        <p:spPr>
          <a:xfrm xmlns:a="http://schemas.openxmlformats.org/drawingml/2006/main">
            <a:off x="6076950" y="3286125"/>
            <a:ext cx="990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attention</a:t>
            </a:r>
          </a:p>
        </p:txBody>
      </p:sp>
      <p:sp>
        <p:nvSpPr>
          <p:cNvPr id="39" name="">
            <a:extLst xmlns:a="http://schemas.openxmlformats.org/drawingml/2006/main">
              <a:ext uri="{FF2B5EF4-FFF2-40B4-BE49-F238E27FC236}">
                <a16:creationId xmlns:a16="http://schemas.microsoft.com/office/drawing/2014/main" id="{6F1CBA01-7F08-4983-AE67-79532E767CFF}"/>
              </a:ext>
            </a:extLst>
          </p:cNvPr>
          <p:cNvSpPr>
            <a:spLocks xmlns:a="http://schemas.openxmlformats.org/drawingml/2006/main" noGrp="1"/>
          </p:cNvSpPr>
          <p:nvPr/>
        </p:nvSpPr>
        <p:spPr>
          <a:xfrm xmlns:a="http://schemas.openxmlformats.org/drawingml/2006/main">
            <a:off x="8096250" y="2571750"/>
            <a:ext cx="571500" cy="571500"/>
          </a:xfrm>
          <a:prstGeom xmlns:a="http://schemas.openxmlformats.org/drawingml/2006/main" prst="ellipse">
            <a:avLst/>
          </a:prstGeom>
          <a:solidFill xmlns:a="http://schemas.openxmlformats.org/drawingml/2006/main">
            <a:srgbClr val="FFA643"/>
          </a:solidFill>
          <a:ln xmlns:a="http://schemas.openxmlformats.org/drawingml/2006/main" w="0">
            <a:noFill/>
            <a:prstDash val="solid"/>
          </a:ln>
        </p:spPr>
      </p:sp>
      <p:sp>
        <p:nvSpPr>
          <p:cNvPr id="40" name="">
            <a:extLst xmlns:a="http://schemas.openxmlformats.org/drawingml/2006/main">
              <a:ext uri="{FF2B5EF4-FFF2-40B4-BE49-F238E27FC236}">
                <a16:creationId xmlns:a16="http://schemas.microsoft.com/office/drawing/2014/main" id="{219FDFBC-5919-4CCA-94AA-0892D8E06E36}"/>
              </a:ext>
            </a:extLst>
          </p:cNvPr>
          <p:cNvSpPr>
            <a:spLocks xmlns:a="http://schemas.openxmlformats.org/drawingml/2006/main" noGrp="1"/>
          </p:cNvSpPr>
          <p:nvPr/>
        </p:nvSpPr>
        <p:spPr>
          <a:xfrm xmlns:a="http://schemas.openxmlformats.org/drawingml/2006/main">
            <a:off x="7715250" y="3286125"/>
            <a:ext cx="1333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300" b="1">
                <a:solidFill>
                  <a:srgbClr val="D7E4EB"/>
                </a:solidFill>
              </a:rPr>
              <a:t>autoregression</a:t>
            </a:r>
          </a:p>
        </p:txBody>
      </p:sp>
      <p:sp>
        <p:nvSpPr>
          <p:cNvPr id="41" name="">
            <a:extLst xmlns:a="http://schemas.openxmlformats.org/drawingml/2006/main">
              <a:ext uri="{FF2B5EF4-FFF2-40B4-BE49-F238E27FC236}">
                <a16:creationId xmlns:a16="http://schemas.microsoft.com/office/drawing/2014/main" id="{E0474C06-8A8B-49B8-AF5E-E385647E7E07}"/>
              </a:ext>
            </a:extLst>
          </p:cNvPr>
          <p:cNvSpPr>
            <a:spLocks xmlns:a="http://schemas.openxmlformats.org/drawingml/2006/main" noGrp="1"/>
          </p:cNvSpPr>
          <p:nvPr/>
        </p:nvSpPr>
        <p:spPr>
          <a:xfrm xmlns:a="http://schemas.openxmlformats.org/drawingml/2006/main">
            <a:off x="9906000" y="2571750"/>
            <a:ext cx="571500" cy="571500"/>
          </a:xfrm>
          <a:prstGeom xmlns:a="http://schemas.openxmlformats.org/drawingml/2006/main" prst="ellipse">
            <a:avLst/>
          </a:prstGeom>
          <a:solidFill xmlns:a="http://schemas.openxmlformats.org/drawingml/2006/main">
            <a:srgbClr val="55CF8E"/>
          </a:solidFill>
          <a:ln xmlns:a="http://schemas.openxmlformats.org/drawingml/2006/main" w="0">
            <a:noFill/>
            <a:prstDash val="solid"/>
          </a:ln>
        </p:spPr>
      </p:sp>
      <p:sp>
        <p:nvSpPr>
          <p:cNvPr id="42" name="">
            <a:extLst xmlns:a="http://schemas.openxmlformats.org/drawingml/2006/main">
              <a:ext uri="{FF2B5EF4-FFF2-40B4-BE49-F238E27FC236}">
                <a16:creationId xmlns:a16="http://schemas.microsoft.com/office/drawing/2014/main" id="{8DCAE4DF-7B48-4B02-8EA4-F74F016E5725}"/>
              </a:ext>
            </a:extLst>
          </p:cNvPr>
          <p:cNvSpPr>
            <a:spLocks xmlns:a="http://schemas.openxmlformats.org/drawingml/2006/main" noGrp="1"/>
          </p:cNvSpPr>
          <p:nvPr/>
        </p:nvSpPr>
        <p:spPr>
          <a:xfrm xmlns:a="http://schemas.openxmlformats.org/drawingml/2006/main">
            <a:off x="9696450" y="3286125"/>
            <a:ext cx="990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prefill / decode</a:t>
            </a:r>
          </a:p>
        </p:txBody>
      </p:sp>
      <p:sp>
        <p:nvSpPr>
          <p:cNvPr id="43" name="">
            <a:extLst xmlns:a="http://schemas.openxmlformats.org/drawingml/2006/main">
              <a:ext uri="{FF2B5EF4-FFF2-40B4-BE49-F238E27FC236}">
                <a16:creationId xmlns:a16="http://schemas.microsoft.com/office/drawing/2014/main" id="{0BE1293A-6B3F-42E4-83D1-2EBDF9C86236}"/>
              </a:ext>
            </a:extLst>
          </p:cNvPr>
          <p:cNvSpPr>
            <a:spLocks xmlns:a="http://schemas.openxmlformats.org/drawingml/2006/main" noGrp="1"/>
          </p:cNvSpPr>
          <p:nvPr/>
        </p:nvSpPr>
        <p:spPr>
          <a:xfrm xmlns:a="http://schemas.openxmlformats.org/drawingml/2006/main">
            <a:off x="6286500" y="4048125"/>
            <a:ext cx="571500" cy="571500"/>
          </a:xfrm>
          <a:prstGeom xmlns:a="http://schemas.openxmlformats.org/drawingml/2006/main" prst="ellipse">
            <a:avLst/>
          </a:prstGeom>
          <a:solidFill xmlns:a="http://schemas.openxmlformats.org/drawingml/2006/main">
            <a:srgbClr val="7BA5FF"/>
          </a:solidFill>
          <a:ln xmlns:a="http://schemas.openxmlformats.org/drawingml/2006/main" w="0">
            <a:noFill/>
            <a:prstDash val="solid"/>
          </a:ln>
        </p:spPr>
      </p:sp>
      <p:sp>
        <p:nvSpPr>
          <p:cNvPr id="44" name="">
            <a:extLst xmlns:a="http://schemas.openxmlformats.org/drawingml/2006/main">
              <a:ext uri="{FF2B5EF4-FFF2-40B4-BE49-F238E27FC236}">
                <a16:creationId xmlns:a16="http://schemas.microsoft.com/office/drawing/2014/main" id="{D939FD2D-4525-47C7-B5B2-FB055E3823BA}"/>
              </a:ext>
            </a:extLst>
          </p:cNvPr>
          <p:cNvSpPr>
            <a:spLocks xmlns:a="http://schemas.openxmlformats.org/drawingml/2006/main" noGrp="1"/>
          </p:cNvSpPr>
          <p:nvPr/>
        </p:nvSpPr>
        <p:spPr>
          <a:xfrm xmlns:a="http://schemas.openxmlformats.org/drawingml/2006/main">
            <a:off x="6076950" y="4762500"/>
            <a:ext cx="990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scheduling</a:t>
            </a:r>
          </a:p>
        </p:txBody>
      </p:sp>
      <p:sp>
        <p:nvSpPr>
          <p:cNvPr id="45" name="">
            <a:extLst xmlns:a="http://schemas.openxmlformats.org/drawingml/2006/main">
              <a:ext uri="{FF2B5EF4-FFF2-40B4-BE49-F238E27FC236}">
                <a16:creationId xmlns:a16="http://schemas.microsoft.com/office/drawing/2014/main" id="{A2D0BF49-7F2F-4D9B-B946-0A2C9E8FD79E}"/>
              </a:ext>
            </a:extLst>
          </p:cNvPr>
          <p:cNvSpPr>
            <a:spLocks xmlns:a="http://schemas.openxmlformats.org/drawingml/2006/main" noGrp="1"/>
          </p:cNvSpPr>
          <p:nvPr/>
        </p:nvSpPr>
        <p:spPr>
          <a:xfrm xmlns:a="http://schemas.openxmlformats.org/drawingml/2006/main">
            <a:off x="8096250" y="4048125"/>
            <a:ext cx="571500" cy="571500"/>
          </a:xfrm>
          <a:prstGeom xmlns:a="http://schemas.openxmlformats.org/drawingml/2006/main" prst="ellipse">
            <a:avLst/>
          </a:prstGeom>
          <a:solidFill xmlns:a="http://schemas.openxmlformats.org/drawingml/2006/main">
            <a:srgbClr val="F5C06A"/>
          </a:solidFill>
          <a:ln xmlns:a="http://schemas.openxmlformats.org/drawingml/2006/main" w="0">
            <a:noFill/>
            <a:prstDash val="solid"/>
          </a:ln>
        </p:spPr>
      </p:sp>
      <p:sp>
        <p:nvSpPr>
          <p:cNvPr id="46" name="">
            <a:extLst xmlns:a="http://schemas.openxmlformats.org/drawingml/2006/main">
              <a:ext uri="{FF2B5EF4-FFF2-40B4-BE49-F238E27FC236}">
                <a16:creationId xmlns:a16="http://schemas.microsoft.com/office/drawing/2014/main" id="{38B7D872-9F57-4EF3-B3AB-A99DDB5EF51C}"/>
              </a:ext>
            </a:extLst>
          </p:cNvPr>
          <p:cNvSpPr>
            <a:spLocks xmlns:a="http://schemas.openxmlformats.org/drawingml/2006/main" noGrp="1"/>
          </p:cNvSpPr>
          <p:nvPr/>
        </p:nvSpPr>
        <p:spPr>
          <a:xfrm xmlns:a="http://schemas.openxmlformats.org/drawingml/2006/main">
            <a:off x="7886700" y="4762500"/>
            <a:ext cx="990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KV memory</a:t>
            </a:r>
          </a:p>
        </p:txBody>
      </p:sp>
      <p:sp>
        <p:nvSpPr>
          <p:cNvPr id="47" name="">
            <a:extLst xmlns:a="http://schemas.openxmlformats.org/drawingml/2006/main">
              <a:ext uri="{FF2B5EF4-FFF2-40B4-BE49-F238E27FC236}">
                <a16:creationId xmlns:a16="http://schemas.microsoft.com/office/drawing/2014/main" id="{488A2CA4-F4F9-43C4-95CF-56A70AA2EE83}"/>
              </a:ext>
            </a:extLst>
          </p:cNvPr>
          <p:cNvSpPr>
            <a:spLocks xmlns:a="http://schemas.openxmlformats.org/drawingml/2006/main" noGrp="1"/>
          </p:cNvSpPr>
          <p:nvPr/>
        </p:nvSpPr>
        <p:spPr>
          <a:xfrm xmlns:a="http://schemas.openxmlformats.org/drawingml/2006/main">
            <a:off x="9906000" y="4048125"/>
            <a:ext cx="571500" cy="571500"/>
          </a:xfrm>
          <a:prstGeom xmlns:a="http://schemas.openxmlformats.org/drawingml/2006/main" prst="ellipse">
            <a:avLst/>
          </a:prstGeom>
          <a:solidFill xmlns:a="http://schemas.openxmlformats.org/drawingml/2006/main">
            <a:srgbClr val="83DDB2"/>
          </a:solidFill>
          <a:ln xmlns:a="http://schemas.openxmlformats.org/drawingml/2006/main" w="0">
            <a:noFill/>
            <a:prstDash val="solid"/>
          </a:ln>
        </p:spPr>
      </p:sp>
      <p:sp>
        <p:nvSpPr>
          <p:cNvPr id="48" name="">
            <a:extLst xmlns:a="http://schemas.openxmlformats.org/drawingml/2006/main">
              <a:ext uri="{FF2B5EF4-FFF2-40B4-BE49-F238E27FC236}">
                <a16:creationId xmlns:a16="http://schemas.microsoft.com/office/drawing/2014/main" id="{BA8E14EF-10E0-4A78-910D-A659B51C65B3}"/>
              </a:ext>
            </a:extLst>
          </p:cNvPr>
          <p:cNvSpPr>
            <a:spLocks xmlns:a="http://schemas.openxmlformats.org/drawingml/2006/main" noGrp="1"/>
          </p:cNvSpPr>
          <p:nvPr/>
        </p:nvSpPr>
        <p:spPr>
          <a:xfrm xmlns:a="http://schemas.openxmlformats.org/drawingml/2006/main">
            <a:off x="9696450" y="4762500"/>
            <a:ext cx="990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evidence</a:t>
            </a:r>
          </a:p>
        </p:txBody>
      </p:sp>
    </p:spTree>
    <p:extLst>
      <p:ext uri="{BB962C8B-B14F-4D97-AF65-F5344CB8AC3E}">
        <p14:creationId xmlns:p14="http://schemas.microsoft.com/office/powerpoint/2010/main" val="1279011530"/>
      </p:ext>
    </p:extLst>
  </p:cSld>
</p:sld>
</file>

<file path=ppt/slides/slide1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0D532EC4-5182-47AB-9731-01AFDB257E2A}"/>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856837E6-AAE9-40BD-A2A8-5EA74B606281}"/>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E5529365-368B-4764-BB30-DF60FC2F067A}"/>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EVIDENCE</a:t>
            </a:r>
          </a:p>
        </p:txBody>
      </p:sp>
      <p:sp>
        <p:nvSpPr>
          <p:cNvPr id="5" name="TextBox 4">
            <a:extLst xmlns:a="http://schemas.openxmlformats.org/drawingml/2006/main">
              <a:ext uri="{FF2B5EF4-FFF2-40B4-BE49-F238E27FC236}">
                <a16:creationId xmlns:a16="http://schemas.microsoft.com/office/drawing/2014/main" id="{8735943C-F3A7-465F-9816-8EFE40EAA5AC}"/>
              </a:ext>
            </a:extLst>
          </p:cNvPr>
          <p:cNvSpPr>
            <a:spLocks xmlns:a="http://schemas.openxmlformats.org/drawingml/2006/main" noGrp="1"/>
          </p:cNvSpPr>
          <p:nvPr/>
        </p:nvSpPr>
        <p:spPr>
          <a:xfrm xmlns:a="http://schemas.openxmlformats.org/drawingml/2006/main">
            <a:off x="530352" y="804672"/>
            <a:ext cx="103327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Read technical papers by following the same four objects</a:t>
            </a:r>
          </a:p>
        </p:txBody>
      </p:sp>
      <p:sp>
        <p:nvSpPr>
          <p:cNvPr id="6" name="Rectangle 5">
            <a:extLst xmlns:a="http://schemas.openxmlformats.org/drawingml/2006/main">
              <a:ext uri="{FF2B5EF4-FFF2-40B4-BE49-F238E27FC236}">
                <a16:creationId xmlns:a16="http://schemas.microsoft.com/office/drawing/2014/main" id="{3DE789E0-191D-481C-B244-F6B5DBC7D744}"/>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FFCA56EC-B81B-46C4-AC85-4F9CD252D936}"/>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122/124</a:t>
            </a:r>
          </a:p>
        </p:txBody>
      </p:sp>
      <p:sp>
        <p:nvSpPr>
          <p:cNvPr id="8" name="Oval 7">
            <a:extLst xmlns:a="http://schemas.openxmlformats.org/drawingml/2006/main">
              <a:ext uri="{FF2B5EF4-FFF2-40B4-BE49-F238E27FC236}">
                <a16:creationId xmlns:a16="http://schemas.microsoft.com/office/drawing/2014/main" id="{01D04E93-F32D-447B-BB95-04D41211D5A4}"/>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B3E9B2D3-4AD3-4F13-AC5B-4B105DEA99EF}"/>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Attention explains model computation.</a:t>
            </a:r>
          </a:p>
        </p:txBody>
      </p:sp>
      <p:sp>
        <p:nvSpPr>
          <p:cNvPr id="10" name="Oval 9">
            <a:extLst xmlns:a="http://schemas.openxmlformats.org/drawingml/2006/main">
              <a:ext uri="{FF2B5EF4-FFF2-40B4-BE49-F238E27FC236}">
                <a16:creationId xmlns:a16="http://schemas.microsoft.com/office/drawing/2014/main" id="{E7CC6FC8-29F7-483A-BF70-FB50E48F9147}"/>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BE6D7DE9-F330-4DA6-94B5-A05D0058B55E}"/>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Orca explains iteration scheduling.</a:t>
            </a:r>
          </a:p>
        </p:txBody>
      </p:sp>
      <p:sp>
        <p:nvSpPr>
          <p:cNvPr id="12" name="Oval 11">
            <a:extLst xmlns:a="http://schemas.openxmlformats.org/drawingml/2006/main">
              <a:ext uri="{FF2B5EF4-FFF2-40B4-BE49-F238E27FC236}">
                <a16:creationId xmlns:a16="http://schemas.microsoft.com/office/drawing/2014/main" id="{2B29B68F-040F-4DAD-A043-D5D9FA857269}"/>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35E2AA4E-FE08-4401-8C53-0927588876A5}"/>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vLLM explains paged KV.</a:t>
            </a:r>
          </a:p>
        </p:txBody>
      </p:sp>
      <p:sp>
        <p:nvSpPr>
          <p:cNvPr id="14" name="Oval 13">
            <a:extLst xmlns:a="http://schemas.openxmlformats.org/drawingml/2006/main">
              <a:ext uri="{FF2B5EF4-FFF2-40B4-BE49-F238E27FC236}">
                <a16:creationId xmlns:a16="http://schemas.microsoft.com/office/drawing/2014/main" id="{F307BE7C-55AE-4074-90B1-36695E83CC80}"/>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ED966C78-BF1A-4B2A-A62C-683B269082C6}"/>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Benchmarks explain evidence quality.</a:t>
            </a:r>
          </a:p>
        </p:txBody>
      </p:sp>
      <p:sp>
        <p:nvSpPr>
          <p:cNvPr id="16" name="TextBox 15">
            <a:extLst xmlns:a="http://schemas.openxmlformats.org/drawingml/2006/main">
              <a:ext uri="{FF2B5EF4-FFF2-40B4-BE49-F238E27FC236}">
                <a16:creationId xmlns:a16="http://schemas.microsoft.com/office/drawing/2014/main" id="{C513C480-CE60-43E3-8F95-0E76008AFE1E}"/>
              </a:ext>
            </a:extLst>
          </p:cNvPr>
          <p:cNvSpPr>
            <a:spLocks xmlns:a="http://schemas.openxmlformats.org/drawingml/2006/main" noGrp="1"/>
          </p:cNvSpPr>
          <p:nvPr/>
        </p:nvSpPr>
        <p:spPr>
          <a:xfrm xmlns:a="http://schemas.openxmlformats.org/drawingml/2006/main">
            <a:off x="5559552" y="1773936"/>
            <a:ext cx="25603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52CB89"/>
                </a:solidFill>
                <a:latin typeface="Avenir Next"/>
                <a:ea typeface="Avenir Next"/>
                <a:cs typeface="Avenir Next"/>
              </a:defRPr>
            </a:pPr>
            <a:r>
              <a:rPr>
                <a:solidFill>
                  <a:srgbClr val="D7E4EB"/>
                </a:solidFill>
              </a:rPr>
              <a:t/>
            </a:r>
          </a:p>
        </p:txBody>
      </p:sp>
      <p:sp>
        <p:nvSpPr>
          <p:cNvPr id="17" name="Oval 16">
            <a:extLst xmlns:a="http://schemas.openxmlformats.org/drawingml/2006/main">
              <a:ext uri="{FF2B5EF4-FFF2-40B4-BE49-F238E27FC236}">
                <a16:creationId xmlns:a16="http://schemas.microsoft.com/office/drawing/2014/main" id="{97BF7701-2BD9-4D99-AB15-AC11C1C44C92}"/>
              </a:ext>
            </a:extLst>
          </p:cNvPr>
          <p:cNvSpPr>
            <a:spLocks xmlns:a="http://schemas.openxmlformats.org/drawingml/2006/main" noGrp="1"/>
          </p:cNvSpPr>
          <p:nvPr/>
        </p:nvSpPr>
        <p:spPr>
          <a:xfrm xmlns:a="http://schemas.openxmlformats.org/drawingml/2006/main">
            <a:off x="555955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Connector 17">
            <a:extLst xmlns:a="http://schemas.openxmlformats.org/drawingml/2006/main">
              <a:ext uri="{FF2B5EF4-FFF2-40B4-BE49-F238E27FC236}">
                <a16:creationId xmlns:a16="http://schemas.microsoft.com/office/drawing/2014/main" id="{1B200D5A-CF2C-4C37-A8CB-E77F72B5B01C}"/>
              </a:ext>
            </a:extLst>
          </p:cNvPr>
          <p:cNvSpPr>
            <a:spLocks xmlns:a="http://schemas.openxmlformats.org/drawingml/2006/main" noGrp="1"/>
          </p:cNvSpPr>
          <p:nvPr/>
        </p:nvSpPr>
        <p:spPr>
          <a:xfrm xmlns:a="http://schemas.openxmlformats.org/drawingml/2006/main">
            <a:off x="608990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9" name="TextBox 18">
            <a:extLst xmlns:a="http://schemas.openxmlformats.org/drawingml/2006/main">
              <a:ext uri="{FF2B5EF4-FFF2-40B4-BE49-F238E27FC236}">
                <a16:creationId xmlns:a16="http://schemas.microsoft.com/office/drawing/2014/main" id="{3B3C44B7-F2F2-449B-8FEB-F855E316956F}"/>
              </a:ext>
            </a:extLst>
          </p:cNvPr>
          <p:cNvSpPr>
            <a:spLocks xmlns:a="http://schemas.openxmlformats.org/drawingml/2006/main" noGrp="1"/>
          </p:cNvSpPr>
          <p:nvPr/>
        </p:nvSpPr>
        <p:spPr>
          <a:xfrm xmlns:a="http://schemas.openxmlformats.org/drawingml/2006/main">
            <a:off x="537667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0" name="Oval 19">
            <a:extLst xmlns:a="http://schemas.openxmlformats.org/drawingml/2006/main">
              <a:ext uri="{FF2B5EF4-FFF2-40B4-BE49-F238E27FC236}">
                <a16:creationId xmlns:a16="http://schemas.microsoft.com/office/drawing/2014/main" id="{0D7A89DC-A297-4455-AF1C-8F8BAB69474B}"/>
              </a:ext>
            </a:extLst>
          </p:cNvPr>
          <p:cNvSpPr>
            <a:spLocks xmlns:a="http://schemas.openxmlformats.org/drawingml/2006/main" noGrp="1"/>
          </p:cNvSpPr>
          <p:nvPr/>
        </p:nvSpPr>
        <p:spPr>
          <a:xfrm xmlns:a="http://schemas.openxmlformats.org/drawingml/2006/main">
            <a:off x="665683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Connector 20">
            <a:extLst xmlns:a="http://schemas.openxmlformats.org/drawingml/2006/main">
              <a:ext uri="{FF2B5EF4-FFF2-40B4-BE49-F238E27FC236}">
                <a16:creationId xmlns:a16="http://schemas.microsoft.com/office/drawing/2014/main" id="{15BB534A-FA4B-48D5-9687-334BC2736193}"/>
              </a:ext>
            </a:extLst>
          </p:cNvPr>
          <p:cNvSpPr>
            <a:spLocks xmlns:a="http://schemas.openxmlformats.org/drawingml/2006/main" noGrp="1"/>
          </p:cNvSpPr>
          <p:nvPr/>
        </p:nvSpPr>
        <p:spPr>
          <a:xfrm xmlns:a="http://schemas.openxmlformats.org/drawingml/2006/main">
            <a:off x="718718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2" name="TextBox 21">
            <a:extLst xmlns:a="http://schemas.openxmlformats.org/drawingml/2006/main">
              <a:ext uri="{FF2B5EF4-FFF2-40B4-BE49-F238E27FC236}">
                <a16:creationId xmlns:a16="http://schemas.microsoft.com/office/drawing/2014/main" id="{F13AD2B7-FEE0-4F1E-8CF3-C9F567936DBA}"/>
              </a:ext>
            </a:extLst>
          </p:cNvPr>
          <p:cNvSpPr>
            <a:spLocks xmlns:a="http://schemas.openxmlformats.org/drawingml/2006/main" noGrp="1"/>
          </p:cNvSpPr>
          <p:nvPr/>
        </p:nvSpPr>
        <p:spPr>
          <a:xfrm xmlns:a="http://schemas.openxmlformats.org/drawingml/2006/main">
            <a:off x="647395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3" name="Oval 22">
            <a:extLst xmlns:a="http://schemas.openxmlformats.org/drawingml/2006/main">
              <a:ext uri="{FF2B5EF4-FFF2-40B4-BE49-F238E27FC236}">
                <a16:creationId xmlns:a16="http://schemas.microsoft.com/office/drawing/2014/main" id="{1F1EBBD6-5308-4430-BCC9-9851B4AE0D54}"/>
              </a:ext>
            </a:extLst>
          </p:cNvPr>
          <p:cNvSpPr>
            <a:spLocks xmlns:a="http://schemas.openxmlformats.org/drawingml/2006/main" noGrp="1"/>
          </p:cNvSpPr>
          <p:nvPr/>
        </p:nvSpPr>
        <p:spPr>
          <a:xfrm xmlns:a="http://schemas.openxmlformats.org/drawingml/2006/main">
            <a:off x="775411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Connector 23">
            <a:extLst xmlns:a="http://schemas.openxmlformats.org/drawingml/2006/main">
              <a:ext uri="{FF2B5EF4-FFF2-40B4-BE49-F238E27FC236}">
                <a16:creationId xmlns:a16="http://schemas.microsoft.com/office/drawing/2014/main" id="{7615246C-4B5C-4173-B13E-2470C0D4A9BA}"/>
              </a:ext>
            </a:extLst>
          </p:cNvPr>
          <p:cNvSpPr>
            <a:spLocks xmlns:a="http://schemas.openxmlformats.org/drawingml/2006/main" noGrp="1"/>
          </p:cNvSpPr>
          <p:nvPr/>
        </p:nvSpPr>
        <p:spPr>
          <a:xfrm xmlns:a="http://schemas.openxmlformats.org/drawingml/2006/main">
            <a:off x="828446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5" name="TextBox 24">
            <a:extLst xmlns:a="http://schemas.openxmlformats.org/drawingml/2006/main">
              <a:ext uri="{FF2B5EF4-FFF2-40B4-BE49-F238E27FC236}">
                <a16:creationId xmlns:a16="http://schemas.microsoft.com/office/drawing/2014/main" id="{91B40F24-CD17-491F-99A8-53E569F4EE01}"/>
              </a:ext>
            </a:extLst>
          </p:cNvPr>
          <p:cNvSpPr>
            <a:spLocks xmlns:a="http://schemas.openxmlformats.org/drawingml/2006/main" noGrp="1"/>
          </p:cNvSpPr>
          <p:nvPr/>
        </p:nvSpPr>
        <p:spPr>
          <a:xfrm xmlns:a="http://schemas.openxmlformats.org/drawingml/2006/main">
            <a:off x="757123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6" name="Oval 25">
            <a:extLst xmlns:a="http://schemas.openxmlformats.org/drawingml/2006/main">
              <a:ext uri="{FF2B5EF4-FFF2-40B4-BE49-F238E27FC236}">
                <a16:creationId xmlns:a16="http://schemas.microsoft.com/office/drawing/2014/main" id="{50E373FF-E0E5-413B-8704-A588E4ADEE9B}"/>
              </a:ext>
            </a:extLst>
          </p:cNvPr>
          <p:cNvSpPr>
            <a:spLocks xmlns:a="http://schemas.openxmlformats.org/drawingml/2006/main" noGrp="1"/>
          </p:cNvSpPr>
          <p:nvPr/>
        </p:nvSpPr>
        <p:spPr>
          <a:xfrm xmlns:a="http://schemas.openxmlformats.org/drawingml/2006/main">
            <a:off x="885139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Connector 26">
            <a:extLst xmlns:a="http://schemas.openxmlformats.org/drawingml/2006/main">
              <a:ext uri="{FF2B5EF4-FFF2-40B4-BE49-F238E27FC236}">
                <a16:creationId xmlns:a16="http://schemas.microsoft.com/office/drawing/2014/main" id="{07272CB1-1A4D-4FE3-8600-FBCB1B3A27D4}"/>
              </a:ext>
            </a:extLst>
          </p:cNvPr>
          <p:cNvSpPr>
            <a:spLocks xmlns:a="http://schemas.openxmlformats.org/drawingml/2006/main" noGrp="1"/>
          </p:cNvSpPr>
          <p:nvPr/>
        </p:nvSpPr>
        <p:spPr>
          <a:xfrm xmlns:a="http://schemas.openxmlformats.org/drawingml/2006/main">
            <a:off x="938174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8" name="TextBox 27">
            <a:extLst xmlns:a="http://schemas.openxmlformats.org/drawingml/2006/main">
              <a:ext uri="{FF2B5EF4-FFF2-40B4-BE49-F238E27FC236}">
                <a16:creationId xmlns:a16="http://schemas.microsoft.com/office/drawing/2014/main" id="{6F5FF18A-65CB-429A-9E9E-EC98FB102DF1}"/>
              </a:ext>
            </a:extLst>
          </p:cNvPr>
          <p:cNvSpPr>
            <a:spLocks xmlns:a="http://schemas.openxmlformats.org/drawingml/2006/main" noGrp="1"/>
          </p:cNvSpPr>
          <p:nvPr/>
        </p:nvSpPr>
        <p:spPr>
          <a:xfrm xmlns:a="http://schemas.openxmlformats.org/drawingml/2006/main">
            <a:off x="866851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9" name="Oval 28">
            <a:extLst xmlns:a="http://schemas.openxmlformats.org/drawingml/2006/main">
              <a:ext uri="{FF2B5EF4-FFF2-40B4-BE49-F238E27FC236}">
                <a16:creationId xmlns:a16="http://schemas.microsoft.com/office/drawing/2014/main" id="{ED956873-DD92-4276-9EA2-F631BEB4EFA4}"/>
              </a:ext>
            </a:extLst>
          </p:cNvPr>
          <p:cNvSpPr>
            <a:spLocks xmlns:a="http://schemas.openxmlformats.org/drawingml/2006/main" noGrp="1"/>
          </p:cNvSpPr>
          <p:nvPr/>
        </p:nvSpPr>
        <p:spPr>
          <a:xfrm xmlns:a="http://schemas.openxmlformats.org/drawingml/2006/main">
            <a:off x="994867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5D0653E0-DA02-4340-B054-2C91AEED493C}"/>
              </a:ext>
            </a:extLst>
          </p:cNvPr>
          <p:cNvSpPr>
            <a:spLocks xmlns:a="http://schemas.openxmlformats.org/drawingml/2006/main" noGrp="1"/>
          </p:cNvSpPr>
          <p:nvPr/>
        </p:nvSpPr>
        <p:spPr>
          <a:xfrm xmlns:a="http://schemas.openxmlformats.org/drawingml/2006/main">
            <a:off x="976579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
            </a:r>
          </a:p>
        </p:txBody>
      </p:sp>
      <p:sp>
        <p:nvSpPr>
          <p:cNvPr id="31" name="Rounded Rectangle 30">
            <a:extLst xmlns:a="http://schemas.openxmlformats.org/drawingml/2006/main">
              <a:ext uri="{FF2B5EF4-FFF2-40B4-BE49-F238E27FC236}">
                <a16:creationId xmlns:a16="http://schemas.microsoft.com/office/drawing/2014/main" id="{95A73C49-3602-4F9E-9E17-61A823973D52}"/>
              </a:ext>
            </a:extLst>
          </p:cNvPr>
          <p:cNvSpPr>
            <a:spLocks xmlns:a="http://schemas.openxmlformats.org/drawingml/2006/main" noGrp="1"/>
          </p:cNvSpPr>
          <p:nvPr/>
        </p:nvSpPr>
        <p:spPr>
          <a:xfrm xmlns:a="http://schemas.openxmlformats.org/drawingml/2006/main">
            <a:off x="6601968" y="4645152"/>
            <a:ext cx="3429000" cy="658368"/>
          </a:xfrm>
          <a:prstGeom xmlns:a="http://schemas.openxmlformats.org/drawingml/2006/main" prst="roundRect">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TextBox 31">
            <a:extLst xmlns:a="http://schemas.openxmlformats.org/drawingml/2006/main">
              <a:ext uri="{FF2B5EF4-FFF2-40B4-BE49-F238E27FC236}">
                <a16:creationId xmlns:a16="http://schemas.microsoft.com/office/drawing/2014/main" id="{41FC7D5A-E3E9-4548-B3AE-64642243E4DA}"/>
              </a:ext>
            </a:extLst>
          </p:cNvPr>
          <p:cNvSpPr>
            <a:spLocks xmlns:a="http://schemas.openxmlformats.org/drawingml/2006/main" noGrp="1"/>
          </p:cNvSpPr>
          <p:nvPr/>
        </p:nvSpPr>
        <p:spPr>
          <a:xfrm xmlns:a="http://schemas.openxmlformats.org/drawingml/2006/main">
            <a:off x="6601968" y="4791456"/>
            <a:ext cx="34290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
            </a:r>
          </a:p>
        </p:txBody>
      </p:sp>
      <p:sp>
        <p:nvSpPr>
          <p:cNvPr id="33" name="Deck progress 118/120">
            <a:extLst xmlns:a="http://schemas.openxmlformats.org/drawingml/2006/main">
              <a:ext uri="{FF2B5EF4-FFF2-40B4-BE49-F238E27FC236}">
                <a16:creationId xmlns:a16="http://schemas.microsoft.com/office/drawing/2014/main" id="{7811C4E2-A718-421E-9F09-85D0F53B7F68}"/>
              </a:ext>
            </a:extLst>
          </p:cNvPr>
          <p:cNvSpPr>
            <a:spLocks xmlns:a="http://schemas.openxmlformats.org/drawingml/2006/main" noGrp="1"/>
          </p:cNvSpPr>
          <p:nvPr/>
        </p:nvSpPr>
        <p:spPr>
          <a:xfrm xmlns:a="http://schemas.openxmlformats.org/drawingml/2006/main">
            <a:off x="530352" y="6473952"/>
            <a:ext cx="10262413"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4" name="Current page 118">
            <a:extLst xmlns:a="http://schemas.openxmlformats.org/drawingml/2006/main">
              <a:ext uri="{FF2B5EF4-FFF2-40B4-BE49-F238E27FC236}">
                <a16:creationId xmlns:a16="http://schemas.microsoft.com/office/drawing/2014/main" id="{4DE3676E-BEDC-4654-96F5-9FC3422BEE47}"/>
              </a:ext>
            </a:extLst>
          </p:cNvPr>
          <p:cNvSpPr>
            <a:spLocks xmlns:a="http://schemas.openxmlformats.org/drawingml/2006/main" noGrp="1"/>
          </p:cNvSpPr>
          <p:nvPr/>
        </p:nvSpPr>
        <p:spPr>
          <a:xfrm xmlns:a="http://schemas.openxmlformats.org/drawingml/2006/main">
            <a:off x="10759427"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35" name="">
            <a:extLst xmlns:a="http://schemas.openxmlformats.org/drawingml/2006/main">
              <a:ext uri="{FF2B5EF4-FFF2-40B4-BE49-F238E27FC236}">
                <a16:creationId xmlns:a16="http://schemas.microsoft.com/office/drawing/2014/main" id="{023D417C-97FC-4E80-8E18-D3D41CB66407}"/>
              </a:ext>
            </a:extLst>
          </p:cNvPr>
          <p:cNvSpPr>
            <a:spLocks xmlns:a="http://schemas.openxmlformats.org/drawingml/2006/main" noGrp="1"/>
          </p:cNvSpPr>
          <p:nvPr/>
        </p:nvSpPr>
        <p:spPr>
          <a:xfrm xmlns:a="http://schemas.openxmlformats.org/drawingml/2006/main">
            <a:off x="5715000" y="1809750"/>
            <a:ext cx="5238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buNone/>
              <a:defRPr sz="975" b="1">
                <a:solidFill>
                  <a:srgbClr val="55CF8E"/>
                </a:solidFill>
              </a:defRPr>
            </a:pPr>
            <a:r>
              <a:rPr sz="1300" b="1">
                <a:solidFill>
                  <a:srgbClr val="55CF8E"/>
                </a:solidFill>
              </a:rPr>
              <a:t>FOUR ENTRY POINTS INTO THE LITERATURE</a:t>
            </a:r>
          </a:p>
        </p:txBody>
      </p:sp>
      <p:sp>
        <p:nvSpPr>
          <p:cNvPr id="36" name="">
            <a:extLst xmlns:a="http://schemas.openxmlformats.org/drawingml/2006/main">
              <a:ext uri="{FF2B5EF4-FFF2-40B4-BE49-F238E27FC236}">
                <a16:creationId xmlns:a16="http://schemas.microsoft.com/office/drawing/2014/main" id="{0AE782B7-0F97-49F3-9867-B9B56AED58D8}"/>
              </a:ext>
            </a:extLst>
          </p:cNvPr>
          <p:cNvSpPr>
            <a:spLocks xmlns:a="http://schemas.openxmlformats.org/drawingml/2006/main" noGrp="1"/>
          </p:cNvSpPr>
          <p:nvPr/>
        </p:nvSpPr>
        <p:spPr>
          <a:xfrm xmlns:a="http://schemas.openxmlformats.org/drawingml/2006/main">
            <a:off x="5715000" y="2381250"/>
            <a:ext cx="1104900" cy="2333625"/>
          </a:xfrm>
          <a:prstGeom xmlns:a="http://schemas.openxmlformats.org/drawingml/2006/main" prst="roundRect">
            <a:avLst>
              <a:gd name="adj" fmla="val 6897"/>
            </a:avLst>
          </a:prstGeom>
          <a:solidFill xmlns:a="http://schemas.openxmlformats.org/drawingml/2006/main">
            <a:srgbClr val="142D43"/>
          </a:solidFill>
          <a:ln xmlns:a="http://schemas.openxmlformats.org/drawingml/2006/main" w="28575">
            <a:solidFill>
              <a:srgbClr val="43BEE8"/>
            </a:solidFill>
            <a:prstDash val="solid"/>
          </a:ln>
        </p:spPr>
        <p:txBody>
          <a:bodyPr xmlns:a="http://schemas.openxmlformats.org/drawingml/2006/main" anchor="ctr"/>
          <a:lstStyle xmlns:a="http://schemas.openxmlformats.org/drawingml/2006/main"/>
          <a:p xmlns:a="http://schemas.openxmlformats.org/drawingml/2006/main">
            <a:pPr algn="ctr">
              <a:buNone/>
              <a:defRPr sz="1125" b="1">
                <a:solidFill>
                  <a:srgbClr val="F7FAFC"/>
                </a:solidFill>
              </a:defRPr>
            </a:pPr>
            <a:r>
              <a:rPr sz="1150" b="1">
                <a:solidFill>
                  <a:srgbClr val="F7FAFC"/>
                </a:solidFill>
              </a:rPr>
              <a:t>Attention</a:t>
            </a:r>
          </a:p>
          <a:p xmlns:a="http://schemas.openxmlformats.org/drawingml/2006/main">
            <a:r>
              <a:t/>
            </a:r>
          </a:p>
          <a:p xmlns:a="http://schemas.openxmlformats.org/drawingml/2006/main">
            <a:pPr algn="ctr">
              <a:buNone/>
              <a:defRPr sz="1125" b="1">
                <a:solidFill>
                  <a:srgbClr val="F7FAFC"/>
                </a:solidFill>
              </a:defRPr>
            </a:pPr>
            <a:r>
              <a:rPr sz="1150" b="1">
                <a:solidFill>
                  <a:srgbClr val="F7FAFC"/>
                </a:solidFill>
              </a:rPr>
              <a:t>model</a:t>
            </a:r>
          </a:p>
        </p:txBody>
      </p:sp>
      <p:sp>
        <p:nvSpPr>
          <p:cNvPr id="37" name="">
            <a:extLst xmlns:a="http://schemas.openxmlformats.org/drawingml/2006/main">
              <a:ext uri="{FF2B5EF4-FFF2-40B4-BE49-F238E27FC236}">
                <a16:creationId xmlns:a16="http://schemas.microsoft.com/office/drawing/2014/main" id="{C73E6718-C940-4463-9BF1-B01CB6C47B84}"/>
              </a:ext>
            </a:extLst>
          </p:cNvPr>
          <p:cNvSpPr>
            <a:spLocks xmlns:a="http://schemas.openxmlformats.org/drawingml/2006/main" noGrp="1"/>
          </p:cNvSpPr>
          <p:nvPr/>
        </p:nvSpPr>
        <p:spPr>
          <a:xfrm xmlns:a="http://schemas.openxmlformats.org/drawingml/2006/main">
            <a:off x="5886450" y="2590800"/>
            <a:ext cx="762000" cy="57150"/>
          </a:xfrm>
          <a:prstGeom xmlns:a="http://schemas.openxmlformats.org/drawingml/2006/main" prst="rect">
            <a:avLst/>
          </a:prstGeom>
          <a:solidFill xmlns:a="http://schemas.openxmlformats.org/drawingml/2006/main">
            <a:srgbClr val="43BEE8"/>
          </a:solidFill>
          <a:ln xmlns:a="http://schemas.openxmlformats.org/drawingml/2006/main" w="0">
            <a:noFill/>
            <a:prstDash val="solid"/>
          </a:ln>
        </p:spPr>
      </p:sp>
      <p:sp>
        <p:nvSpPr>
          <p:cNvPr id="38" name="">
            <a:extLst xmlns:a="http://schemas.openxmlformats.org/drawingml/2006/main">
              <a:ext uri="{FF2B5EF4-FFF2-40B4-BE49-F238E27FC236}">
                <a16:creationId xmlns:a16="http://schemas.microsoft.com/office/drawing/2014/main" id="{5BDF7A09-ADB7-463A-BE39-58C3E0A56505}"/>
              </a:ext>
            </a:extLst>
          </p:cNvPr>
          <p:cNvSpPr>
            <a:spLocks xmlns:a="http://schemas.openxmlformats.org/drawingml/2006/main" noGrp="1"/>
          </p:cNvSpPr>
          <p:nvPr/>
        </p:nvSpPr>
        <p:spPr>
          <a:xfrm xmlns:a="http://schemas.openxmlformats.org/drawingml/2006/main">
            <a:off x="7077075" y="2381250"/>
            <a:ext cx="1104900" cy="2333625"/>
          </a:xfrm>
          <a:prstGeom xmlns:a="http://schemas.openxmlformats.org/drawingml/2006/main" prst="roundRect">
            <a:avLst>
              <a:gd name="adj" fmla="val 6897"/>
            </a:avLst>
          </a:prstGeom>
          <a:solidFill xmlns:a="http://schemas.openxmlformats.org/drawingml/2006/main">
            <a:srgbClr val="142D43"/>
          </a:solidFill>
          <a:ln xmlns:a="http://schemas.openxmlformats.org/drawingml/2006/main" w="28575">
            <a:solidFill>
              <a:srgbClr val="FFA643"/>
            </a:solidFill>
            <a:prstDash val="solid"/>
          </a:ln>
        </p:spPr>
        <p:txBody>
          <a:bodyPr xmlns:a="http://schemas.openxmlformats.org/drawingml/2006/main" anchor="ctr"/>
          <a:lstStyle xmlns:a="http://schemas.openxmlformats.org/drawingml/2006/main"/>
          <a:p xmlns:a="http://schemas.openxmlformats.org/drawingml/2006/main">
            <a:pPr algn="ctr">
              <a:buNone/>
              <a:defRPr sz="1125" b="1">
                <a:solidFill>
                  <a:srgbClr val="F7FAFC"/>
                </a:solidFill>
              </a:defRPr>
            </a:pPr>
            <a:r>
              <a:rPr sz="1150" b="1">
                <a:solidFill>
                  <a:srgbClr val="F7FAFC"/>
                </a:solidFill>
              </a:rPr>
              <a:t>Orca</a:t>
            </a:r>
          </a:p>
          <a:p xmlns:a="http://schemas.openxmlformats.org/drawingml/2006/main">
            <a:r>
              <a:t/>
            </a:r>
          </a:p>
          <a:p xmlns:a="http://schemas.openxmlformats.org/drawingml/2006/main">
            <a:pPr algn="ctr">
              <a:buNone/>
              <a:defRPr sz="1125" b="1">
                <a:solidFill>
                  <a:srgbClr val="F7FAFC"/>
                </a:solidFill>
              </a:defRPr>
            </a:pPr>
            <a:r>
              <a:rPr sz="1150" b="1">
                <a:solidFill>
                  <a:srgbClr val="F7FAFC"/>
                </a:solidFill>
              </a:rPr>
              <a:t>scheduler</a:t>
            </a:r>
          </a:p>
        </p:txBody>
      </p:sp>
      <p:sp>
        <p:nvSpPr>
          <p:cNvPr id="39" name="">
            <a:extLst xmlns:a="http://schemas.openxmlformats.org/drawingml/2006/main">
              <a:ext uri="{FF2B5EF4-FFF2-40B4-BE49-F238E27FC236}">
                <a16:creationId xmlns:a16="http://schemas.microsoft.com/office/drawing/2014/main" id="{C6660678-6DA7-4356-9783-A0B15E9DD5E2}"/>
              </a:ext>
            </a:extLst>
          </p:cNvPr>
          <p:cNvSpPr>
            <a:spLocks xmlns:a="http://schemas.openxmlformats.org/drawingml/2006/main" noGrp="1"/>
          </p:cNvSpPr>
          <p:nvPr/>
        </p:nvSpPr>
        <p:spPr>
          <a:xfrm xmlns:a="http://schemas.openxmlformats.org/drawingml/2006/main">
            <a:off x="7248525" y="2590800"/>
            <a:ext cx="762000" cy="57150"/>
          </a:xfrm>
          <a:prstGeom xmlns:a="http://schemas.openxmlformats.org/drawingml/2006/main" prst="rect">
            <a:avLst/>
          </a:prstGeom>
          <a:solidFill xmlns:a="http://schemas.openxmlformats.org/drawingml/2006/main">
            <a:srgbClr val="FFA643"/>
          </a:solidFill>
          <a:ln xmlns:a="http://schemas.openxmlformats.org/drawingml/2006/main" w="0">
            <a:noFill/>
            <a:prstDash val="solid"/>
          </a:ln>
        </p:spPr>
      </p:sp>
      <p:sp>
        <p:nvSpPr>
          <p:cNvPr id="40" name="">
            <a:extLst xmlns:a="http://schemas.openxmlformats.org/drawingml/2006/main">
              <a:ext uri="{FF2B5EF4-FFF2-40B4-BE49-F238E27FC236}">
                <a16:creationId xmlns:a16="http://schemas.microsoft.com/office/drawing/2014/main" id="{40A8C430-1157-45FD-9144-308E6217009F}"/>
              </a:ext>
            </a:extLst>
          </p:cNvPr>
          <p:cNvSpPr>
            <a:spLocks xmlns:a="http://schemas.openxmlformats.org/drawingml/2006/main" noGrp="1"/>
          </p:cNvSpPr>
          <p:nvPr/>
        </p:nvSpPr>
        <p:spPr>
          <a:xfrm xmlns:a="http://schemas.openxmlformats.org/drawingml/2006/main">
            <a:off x="8439150" y="2381250"/>
            <a:ext cx="1104900" cy="2333625"/>
          </a:xfrm>
          <a:prstGeom xmlns:a="http://schemas.openxmlformats.org/drawingml/2006/main" prst="roundRect">
            <a:avLst>
              <a:gd name="adj" fmla="val 6897"/>
            </a:avLst>
          </a:prstGeom>
          <a:solidFill xmlns:a="http://schemas.openxmlformats.org/drawingml/2006/main">
            <a:srgbClr val="142D43"/>
          </a:solidFill>
          <a:ln xmlns:a="http://schemas.openxmlformats.org/drawingml/2006/main" w="28575">
            <a:solidFill>
              <a:srgbClr val="55CF8E"/>
            </a:solidFill>
            <a:prstDash val="solid"/>
          </a:ln>
        </p:spPr>
        <p:txBody>
          <a:bodyPr xmlns:a="http://schemas.openxmlformats.org/drawingml/2006/main" anchor="ctr"/>
          <a:lstStyle xmlns:a="http://schemas.openxmlformats.org/drawingml/2006/main"/>
          <a:p xmlns:a="http://schemas.openxmlformats.org/drawingml/2006/main">
            <a:pPr algn="ctr">
              <a:buNone/>
              <a:defRPr sz="1125" b="1">
                <a:solidFill>
                  <a:srgbClr val="F7FAFC"/>
                </a:solidFill>
              </a:defRPr>
            </a:pPr>
            <a:r>
              <a:rPr sz="1150" b="1">
                <a:solidFill>
                  <a:srgbClr val="F7FAFC"/>
                </a:solidFill>
              </a:rPr>
              <a:t>vLLM</a:t>
            </a:r>
          </a:p>
          <a:p xmlns:a="http://schemas.openxmlformats.org/drawingml/2006/main">
            <a:r>
              <a:t/>
            </a:r>
          </a:p>
          <a:p xmlns:a="http://schemas.openxmlformats.org/drawingml/2006/main">
            <a:pPr algn="ctr">
              <a:buNone/>
              <a:defRPr sz="1125" b="1">
                <a:solidFill>
                  <a:srgbClr val="F7FAFC"/>
                </a:solidFill>
              </a:defRPr>
            </a:pPr>
            <a:r>
              <a:rPr sz="1150" b="1">
                <a:solidFill>
                  <a:srgbClr val="F7FAFC"/>
                </a:solidFill>
              </a:rPr>
              <a:t>memory</a:t>
            </a:r>
          </a:p>
        </p:txBody>
      </p:sp>
      <p:sp>
        <p:nvSpPr>
          <p:cNvPr id="41" name="">
            <a:extLst xmlns:a="http://schemas.openxmlformats.org/drawingml/2006/main">
              <a:ext uri="{FF2B5EF4-FFF2-40B4-BE49-F238E27FC236}">
                <a16:creationId xmlns:a16="http://schemas.microsoft.com/office/drawing/2014/main" id="{22F0A400-5FB1-4E3C-B70B-0CE8CAC31165}"/>
              </a:ext>
            </a:extLst>
          </p:cNvPr>
          <p:cNvSpPr>
            <a:spLocks xmlns:a="http://schemas.openxmlformats.org/drawingml/2006/main" noGrp="1"/>
          </p:cNvSpPr>
          <p:nvPr/>
        </p:nvSpPr>
        <p:spPr>
          <a:xfrm xmlns:a="http://schemas.openxmlformats.org/drawingml/2006/main">
            <a:off x="8610600" y="2590800"/>
            <a:ext cx="762000" cy="57150"/>
          </a:xfrm>
          <a:prstGeom xmlns:a="http://schemas.openxmlformats.org/drawingml/2006/main" prst="rect">
            <a:avLst/>
          </a:prstGeom>
          <a:solidFill xmlns:a="http://schemas.openxmlformats.org/drawingml/2006/main">
            <a:srgbClr val="55CF8E"/>
          </a:solidFill>
          <a:ln xmlns:a="http://schemas.openxmlformats.org/drawingml/2006/main" w="0">
            <a:noFill/>
            <a:prstDash val="solid"/>
          </a:ln>
        </p:spPr>
      </p:sp>
      <p:sp>
        <p:nvSpPr>
          <p:cNvPr id="42" name="">
            <a:extLst xmlns:a="http://schemas.openxmlformats.org/drawingml/2006/main">
              <a:ext uri="{FF2B5EF4-FFF2-40B4-BE49-F238E27FC236}">
                <a16:creationId xmlns:a16="http://schemas.microsoft.com/office/drawing/2014/main" id="{1F6DA6DD-E0C2-4521-9311-4924398964AA}"/>
              </a:ext>
            </a:extLst>
          </p:cNvPr>
          <p:cNvSpPr>
            <a:spLocks xmlns:a="http://schemas.openxmlformats.org/drawingml/2006/main" noGrp="1"/>
          </p:cNvSpPr>
          <p:nvPr/>
        </p:nvSpPr>
        <p:spPr>
          <a:xfrm xmlns:a="http://schemas.openxmlformats.org/drawingml/2006/main">
            <a:off x="9801225" y="2381250"/>
            <a:ext cx="1104900" cy="2333625"/>
          </a:xfrm>
          <a:prstGeom xmlns:a="http://schemas.openxmlformats.org/drawingml/2006/main" prst="roundRect">
            <a:avLst>
              <a:gd name="adj" fmla="val 6897"/>
            </a:avLst>
          </a:prstGeom>
          <a:solidFill xmlns:a="http://schemas.openxmlformats.org/drawingml/2006/main">
            <a:srgbClr val="142D43"/>
          </a:solidFill>
          <a:ln xmlns:a="http://schemas.openxmlformats.org/drawingml/2006/main" w="28575">
            <a:solidFill>
              <a:srgbClr val="7BA5FF"/>
            </a:solidFill>
            <a:prstDash val="solid"/>
          </a:ln>
        </p:spPr>
        <p:txBody>
          <a:bodyPr xmlns:a="http://schemas.openxmlformats.org/drawingml/2006/main" anchor="ctr"/>
          <a:lstStyle xmlns:a="http://schemas.openxmlformats.org/drawingml/2006/main"/>
          <a:p xmlns:a="http://schemas.openxmlformats.org/drawingml/2006/main">
            <a:pPr algn="ctr">
              <a:buNone/>
              <a:defRPr sz="1125" b="1">
                <a:solidFill>
                  <a:srgbClr val="F7FAFC"/>
                </a:solidFill>
              </a:defRPr>
            </a:pPr>
            <a:r>
              <a:rPr sz="1150" b="1">
                <a:solidFill>
                  <a:srgbClr val="F7FAFC"/>
                </a:solidFill>
              </a:rPr>
              <a:t>Benchmarks</a:t>
            </a:r>
          </a:p>
          <a:p xmlns:a="http://schemas.openxmlformats.org/drawingml/2006/main">
            <a:r>
              <a:t/>
            </a:r>
          </a:p>
          <a:p xmlns:a="http://schemas.openxmlformats.org/drawingml/2006/main">
            <a:pPr algn="ctr">
              <a:buNone/>
              <a:defRPr sz="1125" b="1">
                <a:solidFill>
                  <a:srgbClr val="F7FAFC"/>
                </a:solidFill>
              </a:defRPr>
            </a:pPr>
            <a:r>
              <a:rPr sz="1150" b="1">
                <a:solidFill>
                  <a:srgbClr val="F7FAFC"/>
                </a:solidFill>
              </a:rPr>
              <a:t>evidence</a:t>
            </a:r>
          </a:p>
        </p:txBody>
      </p:sp>
      <p:sp>
        <p:nvSpPr>
          <p:cNvPr id="43" name="">
            <a:extLst xmlns:a="http://schemas.openxmlformats.org/drawingml/2006/main">
              <a:ext uri="{FF2B5EF4-FFF2-40B4-BE49-F238E27FC236}">
                <a16:creationId xmlns:a16="http://schemas.microsoft.com/office/drawing/2014/main" id="{3E8B2E2F-CB23-41AD-8C7D-742E246677D3}"/>
              </a:ext>
            </a:extLst>
          </p:cNvPr>
          <p:cNvSpPr>
            <a:spLocks xmlns:a="http://schemas.openxmlformats.org/drawingml/2006/main" noGrp="1"/>
          </p:cNvSpPr>
          <p:nvPr/>
        </p:nvSpPr>
        <p:spPr>
          <a:xfrm xmlns:a="http://schemas.openxmlformats.org/drawingml/2006/main">
            <a:off x="9972675" y="2590800"/>
            <a:ext cx="762000" cy="57150"/>
          </a:xfrm>
          <a:prstGeom xmlns:a="http://schemas.openxmlformats.org/drawingml/2006/main" prst="rect">
            <a:avLst/>
          </a:prstGeom>
          <a:solidFill xmlns:a="http://schemas.openxmlformats.org/drawingml/2006/main">
            <a:srgbClr val="7BA5FF"/>
          </a:solidFill>
          <a:ln xmlns:a="http://schemas.openxmlformats.org/drawingml/2006/main" w="0">
            <a:noFill/>
            <a:prstDash val="solid"/>
          </a:ln>
        </p:spPr>
      </p:sp>
    </p:spTree>
    <p:extLst>
      <p:ext uri="{BB962C8B-B14F-4D97-AF65-F5344CB8AC3E}">
        <p14:creationId xmlns:p14="http://schemas.microsoft.com/office/powerpoint/2010/main" val="1149768194"/>
      </p:ext>
    </p:extLst>
  </p:cSld>
</p:sld>
</file>

<file path=ppt/slides/slide1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36F51F57-7EFA-43F2-A88C-E3EFFB792A08}"/>
              </a:ext>
            </a:extLst>
          </p:cNvPr>
          <p:cNvSpPr>
            <a:spLocks xmlns:a="http://schemas.openxmlformats.org/drawingml/2006/main" noGrp="1"/>
          </p:cNvSpPr>
          <p:nvPr/>
        </p:nvSpPr>
        <p:spPr>
          <a:xfrm xmlns:a="http://schemas.openxmlformats.org/drawingml/2006/main">
            <a:off x="0" y="0"/>
            <a:ext cx="12191695" cy="6858000"/>
          </a:xfrm>
          <a:prstGeom xmlns:a="http://schemas.openxmlformats.org/drawingml/2006/main" prst="rect">
            <a:avLst/>
          </a:prstGeom>
          <a:solidFill xmlns:a="http://schemas.openxmlformats.org/drawingml/2006/main">
            <a:srgbClr val="071223"/>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Rectangle 2">
            <a:extLst xmlns:a="http://schemas.openxmlformats.org/drawingml/2006/main">
              <a:ext uri="{FF2B5EF4-FFF2-40B4-BE49-F238E27FC236}">
                <a16:creationId xmlns:a16="http://schemas.microsoft.com/office/drawing/2014/main" id="{408FC30F-3AC5-4069-89E9-F5B5CAA768A7}"/>
              </a:ext>
            </a:extLst>
          </p:cNvPr>
          <p:cNvSpPr>
            <a:spLocks xmlns:a="http://schemas.openxmlformats.org/drawingml/2006/main" noGrp="1"/>
          </p:cNvSpPr>
          <p:nvPr/>
        </p:nvSpPr>
        <p:spPr>
          <a:xfrm xmlns:a="http://schemas.openxmlformats.org/drawingml/2006/main">
            <a:off x="530352" y="484632"/>
            <a:ext cx="475488" cy="64008"/>
          </a:xfrm>
          <a:prstGeom xmlns:a="http://schemas.openxmlformats.org/drawingml/2006/main" prst="rect">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40948A19-9D74-409D-B6CA-DC657FC92144}"/>
              </a:ext>
            </a:extLst>
          </p:cNvPr>
          <p:cNvSpPr>
            <a:spLocks xmlns:a="http://schemas.openxmlformats.org/drawingml/2006/main" noGrp="1"/>
          </p:cNvSpPr>
          <p:nvPr/>
        </p:nvSpPr>
        <p:spPr>
          <a:xfrm xmlns:a="http://schemas.openxmlformats.org/drawingml/2006/main">
            <a:off x="1133856" y="347472"/>
            <a:ext cx="2743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F7FAFC"/>
                </a:solidFill>
                <a:latin typeface="Avenir Next"/>
                <a:ea typeface="Avenir Next"/>
                <a:cs typeface="Avenir Next"/>
              </a:defRPr>
            </a:pPr>
            <a:r>
              <a:rPr>
                <a:solidFill>
                  <a:srgbClr val="D7E4EB"/>
                </a:solidFill>
              </a:rPr>
              <a:t>EVIDENCE</a:t>
            </a:r>
          </a:p>
        </p:txBody>
      </p:sp>
      <p:sp>
        <p:nvSpPr>
          <p:cNvPr id="5" name="TextBox 4">
            <a:extLst xmlns:a="http://schemas.openxmlformats.org/drawingml/2006/main">
              <a:ext uri="{FF2B5EF4-FFF2-40B4-BE49-F238E27FC236}">
                <a16:creationId xmlns:a16="http://schemas.microsoft.com/office/drawing/2014/main" id="{856CDBB0-C232-4BD9-B5E3-1FB96A5F8343}"/>
              </a:ext>
            </a:extLst>
          </p:cNvPr>
          <p:cNvSpPr>
            <a:spLocks xmlns:a="http://schemas.openxmlformats.org/drawingml/2006/main" noGrp="1"/>
          </p:cNvSpPr>
          <p:nvPr/>
        </p:nvSpPr>
        <p:spPr>
          <a:xfrm xmlns:a="http://schemas.openxmlformats.org/drawingml/2006/main">
            <a:off x="530352" y="804672"/>
            <a:ext cx="1033272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2900" b="1">
                <a:solidFill>
                  <a:srgbClr val="F7FAFC"/>
                </a:solidFill>
                <a:latin typeface="Avenir Next"/>
                <a:ea typeface="Avenir Next"/>
                <a:cs typeface="Avenir Next"/>
              </a:defRPr>
            </a:pPr>
            <a:r>
              <a:rPr sz="3000" b="1">
                <a:solidFill>
                  <a:srgbClr val="F7FAFC"/>
                </a:solidFill>
              </a:rPr>
              <a:t>A good service connects requests, memory, execution, and evidence</a:t>
            </a:r>
          </a:p>
        </p:txBody>
      </p:sp>
      <p:sp>
        <p:nvSpPr>
          <p:cNvPr id="6" name="Rectangle 5">
            <a:extLst xmlns:a="http://schemas.openxmlformats.org/drawingml/2006/main">
              <a:ext uri="{FF2B5EF4-FFF2-40B4-BE49-F238E27FC236}">
                <a16:creationId xmlns:a16="http://schemas.microsoft.com/office/drawing/2014/main" id="{477AFA30-E630-4BC8-A430-F163A3834506}"/>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TextBox 6">
            <a:extLst xmlns:a="http://schemas.openxmlformats.org/drawingml/2006/main">
              <a:ext uri="{FF2B5EF4-FFF2-40B4-BE49-F238E27FC236}">
                <a16:creationId xmlns:a16="http://schemas.microsoft.com/office/drawing/2014/main" id="{0E7EDB36-D38C-431C-9E91-0C421F8C8E6A}"/>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123/124</a:t>
            </a:r>
          </a:p>
        </p:txBody>
      </p:sp>
      <p:sp>
        <p:nvSpPr>
          <p:cNvPr id="8" name="Oval 7">
            <a:extLst xmlns:a="http://schemas.openxmlformats.org/drawingml/2006/main">
              <a:ext uri="{FF2B5EF4-FFF2-40B4-BE49-F238E27FC236}">
                <a16:creationId xmlns:a16="http://schemas.microsoft.com/office/drawing/2014/main" id="{E3265AEE-FCD1-460F-B2D7-A4C436DF2243}"/>
              </a:ext>
            </a:extLst>
          </p:cNvPr>
          <p:cNvSpPr>
            <a:spLocks xmlns:a="http://schemas.openxmlformats.org/drawingml/2006/main" noGrp="1"/>
          </p:cNvSpPr>
          <p:nvPr/>
        </p:nvSpPr>
        <p:spPr>
          <a:xfrm xmlns:a="http://schemas.openxmlformats.org/drawingml/2006/main">
            <a:off x="658368" y="2020824"/>
            <a:ext cx="128016" cy="128016"/>
          </a:xfrm>
          <a:prstGeom xmlns:a="http://schemas.openxmlformats.org/drawingml/2006/main" prst="ellipse">
            <a:avLst/>
          </a:prstGeom>
          <a:solidFill xmlns:a="http://schemas.openxmlformats.org/drawingml/2006/main">
            <a:srgbClr val="52CB89"/>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20FC9AD5-7218-4D49-94F7-2B19FB3716E6}"/>
              </a:ext>
            </a:extLst>
          </p:cNvPr>
          <p:cNvSpPr>
            <a:spLocks xmlns:a="http://schemas.openxmlformats.org/drawingml/2006/main" noGrp="1"/>
          </p:cNvSpPr>
          <p:nvPr/>
        </p:nvSpPr>
        <p:spPr>
          <a:xfrm xmlns:a="http://schemas.openxmlformats.org/drawingml/2006/main">
            <a:off x="969264" y="1901952"/>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600" b="1">
                <a:solidFill>
                  <a:srgbClr val="F7FAFC"/>
                </a:solidFill>
                <a:latin typeface="Avenir Next"/>
                <a:ea typeface="Avenir Next"/>
                <a:cs typeface="Avenir Next"/>
              </a:defRPr>
            </a:pPr>
            <a:r>
              <a:rPr>
                <a:solidFill>
                  <a:srgbClr val="D7E4EB"/>
                </a:solidFill>
              </a:rPr>
              <a:t>Scheduling absorbs dynamic arrivals.</a:t>
            </a:r>
          </a:p>
        </p:txBody>
      </p:sp>
      <p:sp>
        <p:nvSpPr>
          <p:cNvPr id="10" name="Oval 9">
            <a:extLst xmlns:a="http://schemas.openxmlformats.org/drawingml/2006/main">
              <a:ext uri="{FF2B5EF4-FFF2-40B4-BE49-F238E27FC236}">
                <a16:creationId xmlns:a16="http://schemas.microsoft.com/office/drawing/2014/main" id="{BC81F5B8-42BD-4905-A436-08371C3F5424}"/>
              </a:ext>
            </a:extLst>
          </p:cNvPr>
          <p:cNvSpPr>
            <a:spLocks xmlns:a="http://schemas.openxmlformats.org/drawingml/2006/main" noGrp="1"/>
          </p:cNvSpPr>
          <p:nvPr/>
        </p:nvSpPr>
        <p:spPr>
          <a:xfrm xmlns:a="http://schemas.openxmlformats.org/drawingml/2006/main">
            <a:off x="658368" y="2825496"/>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TextBox 10">
            <a:extLst xmlns:a="http://schemas.openxmlformats.org/drawingml/2006/main">
              <a:ext uri="{FF2B5EF4-FFF2-40B4-BE49-F238E27FC236}">
                <a16:creationId xmlns:a16="http://schemas.microsoft.com/office/drawing/2014/main" id="{FD88BA91-4F71-46B7-ADC9-D55A87E42738}"/>
              </a:ext>
            </a:extLst>
          </p:cNvPr>
          <p:cNvSpPr>
            <a:spLocks xmlns:a="http://schemas.openxmlformats.org/drawingml/2006/main" noGrp="1"/>
          </p:cNvSpPr>
          <p:nvPr/>
        </p:nvSpPr>
        <p:spPr>
          <a:xfrm xmlns:a="http://schemas.openxmlformats.org/drawingml/2006/main">
            <a:off x="969264" y="2706624"/>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KV carries persistent state.</a:t>
            </a:r>
          </a:p>
        </p:txBody>
      </p:sp>
      <p:sp>
        <p:nvSpPr>
          <p:cNvPr id="12" name="Oval 11">
            <a:extLst xmlns:a="http://schemas.openxmlformats.org/drawingml/2006/main">
              <a:ext uri="{FF2B5EF4-FFF2-40B4-BE49-F238E27FC236}">
                <a16:creationId xmlns:a16="http://schemas.microsoft.com/office/drawing/2014/main" id="{36DE9C86-750E-4027-B0D1-F4D162313878}"/>
              </a:ext>
            </a:extLst>
          </p:cNvPr>
          <p:cNvSpPr>
            <a:spLocks xmlns:a="http://schemas.openxmlformats.org/drawingml/2006/main" noGrp="1"/>
          </p:cNvSpPr>
          <p:nvPr/>
        </p:nvSpPr>
        <p:spPr>
          <a:xfrm xmlns:a="http://schemas.openxmlformats.org/drawingml/2006/main">
            <a:off x="658368" y="3630168"/>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E11051D2-F460-452C-88D0-E348E3850593}"/>
              </a:ext>
            </a:extLst>
          </p:cNvPr>
          <p:cNvSpPr>
            <a:spLocks xmlns:a="http://schemas.openxmlformats.org/drawingml/2006/main" noGrp="1"/>
          </p:cNvSpPr>
          <p:nvPr/>
        </p:nvSpPr>
        <p:spPr>
          <a:xfrm xmlns:a="http://schemas.openxmlformats.org/drawingml/2006/main">
            <a:off x="969264" y="3511296"/>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Optimize the request, not an isolated component.</a:t>
            </a:r>
          </a:p>
        </p:txBody>
      </p:sp>
      <p:sp>
        <p:nvSpPr>
          <p:cNvPr id="14" name="Oval 13">
            <a:extLst xmlns:a="http://schemas.openxmlformats.org/drawingml/2006/main">
              <a:ext uri="{FF2B5EF4-FFF2-40B4-BE49-F238E27FC236}">
                <a16:creationId xmlns:a16="http://schemas.microsoft.com/office/drawing/2014/main" id="{4B93DE0C-B3A3-4501-826D-ECB70DCBB573}"/>
              </a:ext>
            </a:extLst>
          </p:cNvPr>
          <p:cNvSpPr>
            <a:spLocks xmlns:a="http://schemas.openxmlformats.org/drawingml/2006/main" noGrp="1"/>
          </p:cNvSpPr>
          <p:nvPr/>
        </p:nvSpPr>
        <p:spPr>
          <a:xfrm xmlns:a="http://schemas.openxmlformats.org/drawingml/2006/main">
            <a:off x="658368" y="4434840"/>
            <a:ext cx="128016" cy="128016"/>
          </a:xfrm>
          <a:prstGeom xmlns:a="http://schemas.openxmlformats.org/drawingml/2006/main" prst="ellipse">
            <a:avLst/>
          </a:prstGeom>
          <a:solidFill xmlns:a="http://schemas.openxmlformats.org/drawingml/2006/main">
            <a:srgbClr val="36526C"/>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E3B61199-6FDB-4FDE-8C88-8EF97147DD47}"/>
              </a:ext>
            </a:extLst>
          </p:cNvPr>
          <p:cNvSpPr>
            <a:spLocks xmlns:a="http://schemas.openxmlformats.org/drawingml/2006/main" noGrp="1"/>
          </p:cNvSpPr>
          <p:nvPr/>
        </p:nvSpPr>
        <p:spPr>
          <a:xfrm xmlns:a="http://schemas.openxmlformats.org/drawingml/2006/main">
            <a:off x="969264" y="4315968"/>
            <a:ext cx="434340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300" b="0">
                <a:solidFill>
                  <a:srgbClr val="D5E4EC"/>
                </a:solidFill>
                <a:latin typeface="Avenir Next"/>
                <a:ea typeface="Avenir Next"/>
                <a:cs typeface="Avenir Next"/>
              </a:defRPr>
            </a:pPr>
            <a:r>
              <a:rPr>
                <a:solidFill>
                  <a:srgbClr val="D7E4EB"/>
                </a:solidFill>
              </a:rPr>
              <a:t>Evidence closes the loop.</a:t>
            </a:r>
          </a:p>
        </p:txBody>
      </p:sp>
      <p:sp>
        <p:nvSpPr>
          <p:cNvPr id="16" name="TextBox 15">
            <a:extLst xmlns:a="http://schemas.openxmlformats.org/drawingml/2006/main">
              <a:ext uri="{FF2B5EF4-FFF2-40B4-BE49-F238E27FC236}">
                <a16:creationId xmlns:a16="http://schemas.microsoft.com/office/drawing/2014/main" id="{E0FCB03C-EE59-420D-BBC3-702EE436EACF}"/>
              </a:ext>
            </a:extLst>
          </p:cNvPr>
          <p:cNvSpPr>
            <a:spLocks xmlns:a="http://schemas.openxmlformats.org/drawingml/2006/main" noGrp="1"/>
          </p:cNvSpPr>
          <p:nvPr/>
        </p:nvSpPr>
        <p:spPr>
          <a:xfrm xmlns:a="http://schemas.openxmlformats.org/drawingml/2006/main">
            <a:off x="5559552" y="1773936"/>
            <a:ext cx="25603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buNone/>
              <a:defRPr sz="1000" b="1">
                <a:solidFill>
                  <a:srgbClr val="52CB89"/>
                </a:solidFill>
                <a:latin typeface="Avenir Next"/>
                <a:ea typeface="Avenir Next"/>
                <a:cs typeface="Avenir Next"/>
              </a:defRPr>
            </a:pPr>
            <a:r>
              <a:rPr>
                <a:solidFill>
                  <a:srgbClr val="D7E4EB"/>
                </a:solidFill>
              </a:rPr>
              <a:t/>
            </a:r>
          </a:p>
        </p:txBody>
      </p:sp>
      <p:sp>
        <p:nvSpPr>
          <p:cNvPr id="17" name="Oval 16">
            <a:extLst xmlns:a="http://schemas.openxmlformats.org/drawingml/2006/main">
              <a:ext uri="{FF2B5EF4-FFF2-40B4-BE49-F238E27FC236}">
                <a16:creationId xmlns:a16="http://schemas.microsoft.com/office/drawing/2014/main" id="{88B4A001-4F8B-487D-A2AA-C45B6392F36E}"/>
              </a:ext>
            </a:extLst>
          </p:cNvPr>
          <p:cNvSpPr>
            <a:spLocks xmlns:a="http://schemas.openxmlformats.org/drawingml/2006/main" noGrp="1"/>
          </p:cNvSpPr>
          <p:nvPr/>
        </p:nvSpPr>
        <p:spPr>
          <a:xfrm xmlns:a="http://schemas.openxmlformats.org/drawingml/2006/main">
            <a:off x="555955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8" name="Connector 17">
            <a:extLst xmlns:a="http://schemas.openxmlformats.org/drawingml/2006/main">
              <a:ext uri="{FF2B5EF4-FFF2-40B4-BE49-F238E27FC236}">
                <a16:creationId xmlns:a16="http://schemas.microsoft.com/office/drawing/2014/main" id="{CD9F4346-A8C9-41F0-946C-F1CD921159DE}"/>
              </a:ext>
            </a:extLst>
          </p:cNvPr>
          <p:cNvSpPr>
            <a:spLocks xmlns:a="http://schemas.openxmlformats.org/drawingml/2006/main" noGrp="1"/>
          </p:cNvSpPr>
          <p:nvPr/>
        </p:nvSpPr>
        <p:spPr>
          <a:xfrm xmlns:a="http://schemas.openxmlformats.org/drawingml/2006/main">
            <a:off x="608990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19" name="TextBox 18">
            <a:extLst xmlns:a="http://schemas.openxmlformats.org/drawingml/2006/main">
              <a:ext uri="{FF2B5EF4-FFF2-40B4-BE49-F238E27FC236}">
                <a16:creationId xmlns:a16="http://schemas.microsoft.com/office/drawing/2014/main" id="{C7E9C811-27AE-405F-8D0D-1AC5EEA74553}"/>
              </a:ext>
            </a:extLst>
          </p:cNvPr>
          <p:cNvSpPr>
            <a:spLocks xmlns:a="http://schemas.openxmlformats.org/drawingml/2006/main" noGrp="1"/>
          </p:cNvSpPr>
          <p:nvPr/>
        </p:nvSpPr>
        <p:spPr>
          <a:xfrm xmlns:a="http://schemas.openxmlformats.org/drawingml/2006/main">
            <a:off x="537667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0" name="Oval 19">
            <a:extLst xmlns:a="http://schemas.openxmlformats.org/drawingml/2006/main">
              <a:ext uri="{FF2B5EF4-FFF2-40B4-BE49-F238E27FC236}">
                <a16:creationId xmlns:a16="http://schemas.microsoft.com/office/drawing/2014/main" id="{47A13963-1CDB-4663-BBDE-4EF0A31CD43B}"/>
              </a:ext>
            </a:extLst>
          </p:cNvPr>
          <p:cNvSpPr>
            <a:spLocks xmlns:a="http://schemas.openxmlformats.org/drawingml/2006/main" noGrp="1"/>
          </p:cNvSpPr>
          <p:nvPr/>
        </p:nvSpPr>
        <p:spPr>
          <a:xfrm xmlns:a="http://schemas.openxmlformats.org/drawingml/2006/main">
            <a:off x="665683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1" name="Connector 20">
            <a:extLst xmlns:a="http://schemas.openxmlformats.org/drawingml/2006/main">
              <a:ext uri="{FF2B5EF4-FFF2-40B4-BE49-F238E27FC236}">
                <a16:creationId xmlns:a16="http://schemas.microsoft.com/office/drawing/2014/main" id="{FB245D06-F4B8-4CA4-B826-CF8713C5A76C}"/>
              </a:ext>
            </a:extLst>
          </p:cNvPr>
          <p:cNvSpPr>
            <a:spLocks xmlns:a="http://schemas.openxmlformats.org/drawingml/2006/main" noGrp="1"/>
          </p:cNvSpPr>
          <p:nvPr/>
        </p:nvSpPr>
        <p:spPr>
          <a:xfrm xmlns:a="http://schemas.openxmlformats.org/drawingml/2006/main">
            <a:off x="718718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2" name="TextBox 21">
            <a:extLst xmlns:a="http://schemas.openxmlformats.org/drawingml/2006/main">
              <a:ext uri="{FF2B5EF4-FFF2-40B4-BE49-F238E27FC236}">
                <a16:creationId xmlns:a16="http://schemas.microsoft.com/office/drawing/2014/main" id="{AABEA454-5781-46A3-A4F7-6349A25C5430}"/>
              </a:ext>
            </a:extLst>
          </p:cNvPr>
          <p:cNvSpPr>
            <a:spLocks xmlns:a="http://schemas.openxmlformats.org/drawingml/2006/main" noGrp="1"/>
          </p:cNvSpPr>
          <p:nvPr/>
        </p:nvSpPr>
        <p:spPr>
          <a:xfrm xmlns:a="http://schemas.openxmlformats.org/drawingml/2006/main">
            <a:off x="647395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3" name="Oval 22">
            <a:extLst xmlns:a="http://schemas.openxmlformats.org/drawingml/2006/main">
              <a:ext uri="{FF2B5EF4-FFF2-40B4-BE49-F238E27FC236}">
                <a16:creationId xmlns:a16="http://schemas.microsoft.com/office/drawing/2014/main" id="{D449C7B9-C382-46CD-B535-1BAD1F2CFE7D}"/>
              </a:ext>
            </a:extLst>
          </p:cNvPr>
          <p:cNvSpPr>
            <a:spLocks xmlns:a="http://schemas.openxmlformats.org/drawingml/2006/main" noGrp="1"/>
          </p:cNvSpPr>
          <p:nvPr/>
        </p:nvSpPr>
        <p:spPr>
          <a:xfrm xmlns:a="http://schemas.openxmlformats.org/drawingml/2006/main">
            <a:off x="775411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4" name="Connector 23">
            <a:extLst xmlns:a="http://schemas.openxmlformats.org/drawingml/2006/main">
              <a:ext uri="{FF2B5EF4-FFF2-40B4-BE49-F238E27FC236}">
                <a16:creationId xmlns:a16="http://schemas.microsoft.com/office/drawing/2014/main" id="{F5B63A39-5575-4ABF-8FBD-8525227DC5F9}"/>
              </a:ext>
            </a:extLst>
          </p:cNvPr>
          <p:cNvSpPr>
            <a:spLocks xmlns:a="http://schemas.openxmlformats.org/drawingml/2006/main" noGrp="1"/>
          </p:cNvSpPr>
          <p:nvPr/>
        </p:nvSpPr>
        <p:spPr>
          <a:xfrm xmlns:a="http://schemas.openxmlformats.org/drawingml/2006/main">
            <a:off x="828446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5" name="TextBox 24">
            <a:extLst xmlns:a="http://schemas.openxmlformats.org/drawingml/2006/main">
              <a:ext uri="{FF2B5EF4-FFF2-40B4-BE49-F238E27FC236}">
                <a16:creationId xmlns:a16="http://schemas.microsoft.com/office/drawing/2014/main" id="{A5366FA2-69E0-431D-9618-31C519DA7607}"/>
              </a:ext>
            </a:extLst>
          </p:cNvPr>
          <p:cNvSpPr>
            <a:spLocks xmlns:a="http://schemas.openxmlformats.org/drawingml/2006/main" noGrp="1"/>
          </p:cNvSpPr>
          <p:nvPr/>
        </p:nvSpPr>
        <p:spPr>
          <a:xfrm xmlns:a="http://schemas.openxmlformats.org/drawingml/2006/main">
            <a:off x="757123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6" name="Oval 25">
            <a:extLst xmlns:a="http://schemas.openxmlformats.org/drawingml/2006/main">
              <a:ext uri="{FF2B5EF4-FFF2-40B4-BE49-F238E27FC236}">
                <a16:creationId xmlns:a16="http://schemas.microsoft.com/office/drawing/2014/main" id="{E1E7F381-CCBC-4B21-9C3E-9644D9F657D1}"/>
              </a:ext>
            </a:extLst>
          </p:cNvPr>
          <p:cNvSpPr>
            <a:spLocks xmlns:a="http://schemas.openxmlformats.org/drawingml/2006/main" noGrp="1"/>
          </p:cNvSpPr>
          <p:nvPr/>
        </p:nvSpPr>
        <p:spPr>
          <a:xfrm xmlns:a="http://schemas.openxmlformats.org/drawingml/2006/main">
            <a:off x="885139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7" name="Connector 26">
            <a:extLst xmlns:a="http://schemas.openxmlformats.org/drawingml/2006/main">
              <a:ext uri="{FF2B5EF4-FFF2-40B4-BE49-F238E27FC236}">
                <a16:creationId xmlns:a16="http://schemas.microsoft.com/office/drawing/2014/main" id="{47E77AC0-4832-47E6-92BD-BE08FAC171ED}"/>
              </a:ext>
            </a:extLst>
          </p:cNvPr>
          <p:cNvSpPr>
            <a:spLocks xmlns:a="http://schemas.openxmlformats.org/drawingml/2006/main" noGrp="1"/>
          </p:cNvSpPr>
          <p:nvPr/>
        </p:nvSpPr>
        <p:spPr>
          <a:xfrm xmlns:a="http://schemas.openxmlformats.org/drawingml/2006/main">
            <a:off x="9381744" y="3081528"/>
            <a:ext cx="566928" cy="0"/>
          </a:xfrm>
          <a:prstGeom xmlns:a="http://schemas.openxmlformats.org/drawingml/2006/main" prst="line">
            <a:avLst/>
          </a:prstGeom>
          <a:noFill xmlns:a="http://schemas.openxmlformats.org/drawingml/2006/main"/>
          <a:ln xmlns:a="http://schemas.openxmlformats.org/drawingml/2006/main" w="0">
            <a:noFill/>
            <a:prstDash val="solid"/>
          </a:ln>
        </p:spPr>
        <p: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p:style>
      </p:sp>
      <p:sp>
        <p:nvSpPr>
          <p:cNvPr id="28" name="TextBox 27">
            <a:extLst xmlns:a="http://schemas.openxmlformats.org/drawingml/2006/main">
              <a:ext uri="{FF2B5EF4-FFF2-40B4-BE49-F238E27FC236}">
                <a16:creationId xmlns:a16="http://schemas.microsoft.com/office/drawing/2014/main" id="{ACE94840-5810-4FF9-BA14-817DE60BF9F8}"/>
              </a:ext>
            </a:extLst>
          </p:cNvPr>
          <p:cNvSpPr>
            <a:spLocks xmlns:a="http://schemas.openxmlformats.org/drawingml/2006/main" noGrp="1"/>
          </p:cNvSpPr>
          <p:nvPr/>
        </p:nvSpPr>
        <p:spPr>
          <a:xfrm xmlns:a="http://schemas.openxmlformats.org/drawingml/2006/main">
            <a:off x="866851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0">
                <a:solidFill>
                  <a:srgbClr val="F7FAFC"/>
                </a:solidFill>
                <a:latin typeface="Avenir Next"/>
                <a:ea typeface="Avenir Next"/>
                <a:cs typeface="Avenir Next"/>
              </a:defRPr>
            </a:pPr>
            <a:r>
              <a:rPr>
                <a:solidFill>
                  <a:srgbClr val="D7E4EB"/>
                </a:solidFill>
              </a:rPr>
              <a:t/>
            </a:r>
          </a:p>
        </p:txBody>
      </p:sp>
      <p:sp>
        <p:nvSpPr>
          <p:cNvPr id="29" name="Oval 28">
            <a:extLst xmlns:a="http://schemas.openxmlformats.org/drawingml/2006/main">
              <a:ext uri="{FF2B5EF4-FFF2-40B4-BE49-F238E27FC236}">
                <a16:creationId xmlns:a16="http://schemas.microsoft.com/office/drawing/2014/main" id="{21DAC9F2-92A2-404B-B514-8E837365B457}"/>
              </a:ext>
            </a:extLst>
          </p:cNvPr>
          <p:cNvSpPr>
            <a:spLocks xmlns:a="http://schemas.openxmlformats.org/drawingml/2006/main" noGrp="1"/>
          </p:cNvSpPr>
          <p:nvPr/>
        </p:nvSpPr>
        <p:spPr>
          <a:xfrm xmlns:a="http://schemas.openxmlformats.org/drawingml/2006/main">
            <a:off x="9948672" y="2816352"/>
            <a:ext cx="530352" cy="530352"/>
          </a:xfrm>
          <a:prstGeom xmlns:a="http://schemas.openxmlformats.org/drawingml/2006/main" prst="ellipse">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11074266-95CD-44D2-BB2E-FCAA535599F0}"/>
              </a:ext>
            </a:extLst>
          </p:cNvPr>
          <p:cNvSpPr>
            <a:spLocks xmlns:a="http://schemas.openxmlformats.org/drawingml/2006/main" noGrp="1"/>
          </p:cNvSpPr>
          <p:nvPr/>
        </p:nvSpPr>
        <p:spPr>
          <a:xfrm xmlns:a="http://schemas.openxmlformats.org/drawingml/2006/main">
            <a:off x="9765792" y="3584448"/>
            <a:ext cx="89611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000" b="1">
                <a:solidFill>
                  <a:srgbClr val="F7FAFC"/>
                </a:solidFill>
                <a:latin typeface="Avenir Next"/>
                <a:ea typeface="Avenir Next"/>
                <a:cs typeface="Avenir Next"/>
              </a:defRPr>
            </a:pPr>
            <a:r>
              <a:rPr>
                <a:solidFill>
                  <a:srgbClr val="D7E4EB"/>
                </a:solidFill>
              </a:rPr>
              <a:t/>
            </a:r>
          </a:p>
        </p:txBody>
      </p:sp>
      <p:sp>
        <p:nvSpPr>
          <p:cNvPr id="31" name="Rounded Rectangle 30">
            <a:extLst xmlns:a="http://schemas.openxmlformats.org/drawingml/2006/main">
              <a:ext uri="{FF2B5EF4-FFF2-40B4-BE49-F238E27FC236}">
                <a16:creationId xmlns:a16="http://schemas.microsoft.com/office/drawing/2014/main" id="{758C1491-9250-43C3-85C3-89AA2AB19096}"/>
              </a:ext>
            </a:extLst>
          </p:cNvPr>
          <p:cNvSpPr>
            <a:spLocks xmlns:a="http://schemas.openxmlformats.org/drawingml/2006/main" noGrp="1"/>
          </p:cNvSpPr>
          <p:nvPr/>
        </p:nvSpPr>
        <p:spPr>
          <a:xfrm xmlns:a="http://schemas.openxmlformats.org/drawingml/2006/main">
            <a:off x="6601968" y="4645152"/>
            <a:ext cx="3429000" cy="658368"/>
          </a:xfrm>
          <a:prstGeom xmlns:a="http://schemas.openxmlformats.org/drawingml/2006/main" prst="roundRect">
            <a:avLst/>
          </a:prstGeom>
          <a:noFill xmlns:a="http://schemas.openxmlformats.org/drawingml/2006/main"/>
          <a:ln xmlns:a="http://schemas.openxmlformats.org/drawingml/2006/main" w="0">
            <a:noFill/>
            <a:prstDash val="solid"/>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2" name="TextBox 31">
            <a:extLst xmlns:a="http://schemas.openxmlformats.org/drawingml/2006/main">
              <a:ext uri="{FF2B5EF4-FFF2-40B4-BE49-F238E27FC236}">
                <a16:creationId xmlns:a16="http://schemas.microsoft.com/office/drawing/2014/main" id="{A9040AC4-86B8-4211-9FB0-E7752D8A61A4}"/>
              </a:ext>
            </a:extLst>
          </p:cNvPr>
          <p:cNvSpPr>
            <a:spLocks xmlns:a="http://schemas.openxmlformats.org/drawingml/2006/main" noGrp="1"/>
          </p:cNvSpPr>
          <p:nvPr/>
        </p:nvSpPr>
        <p:spPr>
          <a:xfrm xmlns:a="http://schemas.openxmlformats.org/drawingml/2006/main">
            <a:off x="6601968" y="4791456"/>
            <a:ext cx="34290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buNone/>
              <a:defRPr sz="1300" b="1">
                <a:solidFill>
                  <a:srgbClr val="F7FAFC"/>
                </a:solidFill>
                <a:latin typeface="Avenir Next"/>
                <a:ea typeface="Avenir Next"/>
                <a:cs typeface="Avenir Next"/>
              </a:defRPr>
            </a:pPr>
            <a:r>
              <a:rPr>
                <a:solidFill>
                  <a:srgbClr val="D7E4EB"/>
                </a:solidFill>
              </a:rPr>
              <a:t/>
            </a:r>
          </a:p>
        </p:txBody>
      </p:sp>
      <p:sp>
        <p:nvSpPr>
          <p:cNvPr id="33" name="Deck progress 119/120">
            <a:extLst xmlns:a="http://schemas.openxmlformats.org/drawingml/2006/main">
              <a:ext uri="{FF2B5EF4-FFF2-40B4-BE49-F238E27FC236}">
                <a16:creationId xmlns:a16="http://schemas.microsoft.com/office/drawing/2014/main" id="{2FBC5894-E6D4-46B0-9BD2-2481421B49C3}"/>
              </a:ext>
            </a:extLst>
          </p:cNvPr>
          <p:cNvSpPr>
            <a:spLocks xmlns:a="http://schemas.openxmlformats.org/drawingml/2006/main" noGrp="1"/>
          </p:cNvSpPr>
          <p:nvPr/>
        </p:nvSpPr>
        <p:spPr>
          <a:xfrm xmlns:a="http://schemas.openxmlformats.org/drawingml/2006/main">
            <a:off x="530352" y="6473952"/>
            <a:ext cx="10349382"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34" name="Current page 119">
            <a:extLst xmlns:a="http://schemas.openxmlformats.org/drawingml/2006/main">
              <a:ext uri="{FF2B5EF4-FFF2-40B4-BE49-F238E27FC236}">
                <a16:creationId xmlns:a16="http://schemas.microsoft.com/office/drawing/2014/main" id="{4CF0F7C1-F495-4DFB-90D2-D1F8C9DDCDE7}"/>
              </a:ext>
            </a:extLst>
          </p:cNvPr>
          <p:cNvSpPr>
            <a:spLocks xmlns:a="http://schemas.openxmlformats.org/drawingml/2006/main" noGrp="1"/>
          </p:cNvSpPr>
          <p:nvPr/>
        </p:nvSpPr>
        <p:spPr>
          <a:xfrm xmlns:a="http://schemas.openxmlformats.org/drawingml/2006/main">
            <a:off x="10846397"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
        <p:nvSpPr>
          <p:cNvPr id="35" name="">
            <a:extLst xmlns:a="http://schemas.openxmlformats.org/drawingml/2006/main">
              <a:ext uri="{FF2B5EF4-FFF2-40B4-BE49-F238E27FC236}">
                <a16:creationId xmlns:a16="http://schemas.microsoft.com/office/drawing/2014/main" id="{1ECE61FD-F159-4E11-BCEA-F9ABC0AC94AF}"/>
              </a:ext>
            </a:extLst>
          </p:cNvPr>
          <p:cNvSpPr>
            <a:spLocks xmlns:a="http://schemas.openxmlformats.org/drawingml/2006/main" noGrp="1"/>
          </p:cNvSpPr>
          <p:nvPr/>
        </p:nvSpPr>
        <p:spPr>
          <a:xfrm xmlns:a="http://schemas.openxmlformats.org/drawingml/2006/main">
            <a:off x="5715000" y="1809750"/>
            <a:ext cx="495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buNone/>
              <a:defRPr sz="975" b="1">
                <a:solidFill>
                  <a:srgbClr val="55CF8E"/>
                </a:solidFill>
              </a:defRPr>
            </a:pPr>
            <a:r>
              <a:rPr sz="1300" b="1">
                <a:solidFill>
                  <a:srgbClr val="55CF8E"/>
                </a:solidFill>
              </a:rPr>
              <a:t>THE SERVICE LOOP</a:t>
            </a:r>
          </a:p>
        </p:txBody>
      </p:sp>
      <p:sp>
        <p:nvSpPr>
          <p:cNvPr id="36" name="">
            <a:extLst xmlns:a="http://schemas.openxmlformats.org/drawingml/2006/main">
              <a:ext uri="{FF2B5EF4-FFF2-40B4-BE49-F238E27FC236}">
                <a16:creationId xmlns:a16="http://schemas.microsoft.com/office/drawing/2014/main" id="{EB414CC2-3C93-4165-B33C-3F8DB8C92656}"/>
              </a:ext>
            </a:extLst>
          </p:cNvPr>
          <p:cNvSpPr>
            <a:spLocks xmlns:a="http://schemas.openxmlformats.org/drawingml/2006/main" noGrp="1"/>
          </p:cNvSpPr>
          <p:nvPr/>
        </p:nvSpPr>
        <p:spPr>
          <a:xfrm xmlns:a="http://schemas.openxmlformats.org/drawingml/2006/main">
            <a:off x="6572250" y="2190750"/>
            <a:ext cx="3429000" cy="2857500"/>
          </a:xfrm>
          <a:prstGeom xmlns:a="http://schemas.openxmlformats.org/drawingml/2006/main" prst="ellipse">
            <a:avLst/>
          </a:prstGeom>
          <a:noFill xmlns:a="http://schemas.openxmlformats.org/drawingml/2006/main"/>
          <a:ln xmlns:a="http://schemas.openxmlformats.org/drawingml/2006/main" w="28575">
            <a:solidFill>
              <a:srgbClr val="29445A"/>
            </a:solidFill>
            <a:prstDash val="solid"/>
          </a:ln>
        </p:spPr>
      </p:sp>
      <p:sp>
        <p:nvSpPr>
          <p:cNvPr id="37" name="">
            <a:extLst xmlns:a="http://schemas.openxmlformats.org/drawingml/2006/main">
              <a:ext uri="{FF2B5EF4-FFF2-40B4-BE49-F238E27FC236}">
                <a16:creationId xmlns:a16="http://schemas.microsoft.com/office/drawing/2014/main" id="{0F4F487C-18A8-4C11-93CE-C8A45DA37790}"/>
              </a:ext>
            </a:extLst>
          </p:cNvPr>
          <p:cNvSpPr>
            <a:spLocks xmlns:a="http://schemas.openxmlformats.org/drawingml/2006/main" noGrp="1"/>
          </p:cNvSpPr>
          <p:nvPr/>
        </p:nvSpPr>
        <p:spPr>
          <a:xfrm xmlns:a="http://schemas.openxmlformats.org/drawingml/2006/main">
            <a:off x="8001000" y="2047875"/>
            <a:ext cx="685800" cy="685800"/>
          </a:xfrm>
          <a:prstGeom xmlns:a="http://schemas.openxmlformats.org/drawingml/2006/main" prst="ellipse">
            <a:avLst/>
          </a:prstGeom>
          <a:solidFill xmlns:a="http://schemas.openxmlformats.org/drawingml/2006/main">
            <a:srgbClr val="43BEE8"/>
          </a:solidFill>
          <a:ln xmlns:a="http://schemas.openxmlformats.org/drawingml/2006/main" w="0">
            <a:noFill/>
            <a:prstDash val="solid"/>
          </a:ln>
        </p:spPr>
      </p:sp>
      <p:sp>
        <p:nvSpPr>
          <p:cNvPr id="38" name="">
            <a:extLst xmlns:a="http://schemas.openxmlformats.org/drawingml/2006/main">
              <a:ext uri="{FF2B5EF4-FFF2-40B4-BE49-F238E27FC236}">
                <a16:creationId xmlns:a16="http://schemas.microsoft.com/office/drawing/2014/main" id="{FADFB130-8FD5-4C7C-B71A-010B5F2984BC}"/>
              </a:ext>
            </a:extLst>
          </p:cNvPr>
          <p:cNvSpPr>
            <a:spLocks xmlns:a="http://schemas.openxmlformats.org/drawingml/2006/main" noGrp="1"/>
          </p:cNvSpPr>
          <p:nvPr/>
        </p:nvSpPr>
        <p:spPr>
          <a:xfrm xmlns:a="http://schemas.openxmlformats.org/drawingml/2006/main">
            <a:off x="7791450" y="2876550"/>
            <a:ext cx="11049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request</a:t>
            </a:r>
          </a:p>
        </p:txBody>
      </p:sp>
      <p:sp>
        <p:nvSpPr>
          <p:cNvPr id="39" name="">
            <a:extLst xmlns:a="http://schemas.openxmlformats.org/drawingml/2006/main">
              <a:ext uri="{FF2B5EF4-FFF2-40B4-BE49-F238E27FC236}">
                <a16:creationId xmlns:a16="http://schemas.microsoft.com/office/drawing/2014/main" id="{D285421B-71E8-4A39-86F1-840A747E9D0B}"/>
              </a:ext>
            </a:extLst>
          </p:cNvPr>
          <p:cNvSpPr>
            <a:spLocks xmlns:a="http://schemas.openxmlformats.org/drawingml/2006/main" noGrp="1"/>
          </p:cNvSpPr>
          <p:nvPr/>
        </p:nvSpPr>
        <p:spPr>
          <a:xfrm xmlns:a="http://schemas.openxmlformats.org/drawingml/2006/main">
            <a:off x="6238875" y="3286125"/>
            <a:ext cx="685800" cy="685800"/>
          </a:xfrm>
          <a:prstGeom xmlns:a="http://schemas.openxmlformats.org/drawingml/2006/main" prst="ellipse">
            <a:avLst/>
          </a:prstGeom>
          <a:solidFill xmlns:a="http://schemas.openxmlformats.org/drawingml/2006/main">
            <a:srgbClr val="FFA643"/>
          </a:solidFill>
          <a:ln xmlns:a="http://schemas.openxmlformats.org/drawingml/2006/main" w="0">
            <a:noFill/>
            <a:prstDash val="solid"/>
          </a:ln>
        </p:spPr>
      </p:sp>
      <p:sp>
        <p:nvSpPr>
          <p:cNvPr id="40" name="">
            <a:extLst xmlns:a="http://schemas.openxmlformats.org/drawingml/2006/main">
              <a:ext uri="{FF2B5EF4-FFF2-40B4-BE49-F238E27FC236}">
                <a16:creationId xmlns:a16="http://schemas.microsoft.com/office/drawing/2014/main" id="{C3770845-C91C-4FB5-96DB-C58439E997A5}"/>
              </a:ext>
            </a:extLst>
          </p:cNvPr>
          <p:cNvSpPr>
            <a:spLocks xmlns:a="http://schemas.openxmlformats.org/drawingml/2006/main" noGrp="1"/>
          </p:cNvSpPr>
          <p:nvPr/>
        </p:nvSpPr>
        <p:spPr>
          <a:xfrm xmlns:a="http://schemas.openxmlformats.org/drawingml/2006/main">
            <a:off x="6029325" y="4114800"/>
            <a:ext cx="11049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state</a:t>
            </a:r>
          </a:p>
        </p:txBody>
      </p:sp>
      <p:sp>
        <p:nvSpPr>
          <p:cNvPr id="41" name="">
            <a:extLst xmlns:a="http://schemas.openxmlformats.org/drawingml/2006/main">
              <a:ext uri="{FF2B5EF4-FFF2-40B4-BE49-F238E27FC236}">
                <a16:creationId xmlns:a16="http://schemas.microsoft.com/office/drawing/2014/main" id="{9C09A54C-9BC5-4E37-B055-AC42C1319365}"/>
              </a:ext>
            </a:extLst>
          </p:cNvPr>
          <p:cNvSpPr>
            <a:spLocks xmlns:a="http://schemas.openxmlformats.org/drawingml/2006/main" noGrp="1"/>
          </p:cNvSpPr>
          <p:nvPr/>
        </p:nvSpPr>
        <p:spPr>
          <a:xfrm xmlns:a="http://schemas.openxmlformats.org/drawingml/2006/main">
            <a:off x="9763125" y="3286125"/>
            <a:ext cx="685800" cy="685800"/>
          </a:xfrm>
          <a:prstGeom xmlns:a="http://schemas.openxmlformats.org/drawingml/2006/main" prst="ellipse">
            <a:avLst/>
          </a:prstGeom>
          <a:solidFill xmlns:a="http://schemas.openxmlformats.org/drawingml/2006/main">
            <a:srgbClr val="55CF8E"/>
          </a:solidFill>
          <a:ln xmlns:a="http://schemas.openxmlformats.org/drawingml/2006/main" w="0">
            <a:noFill/>
            <a:prstDash val="solid"/>
          </a:ln>
        </p:spPr>
      </p:sp>
      <p:sp>
        <p:nvSpPr>
          <p:cNvPr id="42" name="">
            <a:extLst xmlns:a="http://schemas.openxmlformats.org/drawingml/2006/main">
              <a:ext uri="{FF2B5EF4-FFF2-40B4-BE49-F238E27FC236}">
                <a16:creationId xmlns:a16="http://schemas.microsoft.com/office/drawing/2014/main" id="{22A9D83D-09C3-4A38-BC20-7380CDA433F4}"/>
              </a:ext>
            </a:extLst>
          </p:cNvPr>
          <p:cNvSpPr>
            <a:spLocks xmlns:a="http://schemas.openxmlformats.org/drawingml/2006/main" noGrp="1"/>
          </p:cNvSpPr>
          <p:nvPr/>
        </p:nvSpPr>
        <p:spPr>
          <a:xfrm xmlns:a="http://schemas.openxmlformats.org/drawingml/2006/main">
            <a:off x="9553575" y="4114800"/>
            <a:ext cx="11049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execution</a:t>
            </a:r>
          </a:p>
        </p:txBody>
      </p:sp>
      <p:sp>
        <p:nvSpPr>
          <p:cNvPr id="43" name="">
            <a:extLst xmlns:a="http://schemas.openxmlformats.org/drawingml/2006/main">
              <a:ext uri="{FF2B5EF4-FFF2-40B4-BE49-F238E27FC236}">
                <a16:creationId xmlns:a16="http://schemas.microsoft.com/office/drawing/2014/main" id="{C5B7E47A-F8C1-4493-A7C6-E546D2E62287}"/>
              </a:ext>
            </a:extLst>
          </p:cNvPr>
          <p:cNvSpPr>
            <a:spLocks xmlns:a="http://schemas.openxmlformats.org/drawingml/2006/main" noGrp="1"/>
          </p:cNvSpPr>
          <p:nvPr/>
        </p:nvSpPr>
        <p:spPr>
          <a:xfrm xmlns:a="http://schemas.openxmlformats.org/drawingml/2006/main">
            <a:off x="8001000" y="4619625"/>
            <a:ext cx="685800" cy="685800"/>
          </a:xfrm>
          <a:prstGeom xmlns:a="http://schemas.openxmlformats.org/drawingml/2006/main" prst="ellipse">
            <a:avLst/>
          </a:prstGeom>
          <a:solidFill xmlns:a="http://schemas.openxmlformats.org/drawingml/2006/main">
            <a:srgbClr val="7BA5FF"/>
          </a:solidFill>
          <a:ln xmlns:a="http://schemas.openxmlformats.org/drawingml/2006/main" w="0">
            <a:noFill/>
            <a:prstDash val="solid"/>
          </a:ln>
        </p:spPr>
      </p:sp>
      <p:sp>
        <p:nvSpPr>
          <p:cNvPr id="44" name="">
            <a:extLst xmlns:a="http://schemas.openxmlformats.org/drawingml/2006/main">
              <a:ext uri="{FF2B5EF4-FFF2-40B4-BE49-F238E27FC236}">
                <a16:creationId xmlns:a16="http://schemas.microsoft.com/office/drawing/2014/main" id="{8B1C821E-692F-4517-ABF2-42590A4FF6A9}"/>
              </a:ext>
            </a:extLst>
          </p:cNvPr>
          <p:cNvSpPr>
            <a:spLocks xmlns:a="http://schemas.openxmlformats.org/drawingml/2006/main" noGrp="1"/>
          </p:cNvSpPr>
          <p:nvPr/>
        </p:nvSpPr>
        <p:spPr>
          <a:xfrm xmlns:a="http://schemas.openxmlformats.org/drawingml/2006/main">
            <a:off x="7791450" y="5448300"/>
            <a:ext cx="11049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D7E4EB"/>
                </a:solidFill>
              </a:defRPr>
            </a:pPr>
            <a:r>
              <a:rPr sz="1150" b="1">
                <a:solidFill>
                  <a:srgbClr val="D7E4EB"/>
                </a:solidFill>
              </a:rPr>
              <a:t>evidence</a:t>
            </a:r>
          </a:p>
        </p:txBody>
      </p:sp>
      <p:sp>
        <p:nvSpPr>
          <p:cNvPr id="45" name="">
            <a:extLst xmlns:a="http://schemas.openxmlformats.org/drawingml/2006/main">
              <a:ext uri="{FF2B5EF4-FFF2-40B4-BE49-F238E27FC236}">
                <a16:creationId xmlns:a16="http://schemas.microsoft.com/office/drawing/2014/main" id="{AF1370DE-0779-4D3E-80D1-DF1ED8A36B38}"/>
              </a:ext>
            </a:extLst>
          </p:cNvPr>
          <p:cNvSpPr>
            <a:spLocks xmlns:a="http://schemas.openxmlformats.org/drawingml/2006/main" noGrp="1"/>
          </p:cNvSpPr>
          <p:nvPr/>
        </p:nvSpPr>
        <p:spPr>
          <a:xfrm xmlns:a="http://schemas.openxmlformats.org/drawingml/2006/main">
            <a:off x="7667625" y="3190875"/>
            <a:ext cx="1352550" cy="876300"/>
          </a:xfrm>
          <a:prstGeom xmlns:a="http://schemas.openxmlformats.org/drawingml/2006/main" prst="ellipse">
            <a:avLst/>
          </a:prstGeom>
          <a:solidFill xmlns:a="http://schemas.openxmlformats.org/drawingml/2006/main">
            <a:srgbClr val="142D43"/>
          </a:solidFill>
          <a:ln xmlns:a="http://schemas.openxmlformats.org/drawingml/2006/main" w="19050">
            <a:solidFill>
              <a:srgbClr val="55CF8E"/>
            </a:solidFill>
            <a:prstDash val="solid"/>
          </a:ln>
        </p:spPr>
        <p:txBody>
          <a:bodyPr xmlns:a="http://schemas.openxmlformats.org/drawingml/2006/main" anchor="ctr"/>
          <a:lstStyle xmlns:a="http://schemas.openxmlformats.org/drawingml/2006/main"/>
          <a:p xmlns:a="http://schemas.openxmlformats.org/drawingml/2006/main">
            <a:pPr algn="ctr">
              <a:buNone/>
              <a:defRPr sz="1425" b="1">
                <a:solidFill>
                  <a:srgbClr val="F7FAFC"/>
                </a:solidFill>
              </a:defRPr>
            </a:pPr>
            <a:r>
              <a:rPr sz="1425" b="1">
                <a:solidFill>
                  <a:srgbClr val="F7FAFC"/>
                </a:solidFill>
              </a:rPr>
              <a:t>better</a:t>
            </a:r>
          </a:p>
          <a:p xmlns:a="http://schemas.openxmlformats.org/drawingml/2006/main">
            <a:pPr algn="ctr">
              <a:buNone/>
              <a:defRPr sz="1425" b="1">
                <a:solidFill>
                  <a:srgbClr val="F7FAFC"/>
                </a:solidFill>
              </a:defRPr>
            </a:pPr>
            <a:r>
              <a:rPr sz="1425" b="1">
                <a:solidFill>
                  <a:srgbClr val="F7FAFC"/>
                </a:solidFill>
              </a:rPr>
              <a:t>service</a:t>
            </a:r>
          </a:p>
        </p:txBody>
      </p:sp>
    </p:spTree>
    <p:extLst>
      <p:ext uri="{BB962C8B-B14F-4D97-AF65-F5344CB8AC3E}">
        <p14:creationId xmlns:p14="http://schemas.microsoft.com/office/powerpoint/2010/main" val="856863094"/>
      </p:ext>
    </p:extLst>
  </p:cSld>
</p:sld>
</file>

<file path=ppt/slides/slide124.xml><?xml version="1.0" encoding="utf-8"?>
<p:sld xmlns:p="http://schemas.openxmlformats.org/presentationml/2006/main">
  <p:cSld>
    <p:bg>
      <p:bgPr>
        <a:solidFill xmlns:a="http://schemas.openxmlformats.org/drawingml/2006/main">
          <a:srgbClr val="071223"/>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CE6038D-4ECF-4CE5-8728-A99C1B02AE25}"/>
              </a:ext>
            </a:extLst>
          </p:cNvPr>
          <p:cNvSpPr>
            <a:spLocks xmlns:a="http://schemas.openxmlformats.org/drawingml/2006/main" noGrp="1"/>
          </p:cNvSpPr>
          <p:nvPr/>
        </p:nvSpPr>
        <p:spPr>
          <a:xfrm xmlns:a="http://schemas.openxmlformats.org/drawingml/2006/main">
            <a:off x="419100" y="209550"/>
            <a:ext cx="11049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900" b="1" i="0">
                <a:solidFill>
                  <a:srgbClr val="0B4AA2"/>
                </a:solidFill>
              </a:defRPr>
            </a:pPr>
            <a:r>
              <a:rPr sz="3000" b="1" i="0">
                <a:solidFill>
                  <a:srgbClr val="FFFFFF"/>
                </a:solidFill>
              </a:rPr>
              <a:t>Questions and discussion</a:t>
            </a:r>
          </a:p>
        </p:txBody>
      </p:sp>
      <p:sp>
        <p:nvSpPr>
          <p:cNvPr id="2" name="">
            <a:extLst xmlns:a="http://schemas.openxmlformats.org/drawingml/2006/main">
              <a:ext uri="{FF2B5EF4-FFF2-40B4-BE49-F238E27FC236}">
                <a16:creationId xmlns:a16="http://schemas.microsoft.com/office/drawing/2014/main" id="{9EADA8B7-020C-4D54-8AB0-01796157A33D}"/>
              </a:ext>
            </a:extLst>
          </p:cNvPr>
          <p:cNvSpPr>
            <a:spLocks xmlns:a="http://schemas.openxmlformats.org/drawingml/2006/main" noGrp="1"/>
          </p:cNvSpPr>
          <p:nvPr/>
        </p:nvSpPr>
        <p:spPr>
          <a:xfrm xmlns:a="http://schemas.openxmlformats.org/drawingml/2006/main">
            <a:off x="0" y="895350"/>
            <a:ext cx="12192000" cy="19050"/>
          </a:xfrm>
          <a:prstGeom xmlns:a="http://schemas.openxmlformats.org/drawingml/2006/main" prst="rect">
            <a:avLst/>
          </a:prstGeom>
          <a:solidFill xmlns:a="http://schemas.openxmlformats.org/drawingml/2006/main">
            <a:srgbClr val="A9C0E3"/>
          </a:solidFill>
          <a:ln xmlns:a="http://schemas.openxmlformats.org/drawingml/2006/main" w="0">
            <a:solidFill>
              <a:srgbClr val="A9C0E3"/>
            </a:solidFill>
            <a:prstDash val="solid"/>
          </a:ln>
        </p:spPr>
        <p:txBody>
          <a:bodyPr xmlns:a="http://schemas.openxmlformats.org/drawingml/2006/main"/>
          <a:lstStyle xmlns:a="http://schemas.openxmlformats.org/drawingml/2006/main"/>
          <a:p xmlns:a="http://schemas.openxmlformats.org/drawingml/2006/main"/>
        </p:txBody>
      </p:sp>
      <p:sp>
        <p:nvSpPr>
          <p:cNvPr id="3" name="">
            <a:extLst xmlns:a="http://schemas.openxmlformats.org/drawingml/2006/main">
              <a:ext uri="{FF2B5EF4-FFF2-40B4-BE49-F238E27FC236}">
                <a16:creationId xmlns:a16="http://schemas.microsoft.com/office/drawing/2014/main" id="{A67E5AE4-074E-4649-9D02-A6A2F100BDBE}"/>
              </a:ext>
            </a:extLst>
          </p:cNvPr>
          <p:cNvSpPr>
            <a:spLocks xmlns:a="http://schemas.openxmlformats.org/drawingml/2006/main" noGrp="1"/>
          </p:cNvSpPr>
          <p:nvPr/>
        </p:nvSpPr>
        <p:spPr>
          <a:xfrm xmlns:a="http://schemas.openxmlformats.org/drawingml/2006/main">
            <a:off x="0" y="895350"/>
            <a:ext cx="2095500" cy="28575"/>
          </a:xfrm>
          <a:prstGeom xmlns:a="http://schemas.openxmlformats.org/drawingml/2006/main" prst="rect">
            <a:avLst/>
          </a:prstGeom>
          <a:solidFill xmlns:a="http://schemas.openxmlformats.org/drawingml/2006/main">
            <a:srgbClr val="0B4AA2"/>
          </a:solidFill>
          <a:ln xmlns:a="http://schemas.openxmlformats.org/drawingml/2006/main" w="0">
            <a:solidFill>
              <a:srgbClr val="0B4AA2"/>
            </a:solidFill>
            <a:prstDash val="solid"/>
          </a:ln>
        </p:spPr>
        <p:txBody>
          <a:bodyPr xmlns:a="http://schemas.openxmlformats.org/drawingml/2006/main"/>
          <a:lstStyle xmlns:a="http://schemas.openxmlformats.org/drawingml/2006/main"/>
          <a:p xmlns:a="http://schemas.openxmlformats.org/drawingml/2006/main"/>
        </p:txBody>
      </p:sp>
      <p:sp>
        <p:nvSpPr>
          <p:cNvPr id="4" name="">
            <a:extLst xmlns:a="http://schemas.openxmlformats.org/drawingml/2006/main">
              <a:ext uri="{FF2B5EF4-FFF2-40B4-BE49-F238E27FC236}">
                <a16:creationId xmlns:a16="http://schemas.microsoft.com/office/drawing/2014/main" id="{EB361948-01F7-4540-8E00-D916945AD59E}"/>
              </a:ext>
            </a:extLst>
          </p:cNvPr>
          <p:cNvSpPr>
            <a:spLocks xmlns:a="http://schemas.openxmlformats.org/drawingml/2006/main" noGrp="1"/>
          </p:cNvSpPr>
          <p:nvPr/>
        </p:nvSpPr>
        <p:spPr>
          <a:xfrm xmlns:a="http://schemas.openxmlformats.org/drawingml/2006/main">
            <a:off x="10936605" y="6336792"/>
            <a:ext cx="731520" cy="25603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anchor="ctr">
            <a:normAutofit fontScale="100000"/>
          </a:bodyPr>
          <a:lstStyle xmlns:a="http://schemas.openxmlformats.org/drawingml/2006/main"/>
          <a:p xmlns:a="http://schemas.openxmlformats.org/drawingml/2006/main">
            <a:pPr algn="r">
              <a:buNone/>
              <a:defRPr sz="900" b="0">
                <a:solidFill>
                  <a:srgbClr val="D7E4EB"/>
                </a:solidFill>
                <a:latin typeface="Avenir Next"/>
                <a:ea typeface="Avenir Next"/>
                <a:cs typeface="Avenir Next"/>
              </a:defRPr>
            </a:pPr>
            <a:r>
              <a:rPr sz="900" b="0">
                <a:solidFill>
                  <a:srgbClr val="D7E4EB"/>
                </a:solidFill>
                <a:latin typeface="Avenir Next"/>
                <a:ea typeface="Avenir Next"/>
                <a:cs typeface="Avenir Next"/>
              </a:rPr>
              <a:t>124/124</a:t>
            </a:r>
          </a:p>
        </p:txBody>
      </p:sp>
      <p:sp>
        <p:nvSpPr>
          <p:cNvPr id="5" name="">
            <a:extLst xmlns:a="http://schemas.openxmlformats.org/drawingml/2006/main">
              <a:ext uri="{FF2B5EF4-FFF2-40B4-BE49-F238E27FC236}">
                <a16:creationId xmlns:a16="http://schemas.microsoft.com/office/drawing/2014/main" id="{24817CC3-9D6E-49A7-853B-A28AB5491473}"/>
              </a:ext>
            </a:extLst>
          </p:cNvPr>
          <p:cNvSpPr>
            <a:spLocks xmlns:a="http://schemas.openxmlformats.org/drawingml/2006/main" noGrp="1"/>
          </p:cNvSpPr>
          <p:nvPr/>
        </p:nvSpPr>
        <p:spPr>
          <a:xfrm xmlns:a="http://schemas.openxmlformats.org/drawingml/2006/main">
            <a:off x="590550" y="1552575"/>
            <a:ext cx="457200" cy="457200"/>
          </a:xfrm>
          <a:prstGeom xmlns:a="http://schemas.openxmlformats.org/drawingml/2006/main" prst="ellipse">
            <a:avLst/>
          </a:prstGeom>
          <a:solidFill xmlns:a="http://schemas.openxmlformats.org/drawingml/2006/main">
            <a:srgbClr val="0B4AA2"/>
          </a:solidFill>
          <a:ln xmlns:a="http://schemas.openxmlformats.org/drawingml/2006/main" w="14288">
            <a:solidFill>
              <a:srgbClr val="0B4AA2"/>
            </a:solidFill>
            <a:prstDash val="solid"/>
          </a:ln>
        </p:spPr>
        <p:txBody>
          <a:bodyPr xmlns:a="http://schemas.openxmlformats.org/drawingml/2006/main" anchor="ctr"/>
          <a:lstStyle xmlns:a="http://schemas.openxmlformats.org/drawingml/2006/main"/>
          <a:p xmlns:a="http://schemas.openxmlformats.org/drawingml/2006/main">
            <a:pPr algn="ctr">
              <a:buNone/>
              <a:defRPr sz="1500" b="1" i="0">
                <a:solidFill>
                  <a:srgbClr val="FFFFFF"/>
                </a:solidFill>
              </a:defRPr>
            </a:pPr>
            <a:r>
              <a:rPr sz="1500" b="1" i="0">
                <a:solidFill>
                  <a:srgbClr val="FFFFFF"/>
                </a:solidFill>
              </a:rPr>
              <a:t>1</a:t>
            </a:r>
          </a:p>
        </p:txBody>
      </p:sp>
      <p:sp>
        <p:nvSpPr>
          <p:cNvPr id="6" name="">
            <a:extLst xmlns:a="http://schemas.openxmlformats.org/drawingml/2006/main">
              <a:ext uri="{FF2B5EF4-FFF2-40B4-BE49-F238E27FC236}">
                <a16:creationId xmlns:a16="http://schemas.microsoft.com/office/drawing/2014/main" id="{CBF968EE-82FB-49B4-98F1-D52F649C6AC9}"/>
              </a:ext>
            </a:extLst>
          </p:cNvPr>
          <p:cNvSpPr>
            <a:spLocks xmlns:a="http://schemas.openxmlformats.org/drawingml/2006/main" noGrp="1"/>
          </p:cNvSpPr>
          <p:nvPr/>
        </p:nvSpPr>
        <p:spPr>
          <a:xfrm xmlns:a="http://schemas.openxmlformats.org/drawingml/2006/main">
            <a:off x="1219200" y="1476375"/>
            <a:ext cx="41338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875" b="1" i="0">
                <a:solidFill>
                  <a:srgbClr val="111827"/>
                </a:solidFill>
              </a:defRPr>
            </a:pPr>
            <a:r>
              <a:rPr sz="1875" b="1" i="0">
                <a:solidFill>
                  <a:srgbClr val="FFFFFF"/>
                </a:solidFill>
              </a:rPr>
              <a:t>Choose any slide.</a:t>
            </a:r>
          </a:p>
        </p:txBody>
      </p:sp>
      <p:sp>
        <p:nvSpPr>
          <p:cNvPr id="7" name="">
            <a:extLst xmlns:a="http://schemas.openxmlformats.org/drawingml/2006/main">
              <a:ext uri="{FF2B5EF4-FFF2-40B4-BE49-F238E27FC236}">
                <a16:creationId xmlns:a16="http://schemas.microsoft.com/office/drawing/2014/main" id="{E54B3245-03D6-43BE-8E05-CEDE07917704}"/>
              </a:ext>
            </a:extLst>
          </p:cNvPr>
          <p:cNvSpPr>
            <a:spLocks xmlns:a="http://schemas.openxmlformats.org/drawingml/2006/main" noGrp="1"/>
          </p:cNvSpPr>
          <p:nvPr/>
        </p:nvSpPr>
        <p:spPr>
          <a:xfrm xmlns:a="http://schemas.openxmlformats.org/drawingml/2006/main">
            <a:off x="590550" y="2600325"/>
            <a:ext cx="457200" cy="457200"/>
          </a:xfrm>
          <a:prstGeom xmlns:a="http://schemas.openxmlformats.org/drawingml/2006/main" prst="ellipse">
            <a:avLst/>
          </a:prstGeom>
          <a:solidFill xmlns:a="http://schemas.openxmlformats.org/drawingml/2006/main">
            <a:srgbClr val="E98A15"/>
          </a:solidFill>
          <a:ln xmlns:a="http://schemas.openxmlformats.org/drawingml/2006/main" w="14288">
            <a:solidFill>
              <a:srgbClr val="E98A15"/>
            </a:solidFill>
            <a:prstDash val="solid"/>
          </a:ln>
        </p:spPr>
        <p:txBody>
          <a:bodyPr xmlns:a="http://schemas.openxmlformats.org/drawingml/2006/main" anchor="ctr"/>
          <a:lstStyle xmlns:a="http://schemas.openxmlformats.org/drawingml/2006/main"/>
          <a:p xmlns:a="http://schemas.openxmlformats.org/drawingml/2006/main">
            <a:pPr algn="ctr">
              <a:buNone/>
              <a:defRPr sz="1500" b="1" i="0">
                <a:solidFill>
                  <a:srgbClr val="FFFFFF"/>
                </a:solidFill>
              </a:defRPr>
            </a:pPr>
            <a:r>
              <a:rPr sz="1500" b="1" i="0">
                <a:solidFill>
                  <a:srgbClr val="FFFFFF"/>
                </a:solidFill>
              </a:rPr>
              <a:t>2</a:t>
            </a:r>
          </a:p>
        </p:txBody>
      </p:sp>
      <p:sp>
        <p:nvSpPr>
          <p:cNvPr id="8" name="">
            <a:extLst xmlns:a="http://schemas.openxmlformats.org/drawingml/2006/main">
              <a:ext uri="{FF2B5EF4-FFF2-40B4-BE49-F238E27FC236}">
                <a16:creationId xmlns:a16="http://schemas.microsoft.com/office/drawing/2014/main" id="{5DC91AD5-645B-4E7D-BC20-3DB929B4B587}"/>
              </a:ext>
            </a:extLst>
          </p:cNvPr>
          <p:cNvSpPr>
            <a:spLocks xmlns:a="http://schemas.openxmlformats.org/drawingml/2006/main" noGrp="1"/>
          </p:cNvSpPr>
          <p:nvPr/>
        </p:nvSpPr>
        <p:spPr>
          <a:xfrm xmlns:a="http://schemas.openxmlformats.org/drawingml/2006/main">
            <a:off x="1219200" y="2524125"/>
            <a:ext cx="41338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875" b="0" i="0">
                <a:solidFill>
                  <a:srgbClr val="111827"/>
                </a:solidFill>
              </a:defRPr>
            </a:pPr>
            <a:r>
              <a:rPr sz="1875" b="0" i="0">
                <a:solidFill>
                  <a:srgbClr val="FFFFFF"/>
                </a:solidFill>
              </a:rPr>
              <a:t>Locate the cat request on that slide.</a:t>
            </a:r>
          </a:p>
        </p:txBody>
      </p:sp>
      <p:sp>
        <p:nvSpPr>
          <p:cNvPr id="9" name="">
            <a:extLst xmlns:a="http://schemas.openxmlformats.org/drawingml/2006/main">
              <a:ext uri="{FF2B5EF4-FFF2-40B4-BE49-F238E27FC236}">
                <a16:creationId xmlns:a16="http://schemas.microsoft.com/office/drawing/2014/main" id="{7B80C0FB-BBEA-427A-A273-368C09114548}"/>
              </a:ext>
            </a:extLst>
          </p:cNvPr>
          <p:cNvSpPr>
            <a:spLocks xmlns:a="http://schemas.openxmlformats.org/drawingml/2006/main" noGrp="1"/>
          </p:cNvSpPr>
          <p:nvPr/>
        </p:nvSpPr>
        <p:spPr>
          <a:xfrm xmlns:a="http://schemas.openxmlformats.org/drawingml/2006/main">
            <a:off x="590550" y="3648075"/>
            <a:ext cx="457200" cy="457200"/>
          </a:xfrm>
          <a:prstGeom xmlns:a="http://schemas.openxmlformats.org/drawingml/2006/main" prst="ellipse">
            <a:avLst/>
          </a:prstGeom>
          <a:solidFill xmlns:a="http://schemas.openxmlformats.org/drawingml/2006/main">
            <a:srgbClr val="218739"/>
          </a:solidFill>
          <a:ln xmlns:a="http://schemas.openxmlformats.org/drawingml/2006/main" w="14288">
            <a:solidFill>
              <a:srgbClr val="218739"/>
            </a:solidFill>
            <a:prstDash val="solid"/>
          </a:ln>
        </p:spPr>
        <p:txBody>
          <a:bodyPr xmlns:a="http://schemas.openxmlformats.org/drawingml/2006/main" anchor="ctr"/>
          <a:lstStyle xmlns:a="http://schemas.openxmlformats.org/drawingml/2006/main"/>
          <a:p xmlns:a="http://schemas.openxmlformats.org/drawingml/2006/main">
            <a:pPr algn="ctr">
              <a:buNone/>
              <a:defRPr sz="1500" b="1" i="0">
                <a:solidFill>
                  <a:srgbClr val="FFFFFF"/>
                </a:solidFill>
              </a:defRPr>
            </a:pPr>
            <a:r>
              <a:rPr sz="1500" b="1" i="0">
                <a:solidFill>
                  <a:srgbClr val="FFFFFF"/>
                </a:solidFill>
              </a:rPr>
              <a:t>3</a:t>
            </a:r>
          </a:p>
        </p:txBody>
      </p:sp>
      <p:sp>
        <p:nvSpPr>
          <p:cNvPr id="10" name="">
            <a:extLst xmlns:a="http://schemas.openxmlformats.org/drawingml/2006/main">
              <a:ext uri="{FF2B5EF4-FFF2-40B4-BE49-F238E27FC236}">
                <a16:creationId xmlns:a16="http://schemas.microsoft.com/office/drawing/2014/main" id="{DA9FE82C-D724-4702-9B4D-1F7F99DA07B9}"/>
              </a:ext>
            </a:extLst>
          </p:cNvPr>
          <p:cNvSpPr>
            <a:spLocks xmlns:a="http://schemas.openxmlformats.org/drawingml/2006/main" noGrp="1"/>
          </p:cNvSpPr>
          <p:nvPr/>
        </p:nvSpPr>
        <p:spPr>
          <a:xfrm xmlns:a="http://schemas.openxmlformats.org/drawingml/2006/main">
            <a:off x="1219200" y="3571875"/>
            <a:ext cx="41338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875" b="0" i="0">
                <a:solidFill>
                  <a:srgbClr val="111827"/>
                </a:solidFill>
              </a:defRPr>
            </a:pPr>
            <a:r>
              <a:rPr sz="1875" b="0" i="0">
                <a:solidFill>
                  <a:srgbClr val="FFFFFF"/>
                </a:solidFill>
              </a:rPr>
              <a:t>Explain the next system decision.</a:t>
            </a:r>
          </a:p>
        </p:txBody>
      </p:sp>
      <p:sp>
        <p:nvSpPr>
          <p:cNvPr id="11" name="">
            <a:extLst xmlns:a="http://schemas.openxmlformats.org/drawingml/2006/main">
              <a:ext uri="{FF2B5EF4-FFF2-40B4-BE49-F238E27FC236}">
                <a16:creationId xmlns:a16="http://schemas.microsoft.com/office/drawing/2014/main" id="{EC0D31FB-2A91-4B47-889D-818A3D6F6100}"/>
              </a:ext>
            </a:extLst>
          </p:cNvPr>
          <p:cNvSpPr>
            <a:spLocks xmlns:a="http://schemas.openxmlformats.org/drawingml/2006/main" noGrp="1"/>
          </p:cNvSpPr>
          <p:nvPr/>
        </p:nvSpPr>
        <p:spPr>
          <a:xfrm xmlns:a="http://schemas.openxmlformats.org/drawingml/2006/main">
            <a:off x="7235825" y="2914650"/>
            <a:ext cx="419100" cy="266700"/>
          </a:xfrm>
          <a:prstGeom xmlns:a="http://schemas.openxmlformats.org/drawingml/2006/main" prst="rightArrow">
            <a:avLst/>
          </a:prstGeom>
          <a:solidFill xmlns:a="http://schemas.openxmlformats.org/drawingml/2006/main">
            <a:srgbClr val="9BB5D8"/>
          </a:solidFill>
          <a:ln xmlns:a="http://schemas.openxmlformats.org/drawingml/2006/main" w="0">
            <a:solidFill>
              <a:srgbClr val="9BB5D8"/>
            </a:solidFill>
            <a:prstDash val="solid"/>
          </a:ln>
        </p:spPr>
        <p:txBody>
          <a:bodyPr xmlns:a="http://schemas.openxmlformats.org/drawingml/2006/main"/>
          <a:lstStyle xmlns:a="http://schemas.openxmlformats.org/drawingml/2006/main"/>
          <a:p xmlns:a="http://schemas.openxmlformats.org/drawingml/2006/main"/>
        </p:txBody>
      </p:sp>
      <p:sp>
        <p:nvSpPr>
          <p:cNvPr id="12" name="">
            <a:extLst xmlns:a="http://schemas.openxmlformats.org/drawingml/2006/main">
              <a:ext uri="{FF2B5EF4-FFF2-40B4-BE49-F238E27FC236}">
                <a16:creationId xmlns:a16="http://schemas.microsoft.com/office/drawing/2014/main" id="{CBF8A64D-4885-4E2C-84BA-26F4295A3798}"/>
              </a:ext>
            </a:extLst>
          </p:cNvPr>
          <p:cNvSpPr>
            <a:spLocks xmlns:a="http://schemas.openxmlformats.org/drawingml/2006/main" noGrp="1"/>
          </p:cNvSpPr>
          <p:nvPr/>
        </p:nvSpPr>
        <p:spPr>
          <a:xfrm xmlns:a="http://schemas.openxmlformats.org/drawingml/2006/main">
            <a:off x="9156700" y="2914650"/>
            <a:ext cx="419100" cy="266700"/>
          </a:xfrm>
          <a:prstGeom xmlns:a="http://schemas.openxmlformats.org/drawingml/2006/main" prst="rightArrow">
            <a:avLst/>
          </a:prstGeom>
          <a:solidFill xmlns:a="http://schemas.openxmlformats.org/drawingml/2006/main">
            <a:srgbClr val="9BB5D8"/>
          </a:solidFill>
          <a:ln xmlns:a="http://schemas.openxmlformats.org/drawingml/2006/main" w="0">
            <a:solidFill>
              <a:srgbClr val="9BB5D8"/>
            </a:solidFill>
            <a:prstDash val="solid"/>
          </a:ln>
        </p:spPr>
        <p:txBody>
          <a:bodyPr xmlns:a="http://schemas.openxmlformats.org/drawingml/2006/main"/>
          <a:lstStyle xmlns:a="http://schemas.openxmlformats.org/drawingml/2006/main"/>
          <a:p xmlns:a="http://schemas.openxmlformats.org/drawingml/2006/main"/>
        </p:txBody>
      </p:sp>
      <p:sp>
        <p:nvSpPr>
          <p:cNvPr id="13" name="">
            <a:extLst xmlns:a="http://schemas.openxmlformats.org/drawingml/2006/main">
              <a:ext uri="{FF2B5EF4-FFF2-40B4-BE49-F238E27FC236}">
                <a16:creationId xmlns:a16="http://schemas.microsoft.com/office/drawing/2014/main" id="{A48F15B1-4381-434A-815C-B67FB4FA0CCD}"/>
              </a:ext>
            </a:extLst>
          </p:cNvPr>
          <p:cNvSpPr>
            <a:spLocks xmlns:a="http://schemas.openxmlformats.org/drawingml/2006/main" noGrp="1"/>
          </p:cNvSpPr>
          <p:nvPr/>
        </p:nvSpPr>
        <p:spPr>
          <a:xfrm xmlns:a="http://schemas.openxmlformats.org/drawingml/2006/main">
            <a:off x="5810250" y="2571750"/>
            <a:ext cx="1349375" cy="952500"/>
          </a:xfrm>
          <a:prstGeom xmlns:a="http://schemas.openxmlformats.org/drawingml/2006/main" prst="roundRect">
            <a:avLst>
              <a:gd name="adj" fmla="val 8000"/>
            </a:avLst>
          </a:prstGeom>
          <a:solidFill xmlns:a="http://schemas.openxmlformats.org/drawingml/2006/main">
            <a:srgbClr val="EAF2FF"/>
          </a:solidFill>
          <a:ln xmlns:a="http://schemas.openxmlformats.org/drawingml/2006/main" w="23813">
            <a:solidFill>
              <a:srgbClr val="0B4AA2"/>
            </a:solidFill>
            <a:prstDash val="solid"/>
          </a:ln>
        </p:spPr>
        <p:txBody>
          <a:bodyPr xmlns:a="http://schemas.openxmlformats.org/drawingml/2006/main" anchor="ctr"/>
          <a:lstStyle xmlns:a="http://schemas.openxmlformats.org/drawingml/2006/main"/>
          <a:p xmlns:a="http://schemas.openxmlformats.org/drawingml/2006/main">
            <a:pPr algn="ctr">
              <a:buNone/>
              <a:defRPr sz="1575" b="1" i="0">
                <a:solidFill>
                  <a:srgbClr val="0B4AA2"/>
                </a:solidFill>
              </a:defRPr>
            </a:pPr>
            <a:r>
              <a:rPr sz="1575" b="1" i="0">
                <a:solidFill>
                  <a:srgbClr val="0B4AA2"/>
                </a:solidFill>
              </a:rPr>
              <a:t>prompt</a:t>
            </a:r>
          </a:p>
        </p:txBody>
      </p:sp>
      <p:sp>
        <p:nvSpPr>
          <p:cNvPr id="14" name="">
            <a:extLst xmlns:a="http://schemas.openxmlformats.org/drawingml/2006/main">
              <a:ext uri="{FF2B5EF4-FFF2-40B4-BE49-F238E27FC236}">
                <a16:creationId xmlns:a16="http://schemas.microsoft.com/office/drawing/2014/main" id="{97EAAF54-1018-4680-A80F-01D6BCA9AEAD}"/>
              </a:ext>
            </a:extLst>
          </p:cNvPr>
          <p:cNvSpPr>
            <a:spLocks xmlns:a="http://schemas.openxmlformats.org/drawingml/2006/main" noGrp="1"/>
          </p:cNvSpPr>
          <p:nvPr/>
        </p:nvSpPr>
        <p:spPr>
          <a:xfrm xmlns:a="http://schemas.openxmlformats.org/drawingml/2006/main">
            <a:off x="7731125" y="2571750"/>
            <a:ext cx="1349375" cy="952500"/>
          </a:xfrm>
          <a:prstGeom xmlns:a="http://schemas.openxmlformats.org/drawingml/2006/main" prst="roundRect">
            <a:avLst>
              <a:gd name="adj" fmla="val 8000"/>
            </a:avLst>
          </a:prstGeom>
          <a:solidFill xmlns:a="http://schemas.openxmlformats.org/drawingml/2006/main">
            <a:srgbClr val="FFF3DC"/>
          </a:solidFill>
          <a:ln xmlns:a="http://schemas.openxmlformats.org/drawingml/2006/main" w="23813">
            <a:solidFill>
              <a:srgbClr val="E98A15"/>
            </a:solidFill>
            <a:prstDash val="solid"/>
          </a:ln>
        </p:spPr>
        <p:txBody>
          <a:bodyPr xmlns:a="http://schemas.openxmlformats.org/drawingml/2006/main" anchor="ctr"/>
          <a:lstStyle xmlns:a="http://schemas.openxmlformats.org/drawingml/2006/main"/>
          <a:p xmlns:a="http://schemas.openxmlformats.org/drawingml/2006/main">
            <a:pPr algn="ctr">
              <a:buNone/>
              <a:defRPr sz="1575" b="1" i="0">
                <a:solidFill>
                  <a:srgbClr val="E98A15"/>
                </a:solidFill>
              </a:defRPr>
            </a:pPr>
            <a:r>
              <a:rPr sz="1575" b="1" i="0">
                <a:solidFill>
                  <a:srgbClr val="E98A15"/>
                </a:solidFill>
              </a:rPr>
              <a:t>decision</a:t>
            </a:r>
          </a:p>
        </p:txBody>
      </p:sp>
      <p:sp>
        <p:nvSpPr>
          <p:cNvPr id="15" name="">
            <a:extLst xmlns:a="http://schemas.openxmlformats.org/drawingml/2006/main">
              <a:ext uri="{FF2B5EF4-FFF2-40B4-BE49-F238E27FC236}">
                <a16:creationId xmlns:a16="http://schemas.microsoft.com/office/drawing/2014/main" id="{D467FE69-1A7B-47B2-9957-7807AA75DB6C}"/>
              </a:ext>
            </a:extLst>
          </p:cNvPr>
          <p:cNvSpPr>
            <a:spLocks xmlns:a="http://schemas.openxmlformats.org/drawingml/2006/main" noGrp="1"/>
          </p:cNvSpPr>
          <p:nvPr/>
        </p:nvSpPr>
        <p:spPr>
          <a:xfrm xmlns:a="http://schemas.openxmlformats.org/drawingml/2006/main">
            <a:off x="9652000" y="2571750"/>
            <a:ext cx="1349375" cy="952500"/>
          </a:xfrm>
          <a:prstGeom xmlns:a="http://schemas.openxmlformats.org/drawingml/2006/main" prst="roundRect">
            <a:avLst>
              <a:gd name="adj" fmla="val 8000"/>
            </a:avLst>
          </a:prstGeom>
          <a:solidFill xmlns:a="http://schemas.openxmlformats.org/drawingml/2006/main">
            <a:srgbClr val="E8F5E9"/>
          </a:solidFill>
          <a:ln xmlns:a="http://schemas.openxmlformats.org/drawingml/2006/main" w="23813">
            <a:solidFill>
              <a:srgbClr val="218739"/>
            </a:solidFill>
            <a:prstDash val="solid"/>
          </a:ln>
        </p:spPr>
        <p:txBody>
          <a:bodyPr xmlns:a="http://schemas.openxmlformats.org/drawingml/2006/main" anchor="ctr"/>
          <a:lstStyle xmlns:a="http://schemas.openxmlformats.org/drawingml/2006/main"/>
          <a:p xmlns:a="http://schemas.openxmlformats.org/drawingml/2006/main">
            <a:pPr algn="ctr">
              <a:buNone/>
              <a:defRPr sz="1575" b="1" i="0">
                <a:solidFill>
                  <a:srgbClr val="218739"/>
                </a:solidFill>
              </a:defRPr>
            </a:pPr>
            <a:r>
              <a:rPr sz="1575" b="1" i="0">
                <a:solidFill>
                  <a:srgbClr val="218739"/>
                </a:solidFill>
              </a:rPr>
              <a:t>response</a:t>
            </a:r>
          </a:p>
        </p:txBody>
      </p:sp>
      <p:sp>
        <p:nvSpPr>
          <p:cNvPr id="16" name="">
            <a:extLst xmlns:a="http://schemas.openxmlformats.org/drawingml/2006/main">
              <a:ext uri="{FF2B5EF4-FFF2-40B4-BE49-F238E27FC236}">
                <a16:creationId xmlns:a16="http://schemas.microsoft.com/office/drawing/2014/main" id="{FBAA2F39-4C49-43EF-B05D-3A7A665A1903}"/>
              </a:ext>
            </a:extLst>
          </p:cNvPr>
          <p:cNvSpPr>
            <a:spLocks xmlns:a="http://schemas.openxmlformats.org/drawingml/2006/main" noGrp="1"/>
          </p:cNvSpPr>
          <p:nvPr/>
        </p:nvSpPr>
        <p:spPr>
          <a:xfrm xmlns:a="http://schemas.openxmlformats.org/drawingml/2006/main">
            <a:off x="5857875" y="4095750"/>
            <a:ext cx="5143500" cy="1000125"/>
          </a:xfrm>
          <a:prstGeom xmlns:a="http://schemas.openxmlformats.org/drawingml/2006/main" prst="roundRect">
            <a:avLst>
              <a:gd name="adj" fmla="val 7619"/>
            </a:avLst>
          </a:prstGeom>
          <a:solidFill xmlns:a="http://schemas.openxmlformats.org/drawingml/2006/main">
            <a:srgbClr val="EAF2FF"/>
          </a:solidFill>
          <a:ln xmlns:a="http://schemas.openxmlformats.org/drawingml/2006/main" w="19050">
            <a:solidFill>
              <a:srgbClr val="0B4AA2"/>
            </a:solidFill>
            <a:prstDash val="solid"/>
          </a:ln>
        </p:spPr>
        <p:txBody>
          <a:bodyPr xmlns:a="http://schemas.openxmlformats.org/drawingml/2006/main" anchor="ctr"/>
          <a:lstStyle xmlns:a="http://schemas.openxmlformats.org/drawingml/2006/main"/>
          <a:p xmlns:a="http://schemas.openxmlformats.org/drawingml/2006/main">
            <a:pPr algn="ctr">
              <a:buNone/>
              <a:defRPr sz="1875" b="1" i="0">
                <a:solidFill>
                  <a:srgbClr val="0B4AA2"/>
                </a:solidFill>
              </a:defRPr>
            </a:pPr>
            <a:r>
              <a:rPr sz="1875" b="1" i="0">
                <a:solidFill>
                  <a:srgbClr val="0B4AA2"/>
                </a:solidFill>
              </a:rPr>
              <a:t>If the example remains traceable, the system story remains teachable.</a:t>
            </a:r>
          </a:p>
        </p:txBody>
      </p:sp>
      <p:sp>
        <p:nvSpPr>
          <p:cNvPr id="17" name="">
            <a:extLst xmlns:a="http://schemas.openxmlformats.org/drawingml/2006/main">
              <a:ext uri="{FF2B5EF4-FFF2-40B4-BE49-F238E27FC236}">
                <a16:creationId xmlns:a16="http://schemas.microsoft.com/office/drawing/2014/main" id="{3AEAC29D-CCFF-4687-AE71-001D07135D69}"/>
              </a:ext>
            </a:extLst>
          </p:cNvPr>
          <p:cNvSpPr>
            <a:spLocks xmlns:a="http://schemas.openxmlformats.org/drawingml/2006/main" noGrp="1"/>
          </p:cNvSpPr>
          <p:nvPr/>
        </p:nvSpPr>
        <p:spPr>
          <a:xfrm xmlns:a="http://schemas.openxmlformats.org/drawingml/2006/main">
            <a:off x="530352" y="6199632"/>
            <a:ext cx="109728" cy="109728"/>
          </a:xfrm>
          <a:prstGeom xmlns:a="http://schemas.openxmlformats.org/drawingml/2006/main" prst="roundRect">
            <a:avLst>
              <a:gd name="adj" fmla="val 16000"/>
            </a:avLst>
          </a:prstGeom>
          <a:solidFill xmlns:a="http://schemas.openxmlformats.org/drawingml/2006/main">
            <a:srgbClr val="43BEE8"/>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p:txBody>
      </p:sp>
      <p:sp>
        <p:nvSpPr>
          <p:cNvPr id="18" name="">
            <a:extLst xmlns:a="http://schemas.openxmlformats.org/drawingml/2006/main">
              <a:ext uri="{FF2B5EF4-FFF2-40B4-BE49-F238E27FC236}">
                <a16:creationId xmlns:a16="http://schemas.microsoft.com/office/drawing/2014/main" id="{D15D4C69-4F69-4DFA-BEE7-1C8D81DAAD6C}"/>
              </a:ext>
            </a:extLst>
          </p:cNvPr>
          <p:cNvSpPr>
            <a:spLocks xmlns:a="http://schemas.openxmlformats.org/drawingml/2006/main" noGrp="1"/>
          </p:cNvSpPr>
          <p:nvPr/>
        </p:nvSpPr>
        <p:spPr>
          <a:xfrm xmlns:a="http://schemas.openxmlformats.org/drawingml/2006/main">
            <a:off x="786384" y="5684520"/>
            <a:ext cx="3886200" cy="29260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000" b="1" i="0">
                <a:solidFill>
                  <a:srgbClr val="D7E4EB"/>
                </a:solidFill>
              </a:defRPr>
            </a:pPr>
            <a:r>
              <a:rPr sz="1300" b="1" i="0">
                <a:solidFill>
                  <a:srgbClr val="D7E4EB"/>
                </a:solidFill>
              </a:rPr>
              <a:t>RUNNING EXAMPLE</a:t>
            </a:r>
          </a:p>
        </p:txBody>
      </p:sp>
      <p:sp>
        <p:nvSpPr>
          <p:cNvPr id="19" name="">
            <a:extLst xmlns:a="http://schemas.openxmlformats.org/drawingml/2006/main">
              <a:ext uri="{FF2B5EF4-FFF2-40B4-BE49-F238E27FC236}">
                <a16:creationId xmlns:a16="http://schemas.microsoft.com/office/drawing/2014/main" id="{504FB488-11DB-4C5B-9680-0C65E94F2736}"/>
              </a:ext>
            </a:extLst>
          </p:cNvPr>
          <p:cNvSpPr>
            <a:spLocks xmlns:a="http://schemas.openxmlformats.org/drawingml/2006/main" noGrp="1"/>
          </p:cNvSpPr>
          <p:nvPr/>
        </p:nvSpPr>
        <p:spPr>
          <a:xfrm xmlns:a="http://schemas.openxmlformats.org/drawingml/2006/main">
            <a:off x="786384" y="5986272"/>
            <a:ext cx="9921240" cy="3108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buNone/>
              <a:defRPr sz="1300" b="0" i="0">
                <a:solidFill>
                  <a:srgbClr val="D7E4EB"/>
                </a:solidFill>
              </a:defRPr>
            </a:pPr>
            <a:r>
              <a:rPr sz="1300" b="0" i="0">
                <a:solidFill>
                  <a:srgbClr val="D7E4EB"/>
                </a:solidFill>
              </a:rPr>
              <a:t>Where is “The cat sat → on the mat.” in your question?</a:t>
            </a:r>
          </a:p>
        </p:txBody>
      </p:sp>
      <p:sp>
        <p:nvSpPr>
          <p:cNvPr id="20" name="">
            <a:extLst xmlns:a="http://schemas.openxmlformats.org/drawingml/2006/main">
              <a:ext uri="{FF2B5EF4-FFF2-40B4-BE49-F238E27FC236}">
                <a16:creationId xmlns:a16="http://schemas.microsoft.com/office/drawing/2014/main" id="{524EDADE-8A69-46F5-A610-839511525EE9}"/>
              </a:ext>
            </a:extLst>
          </p:cNvPr>
          <p:cNvSpPr>
            <a:spLocks xmlns:a="http://schemas.openxmlformats.org/drawingml/2006/main" noGrp="1"/>
          </p:cNvSpPr>
          <p:nvPr/>
        </p:nvSpPr>
        <p:spPr>
          <a:xfrm xmlns:a="http://schemas.openxmlformats.org/drawingml/2006/main">
            <a:off x="10934700" y="6400800"/>
            <a:ext cx="9239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1350" b="0" i="0">
                <a:solidFill>
                  <a:srgbClr val="5B667A"/>
                </a:solidFill>
              </a:defRPr>
            </a:pPr>
            <a:r>
              <a:rPr sz="1350" b="0" i="0">
                <a:solidFill>
                  <a:srgbClr val="FFFFFF"/>
                </a:solidFill>
              </a:rPr>
              <a:t/>
            </a:r>
          </a:p>
        </p:txBody>
      </p:sp>
      <p:sp>
        <p:nvSpPr>
          <p:cNvPr id="22" name="Deck progress track">
            <a:extLst xmlns:a="http://schemas.openxmlformats.org/drawingml/2006/main">
              <a:ext uri="{FF2B5EF4-FFF2-40B4-BE49-F238E27FC236}">
                <a16:creationId xmlns:a16="http://schemas.microsoft.com/office/drawing/2014/main" id="{D7770B6E-AA9E-4691-8034-CF9C17786285}"/>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ect">
            <a:avLst/>
          </a:prstGeom>
          <a:solidFill xmlns:a="http://schemas.openxmlformats.org/drawingml/2006/main">
            <a:srgbClr val="2B4358"/>
          </a:solidFill>
          <a:ln xmlns:a="http://schemas.openxmlformats.org/drawingml/2006/main" w="0">
            <a:noFill/>
            <a:prstDash val="solid"/>
          </a:ln>
        </p:spPr>
      </p:sp>
      <p:sp>
        <p:nvSpPr>
          <p:cNvPr id="23" name="Deck progress 120/120">
            <a:extLst xmlns:a="http://schemas.openxmlformats.org/drawingml/2006/main">
              <a:ext uri="{FF2B5EF4-FFF2-40B4-BE49-F238E27FC236}">
                <a16:creationId xmlns:a16="http://schemas.microsoft.com/office/drawing/2014/main" id="{D3029A33-A76F-495A-A3EC-21D6B9C332FC}"/>
              </a:ext>
            </a:extLst>
          </p:cNvPr>
          <p:cNvSpPr>
            <a:spLocks xmlns:a="http://schemas.openxmlformats.org/drawingml/2006/main" noGrp="1"/>
          </p:cNvSpPr>
          <p:nvPr/>
        </p:nvSpPr>
        <p:spPr>
          <a:xfrm xmlns:a="http://schemas.openxmlformats.org/drawingml/2006/main">
            <a:off x="530352" y="6473952"/>
            <a:ext cx="10436352" cy="36576"/>
          </a:xfrm>
          <a:prstGeom xmlns:a="http://schemas.openxmlformats.org/drawingml/2006/main" prst="roundRect">
            <a:avLst>
              <a:gd name="adj" fmla="val 50000"/>
            </a:avLst>
          </a:prstGeom>
          <a:solidFill xmlns:a="http://schemas.openxmlformats.org/drawingml/2006/main">
            <a:srgbClr val="43BEE8"/>
          </a:solidFill>
          <a:ln xmlns:a="http://schemas.openxmlformats.org/drawingml/2006/main" w="0">
            <a:noFill/>
            <a:prstDash val="solid"/>
          </a:ln>
        </p:spPr>
      </p:sp>
      <p:sp>
        <p:nvSpPr>
          <p:cNvPr id="24" name="Current page 120">
            <a:extLst xmlns:a="http://schemas.openxmlformats.org/drawingml/2006/main">
              <a:ext uri="{FF2B5EF4-FFF2-40B4-BE49-F238E27FC236}">
                <a16:creationId xmlns:a16="http://schemas.microsoft.com/office/drawing/2014/main" id="{FED44B4F-8E0D-4084-BD4D-34238EB38804}"/>
              </a:ext>
            </a:extLst>
          </p:cNvPr>
          <p:cNvSpPr>
            <a:spLocks xmlns:a="http://schemas.openxmlformats.org/drawingml/2006/main" noGrp="1"/>
          </p:cNvSpPr>
          <p:nvPr/>
        </p:nvSpPr>
        <p:spPr>
          <a:xfrm xmlns:a="http://schemas.openxmlformats.org/drawingml/2006/main">
            <a:off x="10933367" y="6458903"/>
            <a:ext cx="66675" cy="66675"/>
          </a:xfrm>
          <a:prstGeom xmlns:a="http://schemas.openxmlformats.org/drawingml/2006/main" prst="ellipse">
            <a:avLst/>
          </a:prstGeom>
          <a:solidFill xmlns:a="http://schemas.openxmlformats.org/drawingml/2006/main">
            <a:srgbClr val="43BEE8"/>
          </a:solidFill>
          <a:ln xmlns:a="http://schemas.openxmlformats.org/drawingml/2006/main" w="9525">
            <a:solidFill>
              <a:srgbClr val="071223"/>
            </a:solidFill>
            <a:prstDash val="solid"/>
          </a:ln>
        </p:spPr>
      </p:sp>
    </p:spTree>
    <p:extLst>
      <p:ext uri="{BB962C8B-B14F-4D97-AF65-F5344CB8AC3E}">
        <p14:creationId xmlns:p14="http://schemas.microsoft.com/office/powerpoint/2010/main" val="195621402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2026-09-08T08:38:44.4610000Z</dcterms:created>
  <dcterms:modified xsi:type="dcterms:W3CDTF">2026-09-08T08:38:44.4610000Z</dcterms:modified>
</coreProperties>
</file>