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ac6e28685149dd" /><Relationship Type="http://schemas.openxmlformats.org/officeDocument/2006/relationships/extended-properties" Target="/docProps/app.xml" Id="R99a7cc8714ca45ef" /><Relationship Type="http://schemas.openxmlformats.org/officeDocument/2006/relationships/officeDocument" Target="/ppt/presentation.xml" Id="Rfa0c55cc124c4c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5bf76958fd4f6a"/>
  </p:sldMasterIdLst>
  <p:notesMasterIdLst>
    <p:notesMasterId xmlns:r="http://schemas.openxmlformats.org/officeDocument/2006/relationships" r:id="R12db9366bbd6442e"/>
  </p:notesMasterIdLst>
  <p:sldIdLst>
    <p:sldId xmlns:r="http://schemas.openxmlformats.org/officeDocument/2006/relationships" id="256" r:id="R9d9536e6fc124cd0"/>
    <p:sldId xmlns:r="http://schemas.openxmlformats.org/officeDocument/2006/relationships" id="257" r:id="R31871cc0797449c5"/>
    <p:sldId xmlns:r="http://schemas.openxmlformats.org/officeDocument/2006/relationships" id="258" r:id="R2f17062650d84213"/>
    <p:sldId xmlns:r="http://schemas.openxmlformats.org/officeDocument/2006/relationships" id="259" r:id="R9eabffcdf1be4c57"/>
    <p:sldId xmlns:r="http://schemas.openxmlformats.org/officeDocument/2006/relationships" id="260" r:id="R476415741b284878"/>
    <p:sldId xmlns:r="http://schemas.openxmlformats.org/officeDocument/2006/relationships" id="261" r:id="R2840c16f273440fa"/>
    <p:sldId xmlns:r="http://schemas.openxmlformats.org/officeDocument/2006/relationships" id="262" r:id="R87f427a9fbef4fd7"/>
    <p:sldId xmlns:r="http://schemas.openxmlformats.org/officeDocument/2006/relationships" id="263" r:id="R50ff6cb838fe47e8"/>
    <p:sldId xmlns:r="http://schemas.openxmlformats.org/officeDocument/2006/relationships" id="264" r:id="R0d7d07300b0c4c87"/>
    <p:sldId xmlns:r="http://schemas.openxmlformats.org/officeDocument/2006/relationships" id="265" r:id="Re974f5a32e9a42da"/>
    <p:sldId xmlns:r="http://schemas.openxmlformats.org/officeDocument/2006/relationships" id="266" r:id="Rd83055ae3cbf45a5"/>
    <p:sldId xmlns:r="http://schemas.openxmlformats.org/officeDocument/2006/relationships" id="267" r:id="Rc95ca022c8bb49c6"/>
    <p:sldId xmlns:r="http://schemas.openxmlformats.org/officeDocument/2006/relationships" id="268" r:id="R62a7a8a858294360"/>
    <p:sldId xmlns:r="http://schemas.openxmlformats.org/officeDocument/2006/relationships" id="269" r:id="R86aa4bc5288146f1"/>
    <p:sldId xmlns:r="http://schemas.openxmlformats.org/officeDocument/2006/relationships" id="270" r:id="Rce258b5bc65e4c06"/>
    <p:sldId xmlns:r="http://schemas.openxmlformats.org/officeDocument/2006/relationships" id="271" r:id="R0188b6f755fc44a4"/>
    <p:sldId xmlns:r="http://schemas.openxmlformats.org/officeDocument/2006/relationships" id="272" r:id="R2d9d9aafabb0424d"/>
    <p:sldId xmlns:r="http://schemas.openxmlformats.org/officeDocument/2006/relationships" id="273" r:id="R7d684ace10064e27"/>
    <p:sldId xmlns:r="http://schemas.openxmlformats.org/officeDocument/2006/relationships" id="274" r:id="R3f5dd70a523d40c9"/>
    <p:sldId xmlns:r="http://schemas.openxmlformats.org/officeDocument/2006/relationships" id="275" r:id="R8cd78de8732443d9"/>
    <p:sldId xmlns:r="http://schemas.openxmlformats.org/officeDocument/2006/relationships" id="276" r:id="Rc9adde98f8dc48b1"/>
    <p:sldId xmlns:r="http://schemas.openxmlformats.org/officeDocument/2006/relationships" id="277" r:id="R1b20a9519ef342c9"/>
    <p:sldId xmlns:r="http://schemas.openxmlformats.org/officeDocument/2006/relationships" id="278" r:id="Re762236cc3b04b5c"/>
    <p:sldId xmlns:r="http://schemas.openxmlformats.org/officeDocument/2006/relationships" id="279" r:id="R3f148d65319449b0"/>
    <p:sldId xmlns:r="http://schemas.openxmlformats.org/officeDocument/2006/relationships" id="280" r:id="R9fdd5b48791f417f"/>
    <p:sldId xmlns:r="http://schemas.openxmlformats.org/officeDocument/2006/relationships" id="281" r:id="R4464687c88054199"/>
    <p:sldId xmlns:r="http://schemas.openxmlformats.org/officeDocument/2006/relationships" id="282" r:id="Ra3a7e36aae3c41a4"/>
    <p:sldId xmlns:r="http://schemas.openxmlformats.org/officeDocument/2006/relationships" id="283" r:id="Rc993d5b1c0904801"/>
    <p:sldId xmlns:r="http://schemas.openxmlformats.org/officeDocument/2006/relationships" id="284" r:id="R2d831fd247ec4d01"/>
    <p:sldId xmlns:r="http://schemas.openxmlformats.org/officeDocument/2006/relationships" id="285" r:id="Rec45a58106b94d6b"/>
    <p:sldId xmlns:r="http://schemas.openxmlformats.org/officeDocument/2006/relationships" id="286" r:id="R619f84b3c62d4691"/>
    <p:sldId xmlns:r="http://schemas.openxmlformats.org/officeDocument/2006/relationships" id="287" r:id="R59d5f8d704a943de"/>
    <p:sldId xmlns:r="http://schemas.openxmlformats.org/officeDocument/2006/relationships" id="288" r:id="R94f6d059d1444aba"/>
    <p:sldId xmlns:r="http://schemas.openxmlformats.org/officeDocument/2006/relationships" id="289" r:id="Rfe1ec542a5ef42c2"/>
    <p:sldId xmlns:r="http://schemas.openxmlformats.org/officeDocument/2006/relationships" id="290" r:id="Rdc9e313ec69b490e"/>
    <p:sldId xmlns:r="http://schemas.openxmlformats.org/officeDocument/2006/relationships" id="291" r:id="R0bb32ef7008d4fd8"/>
    <p:sldId xmlns:r="http://schemas.openxmlformats.org/officeDocument/2006/relationships" id="292" r:id="R9b9e01c9bc274836"/>
    <p:sldId xmlns:r="http://schemas.openxmlformats.org/officeDocument/2006/relationships" id="293" r:id="Rbcaca6e9dd224191"/>
    <p:sldId xmlns:r="http://schemas.openxmlformats.org/officeDocument/2006/relationships" id="294" r:id="R9436451da53f46d0"/>
    <p:sldId xmlns:r="http://schemas.openxmlformats.org/officeDocument/2006/relationships" id="295" r:id="R4b5d7525826e4b44"/>
    <p:sldId xmlns:r="http://schemas.openxmlformats.org/officeDocument/2006/relationships" id="296" r:id="R324d7a34366e4145"/>
    <p:sldId xmlns:r="http://schemas.openxmlformats.org/officeDocument/2006/relationships" id="297" r:id="R0875986a9442457b"/>
    <p:sldId xmlns:r="http://schemas.openxmlformats.org/officeDocument/2006/relationships" id="298" r:id="R63eb9e83928140f1"/>
    <p:sldId xmlns:r="http://schemas.openxmlformats.org/officeDocument/2006/relationships" id="299" r:id="R765857e6502542c6"/>
    <p:sldId xmlns:r="http://schemas.openxmlformats.org/officeDocument/2006/relationships" id="300" r:id="R4b0354c650a14324"/>
    <p:sldId xmlns:r="http://schemas.openxmlformats.org/officeDocument/2006/relationships" id="301" r:id="Ree79fe622a5445b6"/>
    <p:sldId xmlns:r="http://schemas.openxmlformats.org/officeDocument/2006/relationships" id="302" r:id="Raf366dd844e445a9"/>
    <p:sldId xmlns:r="http://schemas.openxmlformats.org/officeDocument/2006/relationships" id="303" r:id="R531995cd853e40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73f6128b7b4585" /><Relationship Type="http://schemas.openxmlformats.org/officeDocument/2006/relationships/slideMaster" Target="/ppt/slideMasters/slideMaster1.xml" Id="R985bf76958fd4f6a" /><Relationship Type="http://schemas.openxmlformats.org/officeDocument/2006/relationships/notesMaster" Target="/ppt/notesMasters/notesMaster1.xml" Id="R12db9366bbd6442e" /><Relationship Type="http://schemas.openxmlformats.org/officeDocument/2006/relationships/presProps" Target="/ppt/presProps.xml" Id="R0d61232db0f04f9c" /><Relationship Type="http://schemas.openxmlformats.org/officeDocument/2006/relationships/viewProps" Target="/ppt/viewProps.xml" Id="R282dbd6c75914099" /><Relationship Type="http://schemas.openxmlformats.org/officeDocument/2006/relationships/tableStyles" Target="/ppt/tableStyles.xml" Id="Rbc591930950a4871" /><Relationship Type="http://schemas.openxmlformats.org/officeDocument/2006/relationships/slide" Target="/ppt/slides/slide1.xml" Id="R9d9536e6fc124cd0" /><Relationship Type="http://schemas.openxmlformats.org/officeDocument/2006/relationships/slide" Target="/ppt/slides/slide2.xml" Id="R31871cc0797449c5" /><Relationship Type="http://schemas.openxmlformats.org/officeDocument/2006/relationships/slide" Target="/ppt/slides/slide3.xml" Id="R2f17062650d84213" /><Relationship Type="http://schemas.openxmlformats.org/officeDocument/2006/relationships/slide" Target="/ppt/slides/slide4.xml" Id="R9eabffcdf1be4c57" /><Relationship Type="http://schemas.openxmlformats.org/officeDocument/2006/relationships/slide" Target="/ppt/slides/slide5.xml" Id="R476415741b284878" /><Relationship Type="http://schemas.openxmlformats.org/officeDocument/2006/relationships/slide" Target="/ppt/slides/slide6.xml" Id="R2840c16f273440fa" /><Relationship Type="http://schemas.openxmlformats.org/officeDocument/2006/relationships/slide" Target="/ppt/slides/slide7.xml" Id="R87f427a9fbef4fd7" /><Relationship Type="http://schemas.openxmlformats.org/officeDocument/2006/relationships/slide" Target="/ppt/slides/slide8.xml" Id="R50ff6cb838fe47e8" /><Relationship Type="http://schemas.openxmlformats.org/officeDocument/2006/relationships/slide" Target="/ppt/slides/slide9.xml" Id="R0d7d07300b0c4c87" /><Relationship Type="http://schemas.openxmlformats.org/officeDocument/2006/relationships/slide" Target="/ppt/slides/slide10.xml" Id="Re974f5a32e9a42da" /><Relationship Type="http://schemas.openxmlformats.org/officeDocument/2006/relationships/slide" Target="/ppt/slides/slide11.xml" Id="Rd83055ae3cbf45a5" /><Relationship Type="http://schemas.openxmlformats.org/officeDocument/2006/relationships/slide" Target="/ppt/slides/slide12.xml" Id="Rc95ca022c8bb49c6" /><Relationship Type="http://schemas.openxmlformats.org/officeDocument/2006/relationships/slide" Target="/ppt/slides/slide13.xml" Id="R62a7a8a858294360" /><Relationship Type="http://schemas.openxmlformats.org/officeDocument/2006/relationships/slide" Target="/ppt/slides/slide14.xml" Id="R86aa4bc5288146f1" /><Relationship Type="http://schemas.openxmlformats.org/officeDocument/2006/relationships/slide" Target="/ppt/slides/slide15.xml" Id="Rce258b5bc65e4c06" /><Relationship Type="http://schemas.openxmlformats.org/officeDocument/2006/relationships/slide" Target="/ppt/slides/slide16.xml" Id="R0188b6f755fc44a4" /><Relationship Type="http://schemas.openxmlformats.org/officeDocument/2006/relationships/slide" Target="/ppt/slides/slide17.xml" Id="R2d9d9aafabb0424d" /><Relationship Type="http://schemas.openxmlformats.org/officeDocument/2006/relationships/slide" Target="/ppt/slides/slide18.xml" Id="R7d684ace10064e27" /><Relationship Type="http://schemas.openxmlformats.org/officeDocument/2006/relationships/slide" Target="/ppt/slides/slide19.xml" Id="R3f5dd70a523d40c9" /><Relationship Type="http://schemas.openxmlformats.org/officeDocument/2006/relationships/slide" Target="/ppt/slides/slide20.xml" Id="R8cd78de8732443d9" /><Relationship Type="http://schemas.openxmlformats.org/officeDocument/2006/relationships/slide" Target="/ppt/slides/slide21.xml" Id="Rc9adde98f8dc48b1" /><Relationship Type="http://schemas.openxmlformats.org/officeDocument/2006/relationships/slide" Target="/ppt/slides/slide22.xml" Id="R1b20a9519ef342c9" /><Relationship Type="http://schemas.openxmlformats.org/officeDocument/2006/relationships/slide" Target="/ppt/slides/slide23.xml" Id="Re762236cc3b04b5c" /><Relationship Type="http://schemas.openxmlformats.org/officeDocument/2006/relationships/slide" Target="/ppt/slides/slide24.xml" Id="R3f148d65319449b0" /><Relationship Type="http://schemas.openxmlformats.org/officeDocument/2006/relationships/slide" Target="/ppt/slides/slide25.xml" Id="R9fdd5b48791f417f" /><Relationship Type="http://schemas.openxmlformats.org/officeDocument/2006/relationships/slide" Target="/ppt/slides/slide26.xml" Id="R4464687c88054199" /><Relationship Type="http://schemas.openxmlformats.org/officeDocument/2006/relationships/slide" Target="/ppt/slides/slide27.xml" Id="Ra3a7e36aae3c41a4" /><Relationship Type="http://schemas.openxmlformats.org/officeDocument/2006/relationships/slide" Target="/ppt/slides/slide28.xml" Id="Rc993d5b1c0904801" /><Relationship Type="http://schemas.openxmlformats.org/officeDocument/2006/relationships/slide" Target="/ppt/slides/slide29.xml" Id="R2d831fd247ec4d01" /><Relationship Type="http://schemas.openxmlformats.org/officeDocument/2006/relationships/slide" Target="/ppt/slides/slide30.xml" Id="Rec45a58106b94d6b" /><Relationship Type="http://schemas.openxmlformats.org/officeDocument/2006/relationships/slide" Target="/ppt/slides/slide31.xml" Id="R619f84b3c62d4691" /><Relationship Type="http://schemas.openxmlformats.org/officeDocument/2006/relationships/slide" Target="/ppt/slides/slide32.xml" Id="R59d5f8d704a943de" /><Relationship Type="http://schemas.openxmlformats.org/officeDocument/2006/relationships/slide" Target="/ppt/slides/slide33.xml" Id="R94f6d059d1444aba" /><Relationship Type="http://schemas.openxmlformats.org/officeDocument/2006/relationships/slide" Target="/ppt/slides/slide34.xml" Id="Rfe1ec542a5ef42c2" /><Relationship Type="http://schemas.openxmlformats.org/officeDocument/2006/relationships/slide" Target="/ppt/slides/slide35.xml" Id="Rdc9e313ec69b490e" /><Relationship Type="http://schemas.openxmlformats.org/officeDocument/2006/relationships/slide" Target="/ppt/slides/slide36.xml" Id="R0bb32ef7008d4fd8" /><Relationship Type="http://schemas.openxmlformats.org/officeDocument/2006/relationships/slide" Target="/ppt/slides/slide37.xml" Id="R9b9e01c9bc274836" /><Relationship Type="http://schemas.openxmlformats.org/officeDocument/2006/relationships/slide" Target="/ppt/slides/slide38.xml" Id="Rbcaca6e9dd224191" /><Relationship Type="http://schemas.openxmlformats.org/officeDocument/2006/relationships/slide" Target="/ppt/slides/slide39.xml" Id="R9436451da53f46d0" /><Relationship Type="http://schemas.openxmlformats.org/officeDocument/2006/relationships/slide" Target="/ppt/slides/slide40.xml" Id="R4b5d7525826e4b44" /><Relationship Type="http://schemas.openxmlformats.org/officeDocument/2006/relationships/slide" Target="/ppt/slides/slide41.xml" Id="R324d7a34366e4145" /><Relationship Type="http://schemas.openxmlformats.org/officeDocument/2006/relationships/slide" Target="/ppt/slides/slide42.xml" Id="R0875986a9442457b" /><Relationship Type="http://schemas.openxmlformats.org/officeDocument/2006/relationships/slide" Target="/ppt/slides/slide43.xml" Id="R63eb9e83928140f1" /><Relationship Type="http://schemas.openxmlformats.org/officeDocument/2006/relationships/slide" Target="/ppt/slides/slide44.xml" Id="R765857e6502542c6" /><Relationship Type="http://schemas.openxmlformats.org/officeDocument/2006/relationships/slide" Target="/ppt/slides/slide45.xml" Id="R4b0354c650a14324" /><Relationship Type="http://schemas.openxmlformats.org/officeDocument/2006/relationships/slide" Target="/ppt/slides/slide46.xml" Id="Ree79fe622a5445b6" /><Relationship Type="http://schemas.openxmlformats.org/officeDocument/2006/relationships/slide" Target="/ppt/slides/slide47.xml" Id="Raf366dd844e445a9" /><Relationship Type="http://schemas.openxmlformats.org/officeDocument/2006/relationships/slide" Target="/ppt/slides/slide48.xml" Id="R531995cd853e40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ef3483b47b4b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924e7f479949f2" /><Relationship Type="http://schemas.openxmlformats.org/officeDocument/2006/relationships/notesMaster" Target="/ppt/notesMasters/notesMaster1.xml" Id="R5af14aa28a8f47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a9ba4ae80347e6" /><Relationship Type="http://schemas.openxmlformats.org/officeDocument/2006/relationships/notesMaster" Target="/ppt/notesMasters/notesMaster1.xml" Id="R96e1cb3ed16249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3547a05b744c5e" /><Relationship Type="http://schemas.openxmlformats.org/officeDocument/2006/relationships/notesMaster" Target="/ppt/notesMasters/notesMaster1.xml" Id="Rd5e100c6fe754e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26017a950a4ec0" /><Relationship Type="http://schemas.openxmlformats.org/officeDocument/2006/relationships/notesMaster" Target="/ppt/notesMasters/notesMaster1.xml" Id="Rd6265da4f75e41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e1ee5417bd4399" /><Relationship Type="http://schemas.openxmlformats.org/officeDocument/2006/relationships/notesMaster" Target="/ppt/notesMasters/notesMaster1.xml" Id="Rb1e4b997067740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793e99540d4c6d" /><Relationship Type="http://schemas.openxmlformats.org/officeDocument/2006/relationships/notesMaster" Target="/ppt/notesMasters/notesMaster1.xml" Id="Rfbcd6fe18a6b49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fcc390a6394d82" /><Relationship Type="http://schemas.openxmlformats.org/officeDocument/2006/relationships/notesMaster" Target="/ppt/notesMasters/notesMaster1.xml" Id="Rd226cd82fded40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723561058345d2" /><Relationship Type="http://schemas.openxmlformats.org/officeDocument/2006/relationships/notesMaster" Target="/ppt/notesMasters/notesMaster1.xml" Id="R28af1e7a6d0640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ab8319530c4821" /><Relationship Type="http://schemas.openxmlformats.org/officeDocument/2006/relationships/notesMaster" Target="/ppt/notesMasters/notesMaster1.xml" Id="R6491f175976841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9b13b48ccc4db6" /><Relationship Type="http://schemas.openxmlformats.org/officeDocument/2006/relationships/notesMaster" Target="/ppt/notesMasters/notesMaster1.xml" Id="R96ed9923894d4bb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10d0e5024564081" /><Relationship Type="http://schemas.openxmlformats.org/officeDocument/2006/relationships/notesMaster" Target="/ppt/notesMasters/notesMaster1.xml" Id="R5752a5d932354bc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e96043da1246a7" /><Relationship Type="http://schemas.openxmlformats.org/officeDocument/2006/relationships/notesMaster" Target="/ppt/notesMasters/notesMaster1.xml" Id="R8ada67e7fc43457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02a87220fe44a6" /><Relationship Type="http://schemas.openxmlformats.org/officeDocument/2006/relationships/notesMaster" Target="/ppt/notesMasters/notesMaster1.xml" Id="R24dcec80d2a34d7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69967b74cd34158" /><Relationship Type="http://schemas.openxmlformats.org/officeDocument/2006/relationships/notesMaster" Target="/ppt/notesMasters/notesMaster1.xml" Id="Rdb46b66ff7534c4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1b7f5727d81449f" /><Relationship Type="http://schemas.openxmlformats.org/officeDocument/2006/relationships/notesMaster" Target="/ppt/notesMasters/notesMaster1.xml" Id="R8ce3040123d44eb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490b22eed164874" /><Relationship Type="http://schemas.openxmlformats.org/officeDocument/2006/relationships/notesMaster" Target="/ppt/notesMasters/notesMaster1.xml" Id="Rb88d15f8a1fd4bd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c233b658ccd460b" /><Relationship Type="http://schemas.openxmlformats.org/officeDocument/2006/relationships/notesMaster" Target="/ppt/notesMasters/notesMaster1.xml" Id="R773e455ebf43437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35da758991f422c" /><Relationship Type="http://schemas.openxmlformats.org/officeDocument/2006/relationships/notesMaster" Target="/ppt/notesMasters/notesMaster1.xml" Id="R7718811c343c409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3997a5587814d1e" /><Relationship Type="http://schemas.openxmlformats.org/officeDocument/2006/relationships/notesMaster" Target="/ppt/notesMasters/notesMaster1.xml" Id="R31090d1a706143f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dc5b39805fe49e2" /><Relationship Type="http://schemas.openxmlformats.org/officeDocument/2006/relationships/notesMaster" Target="/ppt/notesMasters/notesMaster1.xml" Id="R4148fd7727df4e3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86a36311e0c49db" /><Relationship Type="http://schemas.openxmlformats.org/officeDocument/2006/relationships/notesMaster" Target="/ppt/notesMasters/notesMaster1.xml" Id="R430020a503d9453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a4fb39d0a0d47ab" /><Relationship Type="http://schemas.openxmlformats.org/officeDocument/2006/relationships/notesMaster" Target="/ppt/notesMasters/notesMaster1.xml" Id="R51c3f71549f5471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6f256bf4cb84ce7" /><Relationship Type="http://schemas.openxmlformats.org/officeDocument/2006/relationships/notesMaster" Target="/ppt/notesMasters/notesMaster1.xml" Id="R17f2e4835483405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5973965a43f4475" /><Relationship Type="http://schemas.openxmlformats.org/officeDocument/2006/relationships/notesMaster" Target="/ppt/notesMasters/notesMaster1.xml" Id="R429ffed4a55740f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e67195653274d86" /><Relationship Type="http://schemas.openxmlformats.org/officeDocument/2006/relationships/notesMaster" Target="/ppt/notesMasters/notesMaster1.xml" Id="Rbb6f520e4f594f0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fe42129270549b4" /><Relationship Type="http://schemas.openxmlformats.org/officeDocument/2006/relationships/notesMaster" Target="/ppt/notesMasters/notesMaster1.xml" Id="R8ba50dc5c14d4c2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24b9121fea044ae" /><Relationship Type="http://schemas.openxmlformats.org/officeDocument/2006/relationships/notesMaster" Target="/ppt/notesMasters/notesMaster1.xml" Id="Ref40b3cf7976470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9e12d6790c641a6" /><Relationship Type="http://schemas.openxmlformats.org/officeDocument/2006/relationships/notesMaster" Target="/ppt/notesMasters/notesMaster1.xml" Id="R7cbf1ba7bb684ce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dbabd82d3c04d72" /><Relationship Type="http://schemas.openxmlformats.org/officeDocument/2006/relationships/notesMaster" Target="/ppt/notesMasters/notesMaster1.xml" Id="R7d91feb2b80742d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4a8c44ef97f4f0c" /><Relationship Type="http://schemas.openxmlformats.org/officeDocument/2006/relationships/notesMaster" Target="/ppt/notesMasters/notesMaster1.xml" Id="R1ad3e38e74c04d2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5f5166b2fc54be2" /><Relationship Type="http://schemas.openxmlformats.org/officeDocument/2006/relationships/notesMaster" Target="/ppt/notesMasters/notesMaster1.xml" Id="R5ad883a5586b47d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e8750f888364efd" /><Relationship Type="http://schemas.openxmlformats.org/officeDocument/2006/relationships/notesMaster" Target="/ppt/notesMasters/notesMaster1.xml" Id="Re25f3f567e364c4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189935259124d56" /><Relationship Type="http://schemas.openxmlformats.org/officeDocument/2006/relationships/notesMaster" Target="/ppt/notesMasters/notesMaster1.xml" Id="R69e01c9d5eb2420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33be724d63e49eb" /><Relationship Type="http://schemas.openxmlformats.org/officeDocument/2006/relationships/notesMaster" Target="/ppt/notesMasters/notesMaster1.xml" Id="R8c4d555492704d1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076ebf54ec2460a" /><Relationship Type="http://schemas.openxmlformats.org/officeDocument/2006/relationships/notesMaster" Target="/ppt/notesMasters/notesMaster1.xml" Id="Rad950723696a4d0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0099d285f1042ae" /><Relationship Type="http://schemas.openxmlformats.org/officeDocument/2006/relationships/notesMaster" Target="/ppt/notesMasters/notesMaster1.xml" Id="R24f831850426462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b6c0f08e0f04968" /><Relationship Type="http://schemas.openxmlformats.org/officeDocument/2006/relationships/notesMaster" Target="/ppt/notesMasters/notesMaster1.xml" Id="R90c52e6b0958494b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86ccc3ac1064ef0" /><Relationship Type="http://schemas.openxmlformats.org/officeDocument/2006/relationships/notesMaster" Target="/ppt/notesMasters/notesMaster1.xml" Id="R8708a0359c0e4cc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5827d7e73364818" /><Relationship Type="http://schemas.openxmlformats.org/officeDocument/2006/relationships/notesMaster" Target="/ppt/notesMasters/notesMaster1.xml" Id="R443b9dfb2608446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07b84be2e49478b" /><Relationship Type="http://schemas.openxmlformats.org/officeDocument/2006/relationships/notesMaster" Target="/ppt/notesMasters/notesMaster1.xml" Id="R71d552e0ea8545a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f7746574ea3b4770" /><Relationship Type="http://schemas.openxmlformats.org/officeDocument/2006/relationships/notesMaster" Target="/ppt/notesMasters/notesMaster1.xml" Id="Rd9e5a0ffc34440a1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c7117a13477442a5" /><Relationship Type="http://schemas.openxmlformats.org/officeDocument/2006/relationships/notesMaster" Target="/ppt/notesMasters/notesMaster1.xml" Id="R150f235122cb497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45a099c4da954574" /><Relationship Type="http://schemas.openxmlformats.org/officeDocument/2006/relationships/notesMaster" Target="/ppt/notesMasters/notesMaster1.xml" Id="R03c2d44ce4f9423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61a644f22eb8403b" /><Relationship Type="http://schemas.openxmlformats.org/officeDocument/2006/relationships/notesMaster" Target="/ppt/notesMasters/notesMaster1.xml" Id="R4fb599438e044f3d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ab382110fa5b4a84" /><Relationship Type="http://schemas.openxmlformats.org/officeDocument/2006/relationships/notesMaster" Target="/ppt/notesMasters/notesMaster1.xml" Id="R5a42bb2f8ec54a92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8fb83f25c45744fe" /><Relationship Type="http://schemas.openxmlformats.org/officeDocument/2006/relationships/notesMaster" Target="/ppt/notesMasters/notesMaster1.xml" Id="Rd62d85c714614e18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69aba6b699e45c1" /><Relationship Type="http://schemas.openxmlformats.org/officeDocument/2006/relationships/notesMaster" Target="/ppt/notesMasters/notesMaster1.xml" Id="R983cc7d2f6cb4e90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b91b5dabb8d430d" /><Relationship Type="http://schemas.openxmlformats.org/officeDocument/2006/relationships/notesMaster" Target="/ppt/notesMasters/notesMaster1.xml" Id="R29e6e9eb9d3d4e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https://doi.org/10.1145/3600006.3613165</a:t>
            </a:r>
          </a:p>
          <a:p xmlns:a="http://schemas.openxmlformats.org/drawingml/2006/main">
            <a:r>
              <a:t>https://arxiv.org/abs/2312.07104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教师备注：围绕“从一次请求看懂系统边界”依次说明机制、量化方法与适用边界。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教师备注：围绕“用工作负载描述真实课堂问题”依次说明机制、量化方法与适用边界。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教师备注：围绕“从平均指标走向分位数与 Goodput”依次说明机制、量化方法与适用边界。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教师备注：围绕“建立可复用的瓶颈诊断闭环”依次说明机制、量化方法与适用边界。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d8e6d1e0564fe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88eeeeee0e4fc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3474823e734be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26034ca165414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0980806df64ae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ee81f72a68436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70db127f304240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3a5579463c422c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617a673ccf4ac0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8e70150e654820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f953edd043478c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B0AB4838-DF3D-43BB-B4CE-99282A77EEF3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57EA76DA-3DA1-449E-AA0C-E45C6FACE1A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D1BADE83-B5C5-44E8-A44F-092CB5E9D56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55534587-F30A-4977-913F-9BC13A6DEA2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B5994DEA-4EB0-4E15-AEC8-29245FECDC1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443E0F3-FB82-4AD6-B9E2-AA9CC84436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EAD16AE3-9408-455C-A36C-9A6EC86F2BF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244F3741-7B46-4CF1-BC56-B9C2FD66FB0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2FDF1844-679D-4602-A685-49F63B25A3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7EFE8EEF-738C-4528-9828-8E39CB0EA4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374A17A2-E4B3-4597-893F-05597D4368D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D83C33F5-9600-4E43-B0EA-4E74C85038E7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AA2DA248-5193-4094-A342-91CFF97659C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246D7E92-6FB3-4520-A6C9-1286999BF6C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DACAA5BF-D495-4337-90DD-D42976FB5CE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AD81061-ECCD-4AEA-B3AC-8C658FD369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48CE78E8-1052-42D0-893E-13D8C8D0375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70BB354A-CD9B-4A60-9A70-F02C3C58D4C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9ADCDFEE-4046-4891-996D-A6EE3637D33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758916F4-E517-4608-8314-EB3BBF3CDC3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6195161A-6CF2-42B9-9C2A-EE384432C5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00848AB-5F97-4B90-87EC-2F3901F3FA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C21443F6-8801-4C43-A571-7C3FAEA50AF7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466B36D1-3D01-4CF4-A8D8-C92C21775D5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C0ED996A-F63A-4D6C-8A94-C2CD14173B54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21FDB451-23FA-4D01-B549-0721323426F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E435C405-1940-452E-B018-DBD56A81580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585B4C21-AFBD-4B26-A48A-1005B8C574B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FDFEFD86-35FE-4B44-B0B5-29BA7DFB724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98FE0073-D659-4E70-9AB6-DE59433BAA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5E86B8EA-CA89-45FB-BD3F-B59075F3F39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85019672-59B7-4508-BC43-102BC9DB466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E641A38-5969-444E-9F24-BEF9EBCA5F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D13CE8EE-B281-411C-B5DC-B762CA478CD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F88E7D5F-CC96-4C87-9A8B-58DF213C60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91D7BE7B-D3A1-4CCA-99F5-32882E67C3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C782C08B-1681-4F2D-8E25-CE456A5227F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A71BFC12-AFE5-4A8C-9BC0-62CF5B56406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9DC89DB5-B252-46B1-8B8D-96C462499F7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F17256EF-E740-4DA5-BA60-292D8206B0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2825B5D2-50BC-402B-9A56-05D9042F6B5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350A331C-3F8B-40E8-BADD-0AF83F72F6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56C2AB31-992C-4B23-8D1A-5503468FFF4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5468AE3B-8055-4962-9580-073834BDB7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21D7DC5C-DDBF-46AC-8B9F-DAA6790389F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4A24FD36-428A-4A0E-8F8B-85113E740BD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FEBBDD5D-E34C-49C6-8931-ED82BFA458F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1CE3D956-8DAF-4AAB-AE6F-171B800C30E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F362405E-8B96-4322-8C76-7137256A9D8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534CDCC0-7B6D-4D01-9468-1499F7AEE3F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ADAA7E55-34DD-4A7B-B28A-9AEA604C0C58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DDBA2B0B-5583-47E2-A5D6-F8112C914F9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011E568F-D22D-4A55-8750-C0B84E8CB26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0BA377A4-20D2-4EDB-A7B4-9E3E43F0C05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B3E0DE6F-C9B4-46C2-ABCA-1F6D810E256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1041F27C-D92B-466B-9849-C40B6B75BF7C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628bdfc91842cd" /><Relationship Type="http://schemas.openxmlformats.org/officeDocument/2006/relationships/slideLayout" Target="/ppt/slideLayouts/slideLayout1.xml" Id="Rba8d33c156ab4b6e" /><Relationship Type="http://schemas.openxmlformats.org/officeDocument/2006/relationships/slideLayout" Target="/ppt/slideLayouts/slideLayout2.xml" Id="Rcee24b57511d42f5" /><Relationship Type="http://schemas.openxmlformats.org/officeDocument/2006/relationships/slideLayout" Target="/ppt/slideLayouts/slideLayout3.xml" Id="Re0df99ab8d364cd4" /><Relationship Type="http://schemas.openxmlformats.org/officeDocument/2006/relationships/slideLayout" Target="/ppt/slideLayouts/slideLayout4.xml" Id="R5cd2a4c136b54cfb" /><Relationship Type="http://schemas.openxmlformats.org/officeDocument/2006/relationships/slideLayout" Target="/ppt/slideLayouts/slideLayout5.xml" Id="R700e220890c34656" /><Relationship Type="http://schemas.openxmlformats.org/officeDocument/2006/relationships/slideLayout" Target="/ppt/slideLayouts/slideLayout6.xml" Id="R70eb68c4c3de4e20" /><Relationship Type="http://schemas.openxmlformats.org/officeDocument/2006/relationships/slideLayout" Target="/ppt/slideLayouts/slideLayout7.xml" Id="R8b52fb593b1a4b8e" /><Relationship Type="http://schemas.openxmlformats.org/officeDocument/2006/relationships/slideLayout" Target="/ppt/slideLayouts/slideLayout8.xml" Id="R16dcf36a17ab4822" /><Relationship Type="http://schemas.openxmlformats.org/officeDocument/2006/relationships/slideLayout" Target="/ppt/slideLayouts/slideLayout9.xml" Id="R6970f85e83334547" /><Relationship Type="http://schemas.openxmlformats.org/officeDocument/2006/relationships/slideLayout" Target="/ppt/slideLayouts/slideLayout10.xml" Id="Rd000f3d3838a4d98" /><Relationship Type="http://schemas.openxmlformats.org/officeDocument/2006/relationships/slideLayout" Target="/ppt/slideLayouts/slideLayout11.xml" Id="Recacd4d1a4a84d30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8737734C-F9FF-494E-8B37-41160E89F6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3ADBBFB3-3808-45D0-9353-DBA7029B2A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730E9382-E5E8-4004-9582-FFE9B3F6B104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DB46315D-A064-4C5E-9E70-635015A9F2A4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A495F17-22B1-47DF-885C-FB1D5E9C5687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8d33c156ab4b6e"/>
    <p:sldLayoutId xmlns:r="http://schemas.openxmlformats.org/officeDocument/2006/relationships" id="2147483650" r:id="Rcee24b57511d42f5"/>
    <p:sldLayoutId xmlns:r="http://schemas.openxmlformats.org/officeDocument/2006/relationships" id="2147483651" r:id="Re0df99ab8d364cd4"/>
    <p:sldLayoutId xmlns:r="http://schemas.openxmlformats.org/officeDocument/2006/relationships" id="2147483652" r:id="R5cd2a4c136b54cfb"/>
    <p:sldLayoutId xmlns:r="http://schemas.openxmlformats.org/officeDocument/2006/relationships" id="2147483653" r:id="R700e220890c34656"/>
    <p:sldLayoutId xmlns:r="http://schemas.openxmlformats.org/officeDocument/2006/relationships" id="2147483654" r:id="R70eb68c4c3de4e20"/>
    <p:sldLayoutId xmlns:r="http://schemas.openxmlformats.org/officeDocument/2006/relationships" id="2147483655" r:id="R8b52fb593b1a4b8e"/>
    <p:sldLayoutId xmlns:r="http://schemas.openxmlformats.org/officeDocument/2006/relationships" id="2147483656" r:id="R16dcf36a17ab4822"/>
    <p:sldLayoutId xmlns:r="http://schemas.openxmlformats.org/officeDocument/2006/relationships" id="2147483657" r:id="R6970f85e83334547"/>
    <p:sldLayoutId xmlns:r="http://schemas.openxmlformats.org/officeDocument/2006/relationships" id="2147483658" r:id="Rd000f3d3838a4d98"/>
    <p:sldLayoutId xmlns:r="http://schemas.openxmlformats.org/officeDocument/2006/relationships" id="2147483659" r:id="Recacd4d1a4a84d30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5cc4d0f5da24264" /><Relationship Type="http://schemas.openxmlformats.org/officeDocument/2006/relationships/notesSlide" Target="/ppt/notesSlides/notesSlide1.xml" Id="R4efc7b66d8d14d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7c2123aefe14712" /><Relationship Type="http://schemas.openxmlformats.org/officeDocument/2006/relationships/notesSlide" Target="/ppt/notesSlides/notesSlide2.xml" Id="R4551914ab0b64d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c5a61b45eb34e64" /><Relationship Type="http://schemas.openxmlformats.org/officeDocument/2006/relationships/notesSlide" Target="/ppt/notesSlides/notesSlide3.xml" Id="Reed531e3734547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f6f3d4304134aab" /><Relationship Type="http://schemas.openxmlformats.org/officeDocument/2006/relationships/notesSlide" Target="/ppt/notesSlides/notesSlide4.xml" Id="R8fdf4b745c994f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0b2419727d64e3b" /><Relationship Type="http://schemas.openxmlformats.org/officeDocument/2006/relationships/notesSlide" Target="/ppt/notesSlides/notesSlide5.xml" Id="R754d886bc5f848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a2086bb725045d4" /><Relationship Type="http://schemas.openxmlformats.org/officeDocument/2006/relationships/notesSlide" Target="/ppt/notesSlides/notesSlide6.xml" Id="Re125b5225c9145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0031eba6e594732" /><Relationship Type="http://schemas.openxmlformats.org/officeDocument/2006/relationships/notesSlide" Target="/ppt/notesSlides/notesSlide7.xml" Id="R9c402730a5344d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7f62f1351324bce" /><Relationship Type="http://schemas.openxmlformats.org/officeDocument/2006/relationships/notesSlide" Target="/ppt/notesSlides/notesSlide8.xml" Id="R19b77465d8984a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e83e0deb8e14752" /><Relationship Type="http://schemas.openxmlformats.org/officeDocument/2006/relationships/notesSlide" Target="/ppt/notesSlides/notesSlide9.xml" Id="R2890f5720ae9433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48ef658208f451a" /><Relationship Type="http://schemas.openxmlformats.org/officeDocument/2006/relationships/notesSlide" Target="/ppt/notesSlides/notesSlide10.xml" Id="Rb85cd37af1194d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5e741ed29fe46ae" /><Relationship Type="http://schemas.openxmlformats.org/officeDocument/2006/relationships/notesSlide" Target="/ppt/notesSlides/notesSlide11.xml" Id="Rd57f06fe83754c0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120ab1c50ef4917" /><Relationship Type="http://schemas.openxmlformats.org/officeDocument/2006/relationships/notesSlide" Target="/ppt/notesSlides/notesSlide12.xml" Id="R2e69b370d6bd487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8b5a907b7d34e6f" /><Relationship Type="http://schemas.openxmlformats.org/officeDocument/2006/relationships/notesSlide" Target="/ppt/notesSlides/notesSlide13.xml" Id="R437f070cba8d402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a85dac1bbef4a46" /><Relationship Type="http://schemas.openxmlformats.org/officeDocument/2006/relationships/notesSlide" Target="/ppt/notesSlides/notesSlide14.xml" Id="R2e802963ef5b4cd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ab0071c2dba48d5" /><Relationship Type="http://schemas.openxmlformats.org/officeDocument/2006/relationships/notesSlide" Target="/ppt/notesSlides/notesSlide15.xml" Id="R856025d8b493434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29a61ae03134f53" /><Relationship Type="http://schemas.openxmlformats.org/officeDocument/2006/relationships/notesSlide" Target="/ppt/notesSlides/notesSlide16.xml" Id="R046e51601e904a8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ef25b908b174a7d" /><Relationship Type="http://schemas.openxmlformats.org/officeDocument/2006/relationships/notesSlide" Target="/ppt/notesSlides/notesSlide17.xml" Id="Rcd3dff72ab6f499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26c4cc5cf854237" /><Relationship Type="http://schemas.openxmlformats.org/officeDocument/2006/relationships/notesSlide" Target="/ppt/notesSlides/notesSlide18.xml" Id="R05d6d1c0c240461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681a6b02ae34ec0" /><Relationship Type="http://schemas.openxmlformats.org/officeDocument/2006/relationships/notesSlide" Target="/ppt/notesSlides/notesSlide19.xml" Id="R0afd4a67ea63449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0648c5cabe348e9" /><Relationship Type="http://schemas.openxmlformats.org/officeDocument/2006/relationships/notesSlide" Target="/ppt/notesSlides/notesSlide20.xml" Id="Rbc7cada07e5f426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5180295adc144f9" /><Relationship Type="http://schemas.openxmlformats.org/officeDocument/2006/relationships/notesSlide" Target="/ppt/notesSlides/notesSlide21.xml" Id="R40870424a35d48e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a20750e3ef64e96" /><Relationship Type="http://schemas.openxmlformats.org/officeDocument/2006/relationships/notesSlide" Target="/ppt/notesSlides/notesSlide22.xml" Id="R1bd14a72bcfc42b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ef2ecd61214137" /><Relationship Type="http://schemas.openxmlformats.org/officeDocument/2006/relationships/notesSlide" Target="/ppt/notesSlides/notesSlide23.xml" Id="Rf2897daa7f7f477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a94448c1348d6" /><Relationship Type="http://schemas.openxmlformats.org/officeDocument/2006/relationships/notesSlide" Target="/ppt/notesSlides/notesSlide24.xml" Id="Rf6ccf347ccf44e8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5064f94504d71" /><Relationship Type="http://schemas.openxmlformats.org/officeDocument/2006/relationships/notesSlide" Target="/ppt/notesSlides/notesSlide25.xml" Id="Re00865446101491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16433de15c4a69" /><Relationship Type="http://schemas.openxmlformats.org/officeDocument/2006/relationships/notesSlide" Target="/ppt/notesSlides/notesSlide26.xml" Id="R7a76f78def6e47f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b91ad96b14308" /><Relationship Type="http://schemas.openxmlformats.org/officeDocument/2006/relationships/notesSlide" Target="/ppt/notesSlides/notesSlide27.xml" Id="Rdc2de3732162417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241b061c94e9f" /><Relationship Type="http://schemas.openxmlformats.org/officeDocument/2006/relationships/notesSlide" Target="/ppt/notesSlides/notesSlide28.xml" Id="R7584b166e08f43e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d0f36c4aa4001" /><Relationship Type="http://schemas.openxmlformats.org/officeDocument/2006/relationships/notesSlide" Target="/ppt/notesSlides/notesSlide29.xml" Id="R2b31cf95b0e34f0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53f31b3ad47dc" /><Relationship Type="http://schemas.openxmlformats.org/officeDocument/2006/relationships/notesSlide" Target="/ppt/notesSlides/notesSlide30.xml" Id="R4211e0cac87a4eb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f249aacac44a6" /><Relationship Type="http://schemas.openxmlformats.org/officeDocument/2006/relationships/notesSlide" Target="/ppt/notesSlides/notesSlide31.xml" Id="R8b6374521d944e8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3ee452b784f79" /><Relationship Type="http://schemas.openxmlformats.org/officeDocument/2006/relationships/notesSlide" Target="/ppt/notesSlides/notesSlide32.xml" Id="R81fc76d77dc14f0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0627d8d9042be" /><Relationship Type="http://schemas.openxmlformats.org/officeDocument/2006/relationships/notesSlide" Target="/ppt/notesSlides/notesSlide33.xml" Id="R27f7f125be194b6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9dcc575c20450b" /><Relationship Type="http://schemas.openxmlformats.org/officeDocument/2006/relationships/notesSlide" Target="/ppt/notesSlides/notesSlide34.xml" Id="Ref670395ae3f472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c9ae8247634377" /><Relationship Type="http://schemas.openxmlformats.org/officeDocument/2006/relationships/notesSlide" Target="/ppt/notesSlides/notesSlide35.xml" Id="R218ef7348ca54cfb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09fc57f144a68" /><Relationship Type="http://schemas.openxmlformats.org/officeDocument/2006/relationships/notesSlide" Target="/ppt/notesSlides/notesSlide36.xml" Id="R17210073bb9c460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a93c8029bb40f9" /><Relationship Type="http://schemas.openxmlformats.org/officeDocument/2006/relationships/notesSlide" Target="/ppt/notesSlides/notesSlide37.xml" Id="R01452c5f3d3f4d5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02255a1875411b" /><Relationship Type="http://schemas.openxmlformats.org/officeDocument/2006/relationships/notesSlide" Target="/ppt/notesSlides/notesSlide38.xml" Id="R7160731baa6648d0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327b26fa774dbd" /><Relationship Type="http://schemas.openxmlformats.org/officeDocument/2006/relationships/notesSlide" Target="/ppt/notesSlides/notesSlide39.xml" Id="Ra9a308ba3a8842e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7f949665cf4045" /><Relationship Type="http://schemas.openxmlformats.org/officeDocument/2006/relationships/notesSlide" Target="/ppt/notesSlides/notesSlide40.xml" Id="Ra9b04ec717fd450a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4034494d714829" /><Relationship Type="http://schemas.openxmlformats.org/officeDocument/2006/relationships/notesSlide" Target="/ppt/notesSlides/notesSlide41.xml" Id="Rab0db1d8a9764fa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32148ac90b4129" /><Relationship Type="http://schemas.openxmlformats.org/officeDocument/2006/relationships/notesSlide" Target="/ppt/notesSlides/notesSlide42.xml" Id="Rca288d549c5a463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13f647207d4582" /><Relationship Type="http://schemas.openxmlformats.org/officeDocument/2006/relationships/notesSlide" Target="/ppt/notesSlides/notesSlide43.xml" Id="Rb534573a18ff497e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863d32c154f17" /><Relationship Type="http://schemas.openxmlformats.org/officeDocument/2006/relationships/notesSlide" Target="/ppt/notesSlides/notesSlide44.xml" Id="Ref3ae2b453cd4b70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2dcd5b0ad24c7a" /><Relationship Type="http://schemas.openxmlformats.org/officeDocument/2006/relationships/notesSlide" Target="/ppt/notesSlides/notesSlide45.xml" Id="R154aeb9cc85a44e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1b2f376c4f454a" /><Relationship Type="http://schemas.openxmlformats.org/officeDocument/2006/relationships/notesSlide" Target="/ppt/notesSlides/notesSlide46.xml" Id="R2a2dd688e51149b3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7fc35c17c1c47ee" /><Relationship Type="http://schemas.openxmlformats.org/officeDocument/2006/relationships/notesSlide" Target="/ppt/notesSlides/notesSlide47.xml" Id="R592d097d00004876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25dff137737462e" /><Relationship Type="http://schemas.openxmlformats.org/officeDocument/2006/relationships/notesSlide" Target="/ppt/notesSlides/notesSlide48.xml" Id="R7043322b70ab41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C7141FD-F40E-4BE2-A51E-C5A63FB9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3B3AFAA-7C19-4C50-A16E-B3AC1831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2743939-43C0-4B43-A68A-B02D6217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课程导论与评价指标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9AB1513-8015-4BFB-B600-89CD6E8B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从一次请求出发，建立推理系统的全局坐标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6D365B6-419C-4365-ADE3-A3AD3CFC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6590554-D2C9-49AC-8C1E-45116EED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6E010157-05E9-4194-B68C-A806627E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73AE413-B30E-48E9-BB99-118176FA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C4C558FE-57DB-4B19-A862-B03DB555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3C6E64D-B671-4D62-812A-1AE632D1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180900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DC1A444-2DBD-412A-AE5C-13FDF976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B870361-2035-4A6B-9B86-9CB0719D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DEA1AD5-002A-4124-A2F9-7CF87666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0B8BCC7-8ADB-45EE-9522-5B10275A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先建立全过程，再定义可验证的性能目标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C6DC3AB7-4DD2-43E7-890A-5D9F52F2D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CB34CA86-F9FC-4237-9FBE-6F5B8083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D991C7B-42A2-4E02-B49D-A8998F00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系统边界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18EB4D37-09E1-45E7-81BA-59629AAB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37DDBFD-01E4-4F8A-8A07-B1D204CB3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7CBA202-E946-4409-A6BB-D64D8262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99BF30A-9A29-47CD-A217-B1282249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推理全过程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EF2D1DC-F524-4F19-825C-B99685058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5C3722B6-AE4E-4FDD-BAD6-30ECD383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D23CFD5-3D39-459B-B14C-37B8B03C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372C4D44-FEE2-414A-839F-8A3AB348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指标体系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288D1FA-C4C6-4CDA-AF97-4C1E98DD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B702614E-94E4-42E7-8CC8-62A3EC99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A18448C8-8C80-457C-92C8-EAB4109E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8856020B-7019-4EF4-8F12-72BC39D5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工作负载练习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0591FBD5-2A90-4AAF-8832-5E5CE2AE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课后应能画出请求链路，并说明每个指标由哪一段路径决定。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D0EDEEE-C957-4FC5-9B24-93093303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F9EE47E6-3CE3-4D0C-8278-45376B1F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59517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2618561-6BAE-4F1F-939A-68024D6C9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E80670C-36F3-42D6-A467-08FF07D97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37E3ED5-B360-4EDD-844F-57F81A43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模型、推理与推理服务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F1FE4F3-7DFC-4A1B-A37C-38ED88FE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C8CC1DD-7286-4355-9811-81EAC126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0C8352F-5E09-4A1E-87AF-B08C3F3D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模型：给定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序列，计算下一个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的概率分布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7979F34-7ED9-431B-BB9E-D4CEDEB4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D896815-E4C5-4824-8A23-D23E26B2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推理：反复执行模型并按采样规则选择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D65A674-6197-4494-AD6E-1C54131A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F6CF1D2-3192-421D-9A6C-C3786613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推理服务：让许多用户通过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API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共享模型和硬件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BB9504C-5DFB-4B3D-A35D-DA4CC036C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99BC6C7-E4F0-4CD9-8BA8-C415E389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本课程研究服务层到硬件执行层的完整路径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1FA6354-4E85-4E14-9CB4-40C943D5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A1198A16-BAA2-4E33-9B85-97C83C58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937A3AA-0F72-4574-BAEF-C60550E2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3220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先把模型看成计算函数，再把推理看成循环，最后把服务看成多请求共享系统。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11C8159-797E-4F89-A725-78C9A02D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52A5F7D5-025D-436F-9DFB-B154E86C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104865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D4A6CBB-512A-4C43-A06D-0F24E319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215B4EE-9FD9-48C1-8223-05A7FF01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781AC78-F5F1-44C0-9604-7DB4A5C9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一句话如何变成流式输出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BAE82A7-E574-4F96-A09C-125651D3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246B8F1-6641-4ABD-B6E9-2861EB8A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例子：用户输入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请用两句话解释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Cache”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0CD65A0-EC4E-4916-9688-2FD242BB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48BEEDE-AE7B-4C80-B5F7-A4F6097D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548E6DD-AA8F-491D-8AC3-421336D6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文本切成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98A7A7FD-D8B0-4B54-9FE9-D54CCB2E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CF83162B-4513-4E2D-9459-FF46DF3B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CF29A5B-D401-4FBA-B82C-C31D607F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9B2E2C5-3AB7-4579-9676-4DA608F77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进入等待队列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2E54694A-132D-442F-975D-07D9D4732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1CB8182E-2112-4D73-B201-27A3A444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BB37E0B-C795-4C9F-8D66-1575A234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5E88D841-0AE5-4BE6-975B-36A7681BD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读完整输入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1954084-778F-4E6D-9A7B-93BB74FB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FFA2C510-D2CD-4815-A14F-882C86F0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2CA2F0B6-714D-49F5-8895-7F60ECFE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801B7F9D-1024-4BAA-88DD-9A9E3E5F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逐个生成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4E14F9D0-B8AF-4FA3-8B02-CC0AD8A1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9223739-9C9A-43CC-AB02-0E63CFE9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8D20F189-9173-40E5-98FF-E7155C116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B152506B-476C-4BEB-A748-4F631BDB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流式返回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211E632D-8C7B-4071-85E4-7BC05178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后续所有指标都可以标在这条时间线上。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65DAC57-B908-47E6-B0F6-A2A849B2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8AC8865C-9078-4CCD-923C-E65C50C8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34753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DDBDD77-D40C-4AF1-A432-6065C380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293A9E3-73B6-4409-B3D4-FDCA636B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CAA06F9-E600-4AFA-992F-6B5CEBB8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与采样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45B56D67-FEBD-49A8-813C-F5C2BB48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BB133C43-C909-4B3F-A553-D5FF1E28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7F6FB11-5616-42DA-8D1B-2BBE2C71B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是模型处理的离散编号，不一定对应一个汉字或单词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3B18EDD-DDA3-4C4A-AEA6-595096F7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E9F364C-875C-46A1-9F93-6F7D0278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是模型对词表中每个候选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给出的未归一化分数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EE4BBAD-34FB-409C-A552-C57D6A88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50E3263-B99A-4440-B5DD-4578B6C3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Softmax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转成概率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DAB640FF-9F77-4A28-958C-3B2B81F2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B2766C1-E5A1-4577-B4F7-87282454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Temperature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top-k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top-p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改变候选分布和随机性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3A76BE0-31F3-4680-8F0E-25CBD25AC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5891911-E09D-48DE-96AE-E5D146F1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F78443C-7B0D-4515-9779-0AE5828F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系统优化必须保持采样语义，否则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更快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可能来自输出行为改变。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544D071-1F39-47B1-8D3C-5D9FBEFC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7A6E324D-4770-4915-B129-3B955C6AD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332513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2EDC034-AC8B-41AE-AED9-ADA630F1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411712B-C4AD-442C-8F5B-6C74F681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70D593F-B480-454B-9879-712E95A4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TPOT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的具体时间线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FEEC7FF-4E60-4962-A0C0-550C9B51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4A4FE07-2935-4EE1-92BB-79AA2EA8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假设请求在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0 ms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到达，首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在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420 ms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返回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DCBB0972-C3B5-4E3B-B596-B7787165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CA9B248-DD7D-4F39-94EE-4BA6D016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753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到达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      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排队结束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120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Prefill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完成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/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首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 420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后续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         470, 520, 575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TTFT = 420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TPOT ≈ (575-420)/3 = 51.7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8B930E9-48CF-4224-89A2-2ED5AF49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包含排队和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 Prefill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描述首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之后的输出节奏。</a:t>
            </a:r>
            <a:endParaRPr sz="17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7AF76A57-9B8E-41EC-A918-A6E61878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BECED0E-2385-4AA7-AC51-E7447FF5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75729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4CD9AF3-B377-4C70-86B1-950A0069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99E4289-65A8-4756-AF09-9BA54260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课程研究对象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FEC4126-80F8-43E8-A4D1-B94D25C59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13DB341E-04E6-4581-B699-042C6378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812DEFF-A42A-40E8-A448-C3E49826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对象是在线大模型推理服务，不是模型训练过程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C5870781-8EE0-4CCB-B5F1-638839AC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649B69D-97FE-4C32-AA84-3F4B2C1B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系统需要同时处理模型执行、请求调度、状态管理与服务接口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75FDCAA0-91A2-4DC9-A64F-68A5D0DA9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7CADC08-75A9-4455-B104-0D8BF257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核心问题是有限资源下的延迟、吞吐、成本和可靠性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4C14944A-9AB9-40D7-BF38-E6DD99D5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A391F41-6740-4616-83E1-EBC022F9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06BA936F-F3E4-4605-859D-88DAD575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后续七讲都围绕同一条请求路径展开。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184AFFA-C149-4AC1-9DD2-17EA5A75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164EBCE5-7FFC-472C-97D4-43D0547E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12336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7449A16-D35D-419B-A38A-F9D406C9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EF23EE9-F1BB-4F12-96FD-09EB30CD9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端到端请求路径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77E54EF-B116-4108-B62C-67649530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FBA96AE-0BC5-4F79-804E-3031AC025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一条请求跨越服务层、运行时和硬件执行层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285489C7-D2A2-4CD0-97AB-8D0B7C6A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974936F-161C-4B51-A409-512F0A9E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8DE8B29-47B5-41EA-A2AE-E02524F4F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API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接入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鉴权与排队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1DC3672-811F-4C8C-B087-9A3271C94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2A065BD-4C3D-4FF2-B472-18E05EC8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A8DB39A-B819-47F1-AAF2-71182AAF2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F1ABC44-98E4-41AA-AB47-A6F9E652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选择批次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BD6583C-078C-4831-B194-5970D68D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3259B569-CAA0-47F4-B0D1-ABDC474A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E785BDB-F358-4222-8C95-C5E65367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E7343ADF-215F-4394-A3A1-19260608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处理输入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FC8E6629-F624-462F-85DB-C960FE04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A1E2D9C-0166-4834-9AFD-A15FBBDB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8EB899A8-50A2-45A1-86F3-1F1E5F62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197860CF-D31C-4B66-B50B-5D1E581A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逐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生成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A6965E40-7288-4036-BC65-06DCAA71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9FAEF8F-133A-4838-A106-D8504847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AB78AA6A-0F6B-472A-B28F-D48E41D2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C714EC11-7404-458E-80E9-C1704780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流式返回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结束与回收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7EEFA499-AE0E-4A07-BC4A-4F62401EF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任何局部优化都要回到端到端路径判断收益。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61DEB0A-A562-42C0-9C3C-E500707D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C937B132-81CA-47FE-A541-7D36E9AF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285045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05CC91A-A830-478C-9135-9C048E32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D597FC4-7043-420A-B295-20845812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训练与推理的系统差异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A9B35B7-00FB-460D-A521-78A7EFF8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E11660F-4643-4866-9299-912B9D19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训练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E0EEE4B-0FCA-4B19-A58D-129C8C5F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批次结构更稳定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B659BA7-6189-4BD6-BD50-9B5E4067A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目标通常是吞吐与收敛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3CE74BC-4114-49EB-A234-89DE472FB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状态随训练步骤更新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AEBA867-B90F-4629-8C80-EEE10B984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推理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FFBACD7-618F-4F18-8C28-4FBC21E53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请求长度高度变化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3509B55-2F1E-4D43-9128-732AB2A49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用户直接感知尾延迟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870362F-CCFD-4ED7-8983-0EAD7A2E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每个请求维护独立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2A296C6-401E-41B3-9F9C-B20C0A1B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推理系统的难点来自动态到达、动态长度和在线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SLO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F486217-9890-403B-9A2C-4C075E7D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16A9DFCA-7D21-45A0-B18A-08A6736D1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806114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C8A6D25-7DDD-49C6-A994-C9433835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E6C1BFA-417A-4E82-809A-7DFA85C5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三类典型工作负载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5CF3E10-9452-4193-8F65-16A54C2E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C77B614-BE29-4149-8F14-19A15D0D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A80CE72-A6C6-4FBD-B733-3FC99C05A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离线批处理：数据已知，强调总吞吐和单位成本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A1769C4-6E05-4E47-8BDB-CF5C57CE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3326F4A-30F8-44CF-A6A3-00E791A7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在线对话：请求随机到达，强调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TTFT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与尾延迟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3EA9AA8-E73F-4EB4-9E74-BDC39BAC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BBBC8EA-2561-4B46-88CC-040A3E2C8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RAG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Agent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：前缀更长、状态更多、工具调用打断执行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0A78ABB9-83BF-46C2-BB76-E8F09111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35CB252-DC5A-49E8-BDB2-8A75C0C8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33B97F6-F2A8-4D36-8B39-4F3235AA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工作负载定义决定实验结论能否外推。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2105AD5-A8AB-4103-A76A-B7B05687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FCF3D6A6-432D-46D0-967E-F3BFB252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432245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3DE9E30-8226-4E47-B198-3AA1AF41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8DCFEC9-A5E9-4B2D-A298-F9836B52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A89CEF7-FE10-4AB9-B2B7-46FE7F14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E596822-0673-4D10-B820-C96F9F4D8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阶段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98EC85D-FF58-4453-B80B-5EB83F170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一次处理整段输入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200BBDA-A2D8-4D81-9657-E398FB23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并行度高，计算更密集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5439062-5139-44FC-931A-12F87944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主要影响首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E5F31CE3-A6F0-4647-A984-69883064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阶段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DA2319C-7426-43A0-99C5-E37880069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每轮只生成一个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3CE8F5A3-4845-44B2-A177-E70EF24A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频繁读取权重与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7A0C381-73E2-4B5F-86A6-A6CF9250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主要影响逐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9469B3D-6B9B-4E8D-AAB5-489FDBF7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两个阶段的资源特征不同，混在一起调度会产生干扰。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2FE3AAF-7678-45A4-B010-8E643DBE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D87A75FE-7527-4ACA-870E-62515530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371919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4012078-A6FD-40E1-A285-1CC563B3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022560E-B93C-4EDB-8E31-992C1800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3F8B560-BB9C-4C8E-844E-FA64BE87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P95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P99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为什么重要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773E978F-649C-487C-A9A8-ED021918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813BF06-BF8C-42C8-BCAD-7977EE2B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把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100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个请求按延迟从小到大排序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EC1944B5-BC1A-4982-A225-0F8A1FF3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74DF5F0F-7FBE-4709-8F86-E564ED47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P50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50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个请求，代表典型体验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P95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95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个请求，只有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5%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更慢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P99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个请求，揭示严重排队与抖动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平均值可能被大量短请求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“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稀释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”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FB5BA11-C245-49DD-8D2B-AD9E0F1C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报告分位数时必须说明样本数、测量窗口与插值方法。</a:t>
            </a:r>
            <a:endParaRPr sz="17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8293CD97-CD95-4465-810B-153201A4B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9BB84637-321D-4C31-8D33-00DF37F5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4108636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6E9BBC7-98A4-442C-BF77-80967FEE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14A3B31-D568-4043-99C5-618033C79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用户可感知指标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D769DC8-8D79-4947-9641-98F72A96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3BFBD88E-19C5-4E25-A9BD-9B883F68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36AAA2D-8802-40D9-BACC-64E53557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：请求到第一个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的时间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174283F-D1C4-4194-B7EE-1F31B193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BB72A2A-492D-4FA7-AEBA-506788EC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：相邻输出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的平均间隔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F6471824-1754-41E0-92AD-8C7BED2F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6E260FB-8A5C-4D90-B67C-8768288A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E2E latency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：完整请求完成时间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880E2EB0-6D13-4C70-8839-42328E7A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2DE7E12-B3E3-45F5-9BCC-AAFB014B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P95/P99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：高分位延迟揭示拥塞和抖动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7F17EA6-4E9E-4EE1-BDE8-CEC8F607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6C8246D-367F-45C9-84FB-495C915D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90033C2-817A-46BC-993C-26A09301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平均值不足以描述在线体验。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4A23BD6-976E-44D1-AB85-27FD24AC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19146E7D-7D9F-4322-AE5A-D5148A07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924704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28E6318-A99F-450F-9504-7C798F19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CBA95AB-F294-4FFE-AE49-0CD3AB3A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系统效率指标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E85129F-09BD-45A3-97EF-3B0AAFED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D0618067-D44C-4F9E-B3F1-A26C7A8C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B9ED21D-7671-43AF-9786-1D4ABC83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Throughput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：单位时间完成的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或请求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FAE9A2DA-795D-4717-B5E2-9E3403D2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A37CA99-F2C2-4DC2-9CE8-1A6DCEB6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Goodput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：满足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的有效吞吐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949C516-B8FD-4B8E-B162-E5494082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AB5C9F4-8E00-4C57-A6C6-74AC55AE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GPU/NPU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利用率：只能解释资源使用，不能替代服务指标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4733DE8E-E256-4F23-9008-1C42EF8F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5831346-46DA-436C-978E-B000F997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单位请求成本：把硬件时间和容量规划联系起来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3E2D8EC-D980-4A56-B164-CA2F4528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2CDD5838-3782-4064-B128-DDAB857D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5E4174B-660D-4770-80C7-81C0B00E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先写清分母、窗口和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，再报告数字。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CE32B98-3078-4C2E-8E1D-B530A36D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3A8F0A0D-E99B-4E30-9ACF-9502A38F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1759752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262DB6D-B0FC-4315-BE74-E5A33CD8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6C8CDEF-3346-47E6-9210-7F550845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吞吐与延迟的张力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2894831-EA00-417F-8D5C-A9072A11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7F77150-3FA9-4879-886D-0B73A72EA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扩大批次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3E28878-1FB6-4383-ADD1-1AFA1D0C3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提高算子效率与设备利用率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877BC7F-314C-41F9-A9B6-C0728191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摊薄模型权重读取成本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532FF14-1DAC-431B-B0F7-F5B35AA1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可能拉长等待与尾延迟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869EF300-6745-456B-8DCB-91368F10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控制排队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83142E1-986F-4B16-9712-2ED0628E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限制在途请求与队列长度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2D28218-06B5-4A9A-8A54-9A377855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保护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TTFT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P99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28F99BB-7786-4DFC-9319-2016D415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可能牺牲峰值吞吐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9172E87A-2075-4672-9AC4-F3D53F70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系统设计是在约束下选择工作点。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C1B87D6-1947-4C79-AAAC-7C942568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2485312C-3DE5-43DE-8B4D-95EF229C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5158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027F7C3-A022-4EB5-90EA-BC1EDCC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13F7635-FED6-4C58-A385-04B71F490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D146D63-DE53-45F5-874D-C892E742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研究坐标：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vLLM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SGLang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CCD8CAB-7153-4781-BDFF-F8AC512D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F8FBDB5-084A-4876-82E7-260D30B0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vLLM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SOSP 2023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）与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 SGLang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2023/2024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）</a:t>
            </a:r>
            <a:endParaRPr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BCE563C-347B-4148-8869-554F011E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问题：高并发服务中，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内存浪费和重复前缀计算限制吞吐。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910E174-385B-4E1B-945D-BDF4525F2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vLLM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PagedAttention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管理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SGLang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RadixAttention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复用结构化程序中的共享前缀。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CEBED14-571E-4258-A140-B1F22E78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论文报告：两项工作分别报告显著吞吐提升，但测试任务、硬件和基线不同。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F2C79000-E05D-492F-8CD4-A0DD1071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5EDDB76-B01F-4583-8C79-22A42C26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4A9874C-BEAB-451F-9BB1-D73DB34C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比较机制，不直接比较倍数。先问工作负载中是否存在碎片或共享前缀。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66842FE-AD11-42FE-8585-8A06F835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https://doi.org/10.1145/3600006.3613165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https://arxiv.org/abs/2312.07104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8BFEF672-93A9-4E9C-A052-FE7CBB74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912C91E-7F2F-4F5F-81A1-FE441583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2764405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20C1BCD-FC6D-46FD-899B-A4FCCC80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5C0888A-0E38-45E6-8075-214D5B69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从指标回溯瓶颈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BCEE79F-BC80-4852-9346-CFFA51C1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D19B488-5257-47F9-96E8-27E8DC5E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症状需要映射到具体系统阶段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DEA6DAB4-7774-4CDA-A20A-5AF938BC1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A158F66-75DF-44CF-BA25-E7709C63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FECC3D2-8588-4079-8E33-3D068468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变差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查排队与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AED86D3-BFFC-4EC5-BB07-96F7E7B9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BDCCE7EC-E631-4ECD-A362-5549E4C9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9E5CAFAD-E36C-4053-A78B-74CAF36A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0DFF7AB-395D-44A6-BFDD-1CACDE63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变差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干扰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37C03D4-A621-415C-85B5-E143FDD8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82FBAA10-3A91-4A7C-AB1B-F3A32918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E78F623-7E7B-4DEA-B7DA-8D2631097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B6251495-3D27-4E65-9E9A-8EEED509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P99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抖动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查抢占与回收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88DF76EC-CAD7-43B8-97D7-6F4A36C5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2875E4B9-9F31-4E5D-9FC8-6B2B5AD9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3700316-C482-47A1-8A2E-F7640ADC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69E1299B-F6CD-4814-A4F5-28F554CC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吞吐低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查批次与算子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F48A90B5-2632-4E34-89C5-8080DC304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先定位路径，再选择优化手段。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C05526E9-EADE-4434-B98C-E760FEF7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44711702-DEB3-4B95-B5A3-63999FAC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091941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8B762E0-3F9D-469A-93CC-6143A6D8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4C189BD-9339-4C94-B02F-EB08B717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基准测试的最小信息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62F485C-B00C-4902-935F-E34C8579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AAFA3BD2-3171-4891-B788-0CF04E39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DAC8337-D6DA-43E8-A946-AD0B43EE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模型、精度、并行方式与硬件型号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CA1A7494-7DD4-479B-B599-6982F773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67AC2C1-3946-4C3C-9E77-D4D39C6FF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到达过程、输入长度和输出长度分布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79E3B161-5FB1-4974-909A-6C2257ED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9D1A8D1-5B96-49C6-89FA-6E9EB321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并发、批次、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SLO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与预热方式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9D60C6D1-4EBE-4B61-ADA7-9DB22E08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26A695A-0C68-44DA-B8DE-E7F5E22A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软件版本、配置文件和测量窗口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8A99E36-A8D7-4C3F-8553-A216A850B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6DED0BAC-7A43-4695-B24B-ADA0223EB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C1E1E83-114C-46FD-84A7-1E00CBDF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缺少上下文的单个性能数字无法复现。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FF15754-761C-45E7-9BDA-6F2D5873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2DA94D49-D6E9-4744-AB85-F1372A4EA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0148627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C500BC9-01FB-4F96-AE28-0B77F0323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BBF434F-A4E0-43DA-B0BE-F841DABF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常见误读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6121942-9EFD-44B1-AB25-5688F52B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6F37626-5164-4ECF-ABF7-6723BD93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看起来更快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EA8D8F98-ADAF-4882-AAF0-BA8A03FA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只比较峰值吞吐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68206C0-5250-4B0D-A056-42EDE47B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只报告平均延迟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1FB6D5D-27A4-4936-B00B-06F7FCBF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不同模型或请求长度混在一起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8E8D706-E93B-4202-8669-3F0DB32AD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真正可比较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F54F766-D227-45F8-9E79-4A688663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同一工作负载与硬件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E62DC30-A29B-4E06-ACFD-D2E348FB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同时给出吞吐和尾延迟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E923E48-9A1B-4E10-985B-BE7B9040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公开参数、版本与误差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2F82F72E-26B0-476E-9B79-AB527E3D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公平比较先控制变量，再解释差异。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01351F2-1488-457E-847F-FB7BABFB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9C2ED89B-96CB-4C94-A1A3-32522208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1002474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29386EA-2CEF-42C8-84F2-20215EBB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4C48393-083C-42BE-9552-2B5BC06F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96F73DE-500E-4AC7-A51D-B1B7E51C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吞吐、容量与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goodput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8809A10-261A-4B47-A8D9-61E4E88C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F60119C-B7E2-477B-A4F3-EFC45FA4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容易混淆</a:t>
            </a:r>
            <a:endParaRPr sz="20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75FC9A9-2024-4B2E-90C3-447FD7B79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峰值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token/s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等于可服务用户数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C5B9E72-AFF7-4AFD-B947-6EFF247D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设备利用率高等于体验好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AACFB65-2B79-47C4-95AE-6257C0B8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完成请求都算有效吞吐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960B5249-C2E2-47E8-8931-A38541005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正确区分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57166B9-CD1B-4E0B-8FFB-E816FD28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容量受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和到达过程限制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ABC1A68-AF89-485C-A7C2-67F6DB6D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高利用率可能伴随长排队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DFC1DA0-B79A-41BA-A3C4-24CF9BD5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goodput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只计满足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的请求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E7D73FCD-3A37-454F-9EAF-8EAE6A1A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评价系统时必须同时看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做了多少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按时完成多少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321B8E8-D3E9-457B-BC3C-53A0B8A6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D79184B8-D3AF-44B4-84CB-7D728D94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516894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AB4E46A-BA65-4EFC-9EBF-464DCB0D2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F862492-3F0C-4A15-BC72-F1E4E7679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课程主线与交付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ECB56E7-80E8-406A-8CCC-94F83D9BD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67935B5-AC41-482C-A51B-6B68A36C3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F2D1492-6AB5-4686-B5D5-AF2F00E2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主线一：追踪请求从入口到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返回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1456606-4861-4159-8BCC-6B3BFDDD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C24D9AF-843D-4777-AEFF-10C52811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主线二：追踪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状态的创建、驻留、迁移与回收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40A9901-9C73-47DB-A0A1-01FBBF86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340DD3E-3131-41FB-AD01-AA0A99FE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主线三：用实验验证调度和执行优化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979E4B0-FFDC-4A37-9FC4-2FBFCB5A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AA9869D-87B7-4BED-93EC-C8579707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最终项目：问题、补丁、证据和可复现说明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0E29000-6CA8-4704-838D-0456A989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3548CFFB-FD28-48CD-992A-D8DCA6AB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E947712-7DBA-446A-97A6-6CE125A4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每一讲都为最终项目补齐一个环节。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F607EB2-2C2E-4488-956A-7588A0C8E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6A1CD947-1A14-4D89-8B40-3C4F9C38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829658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A4ADCEA-A504-46F7-B44A-8DBE45CF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A38E12A-E053-4536-B357-5F1C6982E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4E54A9F-3751-49C8-AF24-2E01699B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初学者的指标排查顺序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E2CE037-2F19-446D-AC7A-DE8ECD75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4D683A7E-F3CE-47DB-B782-5E64065D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78A82EF-8313-4774-9C53-9CD9664B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先确认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是否相同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F902CE86-EC40-40CF-AB50-F918524B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F26E9D0-DAB1-48E5-ACC2-09365E09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再把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E2E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延迟拆成排队、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56B3FD2-A9D8-4697-A5DB-6F4A10BC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4CCE8F8-86EF-4B32-B4D3-FE71FEAB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检查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P95/P99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是否由少数超长请求触发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D32522A3-3167-4190-A28D-1CA2AE411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1ADA3D9-9DA4-416B-8248-BF87780C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最后关联批次、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使用量和硬件时间线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E09BC2A-2593-4135-BE35-CA7BF714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A86C7317-24F7-49DD-AD08-983A417E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EEA432B-4940-4D72-BAF8-CB236C55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每次只改变一个解释变量，避免从单个现象跳到结论。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5AC48D5-0CB4-4421-AF59-02D9695B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DE1BA432-9E2E-42FA-834A-8FD81CF3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06518478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E6A076-365E-4776-818C-DD392557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F381E0-F83D-4DBD-AB44-19DDE708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2D751-E3FC-407A-B07E-27B619D0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1：从一次请求看懂系统边界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F57D7-D1B8-4F00-9025-A8FFCFAF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从一次请求看懂系统边界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8F2166-4538-4083-8A56-84AEBBAE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8F5CD-F55C-42B1-8A06-6FE4B2D0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6536F-983C-4D3B-8002-B0EE085C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6A871-3CCD-41BB-AD66-97C2C642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C6D51-22D3-4D59-BEB2-FF4D323A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9A3B55-456B-494A-86A0-BC259A2E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5F92D-864E-441B-B5A6-2B1304D6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把“模型计算”放回端到端服务路径中，建立全局地图。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CE77DE-3C8D-4BAD-A1E0-D1A06837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1AF079-132C-4AC7-A6CC-FB9C9EB0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目标：围绕“从一次请求看懂系统边界”解释机制、完成量化算例，并指出关键失效条件。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67797987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D6AF1D-D629-4D42-A6C3-F6528DA8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159DF-6B1E-4231-8C1B-314C5AAE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2B574-77A8-44DE-8158-2438F160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从一次请求看懂系统边界的关键概念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39183-4643-495D-87AD-DF787FFD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47E10-9D56-4C04-98FE-5233BBBC1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522C84-7B21-4FD6-8D06-941717185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31499B-D783-4F95-8754-90286798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7D0254-2044-42CF-BF1F-C8A0E168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5D2AB-1DAD-4D5F-BEFB-BF9B57F1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87EAD3-EE38-46E9-AABF-AC216D85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6118C4-D265-47F8-877A-0AD82A346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BCBD97-F912-4298-9C3F-34B9289D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请求从文本进入，到 token 流返回，中间至少经过网关、调度器、执行器与采样器。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59BFEC-523F-496F-BE2C-BBBF5737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42A11E-0FC5-45B6-B3A8-B687C633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126E67-D4F5-49BD-941B-149078E3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837E16-95EE-4BD5-8B92-3C8721CF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模型只定义数学关系；推理引擎负责把关系高效地变成服务。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4EA0AA-87E3-4DCC-AE4F-820DDE24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4CDA0-66D0-4D31-B429-DCE0A024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F28BE9-4B6C-4395-84F6-4ECF43EF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EB054C-8B82-438F-8EA8-A7305D37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任何阶段都可能排队，端到端延迟不是单个算子的耗时。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422FA-83D4-4D81-8627-9D35832C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62975A-08B4-4E96-8655-6D609092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B97328-C733-41F4-A3EC-409ADCD9F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BCE2DB-B1FF-4BD6-A3EC-972A3FDC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先画请求时间线，再讨论优化位置。</a:t>
            </a:r>
          </a:p>
        </p:txBody>
      </p:sp>
    </p:spTree>
    <p:extLst>
      <p:ext uri="{BB962C8B-B14F-4D97-AF65-F5344CB8AC3E}">
        <p14:creationId xmlns:p14="http://schemas.microsoft.com/office/powerpoint/2010/main" val="1384618288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B48ED7-C579-496C-BF1A-636B70C5C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DCC39-B843-4AAA-98DA-028ED37B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8B20AD-A8B8-4DBA-B614-40E07947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从一次请求看懂系统边界的算例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9C10E-EC24-426D-ACBC-BA7F69E3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C17B72-6992-4857-8C77-DCE4FDBE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0F868-0E0D-4526-9CAD-8D2FC30E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015300-3AC3-41BF-A2CE-348E581C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D50BC-AFAA-48FA-B6D7-930F8386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6BCF4A-C41F-4610-8153-E99BEB6E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883886-C5C3-40EF-8D4A-63D453A9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FC08E-43B3-48B9-B771-1FAA4620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ECCF31-1EB3-4A42-8CC7-29945DCB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一个请求输入 800 token，输出 120 token。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967AA-6526-4DD6-9D8F-E258E991B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C12206-F34D-4558-A0A5-B5A5FE23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CCC34-96C2-4BA1-AAE9-AD354386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7F3BBA-656E-4B0D-A7A9-ED57753D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排队 35 ms，预填充 90 ms，首 token 采样 5 ms。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C84C3B-F759-474C-A203-875F7F52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E4874E-8520-4174-B743-EAF57FE1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57C038-D390-4D27-B939-A1D075F3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9082F5-53DF-4DC7-8101-2F6E57D23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TTFT = 35 + 90 + 5 = 130 ms。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F9B00C-D045-422B-ADD5-045AD7A7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FB1DAD-C74B-44AE-8E5B-21057443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5E59F2-DF2D-49F1-8C4C-62925A8C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CA2847-50F9-44EC-9CEE-77C96265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随后平均每个输出 token 18 ms，完整生成约再需 2.14 s。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79368C-2A84-4E8C-818A-8F9C4D03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2023559067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97D34D-80B7-4346-87BA-85FEB181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869A6-09B6-4331-B919-A216173A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858D3-594B-4BDF-B59A-C24ADD8C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从一次请求看懂系统边界的完整过程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31CA3-5C54-471B-B429-2AED3802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E677F8-D853-4A00-ACB1-13787997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46ED9-DE5B-4237-8E32-8A75A139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136534-7406-438B-A936-A100166F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FA3F7B-2928-4F5C-8C21-D5F26B2B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B16C62-544F-4D7A-96B8-29BD5808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F9B1E0-A2B0-43FC-8853-559B9ABF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ACE99-C539-42FE-90C4-6AE74A91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客户端提交文本与生成参数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A6A6FE-8040-45D1-99C8-25F23B4A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FB1B4-61E5-412E-B734-34DCE9D8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97ADDE-B9A4-4E1A-B98D-D636D763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3E871B-42E0-49C6-8FCE-615CA41D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分词并进入等待队列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035D8C-C1B0-4284-A2BB-217520B2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5C3CD0-5234-4DBF-992E-527DFA711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B2967E-20B0-4266-8310-61AFDD95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5431C4-68B7-4AEA-BA03-C2AEF375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调度器分配 token / KV 预算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03DEC2-12BF-4E94-BFC1-D8CAD921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26D344-F19C-484F-9BDA-02DBA552C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A4BC6F-790B-4530-A57C-2B07EB793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1C3982-1721-435C-8F53-3BD0353FB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执行器运行 prefill 与 decode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F79C3B-1DBA-4010-B7E0-1677379D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82C5A8-A1A3-4586-8533-B6B0827A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C4FABE-054B-4E82-A1C2-AE3C3114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818D83-83E6-46D1-BDD7-33424AD0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采样、流式返回并记录指标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4C642B-0B15-4B1E-B9B2-73FB7FE4A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5DECA9-F42A-4785-A66D-4F1620DAF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15674850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90C242-76C1-4BB1-AE36-A3FB37BBA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C9D06-E764-428F-9E78-45A2EC87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9F847-A052-4A7F-B213-7EF99545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从一次请求看懂系统边界的常见误区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4580B-8C92-4047-B061-816564B3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849F90-A882-4926-A126-EEB43848F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CC6CC-915B-4B66-B27C-3BA7EE91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D5E8A-43EC-437F-880F-60670479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B1373-0755-43D5-999A-EC019A64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6971E6-A45C-46CE-8C4F-980DEEF2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44117B-71CE-4BDE-9EE7-1225D659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C50057-FAD1-4B04-90E5-5559831D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 GPU kernel 时间当成用户延迟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46F2B8-D5DA-4D78-99CD-4AC7420A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47C9FE-F82D-4623-98C1-C3D10262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595D2-E708-4858-99C6-CFCBC147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只测单请求，忽略并发排队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EC256A-3A68-4D1C-95C6-633F7FA2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2FD10D-8395-4A42-889C-5087435E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9FFB4B-3EC3-49D9-8574-A5000ABC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混淆首 token 与完整请求完成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2956E1-AD4D-47C8-9F47-9EB7B0D8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669121-A603-4FF3-A700-85781D50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8A1360-BA59-45B6-AEE1-949ACFE0C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没有说明输入、输出长度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EC4A76-85E3-47D2-8F3B-D67506AA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513049669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541C3E-C8C3-4DDF-917C-C8697E7D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6FB4F-95B2-446D-90CE-3E780CC28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63888-A557-4018-BDF2-39B7B406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从一次请求看懂系统边界的课堂讨论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553514-4CD6-49DA-BE72-7C326F4D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4EFCE2-AE70-4C07-BD8D-0F26BCFB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ECE4B8-C3D6-43AB-A6D0-DC4184F9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49AC3-70AF-47A6-AFBF-CFB251DC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FDBDAC-93FA-4046-97D0-A634E9D7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078D95-92E8-44A3-9BBB-A08CCBCF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3A98AB-BBA6-47CF-A8B0-AB74B06B7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13DDBE-A6F2-48F3-B669-3EAAEA08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A61E9F-1EC1-461B-8FF2-0DD6D4C3D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指出 TTFT 中三个可能的组成部分。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506FF8-F754-4972-BFE2-CBC24728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6C4D8-D334-4EA4-ACB2-479D7BA4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2F5D30-95A1-4146-8D2B-0EB885FD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74AB08-5C87-47C9-A44C-1AEA2CD9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为什么降低单步 kernel 时间不一定降低 P99？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E8A519-4976-43C2-8A1E-2AEFFBA87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D0BC99-D0FE-4352-B2A2-3A69AD88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F8CEBF-0318-43D3-958A-E00A67F9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C63B1F-1DEC-4C1D-929A-AB0374B24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画出你熟悉框架的一条请求路径。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6B3D1C-E681-4B8F-8806-34180CE3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2D6F1A-C40A-4321-9781-A30CCEFD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本节结论：把“模型计算”放回端到端服务路径中，建立全局地图。</a:t>
            </a:r>
          </a:p>
        </p:txBody>
      </p:sp>
    </p:spTree>
    <p:extLst>
      <p:ext uri="{BB962C8B-B14F-4D97-AF65-F5344CB8AC3E}">
        <p14:creationId xmlns:p14="http://schemas.microsoft.com/office/powerpoint/2010/main" val="2070892609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3892BB-E4BC-4738-A898-414FE2E3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36D331-8BB6-4203-BEB8-F0CC8665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72DF76-370C-40A1-A0AB-AA2FAE73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2：用工作负载描述真实课堂问题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D0B9C-A013-4FD8-86E5-104510C0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用工作负载描述真实课堂问题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EC976-859A-46B1-8BCC-6CE90731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1523B2-5584-49C1-B957-9B8E1C3B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66B563-3E81-4595-9674-28356572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F16FEE-E7E7-44E7-927E-004B20B9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DA1714-EF3C-485C-BABB-4B6099CEB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A57984-44F1-46D8-B982-FDD7FCF0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8FDB89-B69F-442B-B7FD-335E9BD8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学会在讨论性能前，先说明系统到底承受什么请求。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D94C28-2087-4BA2-BF98-DC4D652C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78B3BD-D136-4FC4-939A-FDEC47E3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目标：围绕“用工作负载描述真实课堂问题”解释机制、完成量化算例，并指出关键失效条件。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81206862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DBC39D-D0EE-4F16-A299-4E82EA9ED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094EA-ECE2-4E41-9741-C0C07333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28215E-9ECC-4D8E-A46F-C0F24833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用工作负载描述真实课堂问题的关键概念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E6E68-C4E0-4AC5-83AD-C3F15AC0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CE583B-D31A-44C3-8396-20681A70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C1D3C9-0812-4FB1-8FB4-E7B89DC9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BEAF1-DEA8-4401-9FE5-98C7B8EB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BC513E-B392-4DF8-A783-EFF7A256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BABB3A-A05D-4724-B06C-B2C69D9A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B61DA6-2642-4DCE-A01F-ED91D4412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ABE1B9-9B1A-4EA1-8641-861F4293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988251-B784-4A71-A9E3-D5FC4150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输入长度、输出长度、到达间隔和并发度共同决定压力。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86809B-FB81-4AF6-8F0A-4FFBFFB5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E25E68-F69F-45CA-B605-47FC7ABE1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D624A8-8759-486F-A8B9-78C57F2B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466D92-3A81-443C-8076-87BFC37E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离线吞吐、在线交互和批处理 API 的目标不同。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1046C5-BAD9-4D7F-A626-40686299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070F56-8419-4E70-9B3D-8CB907EA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86AED8-2470-44EE-AABB-AEA673953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2546DA-5390-4D07-985D-4AEE9371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平均值相同的两个负载，尾部行为可能完全不同。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46C871-E9AC-4E03-8757-D0088725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B6A078-E6DE-4153-97F5-76DE3FB10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0DF03C-C7B7-45D3-B240-95642234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3D7F39-EDFD-4FB5-B329-AA8A24AF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请求长度分布要报告分位数，而非只报均值。</a:t>
            </a:r>
          </a:p>
        </p:txBody>
      </p:sp>
    </p:spTree>
    <p:extLst>
      <p:ext uri="{BB962C8B-B14F-4D97-AF65-F5344CB8AC3E}">
        <p14:creationId xmlns:p14="http://schemas.microsoft.com/office/powerpoint/2010/main" val="1118646443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86C2A8-5F82-4948-80DC-67EB5C6F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87E3EB-8CE1-4B50-B36F-10D8D9AC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4D4F1E-9099-4438-A7FC-9F4A9064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用工作负载描述真实课堂问题的算例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F49EC3-2F98-45B0-BFDC-26FC2232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798F5-8261-4280-BBC4-D59D5097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FFE89-BD15-4401-A9D9-C4366B65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6961BE-DE1F-4CB9-ADD3-440C5363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13B83-775C-43EB-A64A-DD8C3431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5558D-77F0-4D09-B795-B66F7CCF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6496C-6C0D-46B7-8E87-FE0C921C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BE9F6A-D9FB-475A-BD27-D06BAD93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8C2EA-7208-4252-AE2D-B570C5D1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系统平均 20 请求/秒，不代表每 50 ms 恰好来一个请求。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E2D7D8-F807-4627-8C0C-262309A8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F0BC2B-7C49-49F9-BC64-A61CC62B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AD91F0-4D4C-4A11-88BD-69CD5150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5E1490-0994-4A29-A8A5-20FF5FB04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 10 个请求在同一毫秒突发到达，队列会瞬时增长。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8006F1-0089-45D3-B32D-DCD475C0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AB6092-EB7F-4758-9AA2-098FDA38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0D621C-9D8E-42F8-AB0B-550105B5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3A1565-1399-4C80-A9BE-D6537B54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相同平均到达率下，突发负载的 P99 通常更差。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A46A1-475B-4B27-AB94-5C5FCE06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4E45D3-35B4-4640-97F6-2AB05BA9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63D2E3-C767-471D-8372-9E1BBA185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370BEE-AB02-4726-82AE-78B6C2BA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因此压测器必须复现到达过程，而不只是请求总数。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498EFC-36BF-4188-A863-F9B42B86F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563323110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F903F96-8DD7-4D81-96AF-5B45C31C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C6E1F-D8A8-48A0-8E9C-20E433AF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741D9E-31E7-49C2-97AC-BF51FD9E3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用工作负载描述真实课堂问题的完整过程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6F7BEB-BD8A-406A-BFCD-140A57A8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1B0061-CD76-4C5F-A7DB-DD26BA62B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271E68-976F-417E-8023-9E0B6B13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255A39-4DBE-4949-80DD-A2EF8272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929C4F-65F4-4C63-B3DA-D6F55375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B1DE05-363E-451F-8EB8-F48F3804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1A4EB-AD16-4AA0-B1A1-BAE6C913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128143-C757-4AD1-B3F7-F67E7CCA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定义用户场景与 SLO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534E3A-BD07-4048-8842-F96F7E36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64A67F-3622-44DE-B41F-D9033BBA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78E945-C1E0-44FE-807A-2553A61D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C0262C-06DA-4A84-82CE-F2DE09D7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收集长度和到达分布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87993E-760D-4D23-9517-CD02FF9B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F809B-5541-4B21-9D4F-F6AD77FE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785420-D2CE-4186-ACC6-DD2D6500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552338-46BF-48D5-813D-7CA12BEBF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生成可复现请求序列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B5093C-D116-4F25-A49E-D650754BE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2DE83-55FA-4302-BE46-6EACD0FA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2CAE64-C8BB-4B67-8494-9EBC3B9C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8453C6-84B9-4911-9CC7-4B8C83DB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逐步提高负载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D86654-8717-40C6-B9E3-64AD0283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9F164A-1199-468F-9E74-E39E9724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363EDA-C8BE-439B-B084-E95E9A82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0A20BB-E836-4D5B-9BC5-B12AF4A6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观察饱和点与失败模式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4E5D86-310C-490E-8F7D-14D64FF4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52998A8-F4D2-457B-9046-C10D3022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392214545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03AFE7-C54A-4798-8960-3405B751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D68372-1735-4B6E-AEAD-1E82660B0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5686CF-4FA6-4258-9F45-FBD3A987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用工作负载描述真实课堂问题的常见误区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F0CAE8-2D1B-4070-9CB4-B1432B8F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CCAFB8-F96F-49CF-8D3E-A67C3DDB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E5D44-7CB2-4E4A-8553-8EDFBC37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1E7F4-1163-4734-A27B-13C4163B5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7D02F1-4BE6-4AA4-8860-7382D2C9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002F0E-8559-4BA9-B028-D0A4C2EC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5BE0E-1DB6-456B-BC19-C5EE2EEF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169E8A-427C-4448-822B-AB212515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固定长度代替真实分布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8F694B-0A36-48AD-ABF9-46AD6127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F40453-6B11-466A-9865-BDC62FF5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97E1E0-7066-435A-8231-F69716E6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闭环压测掩盖过载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DAC2AD-9598-444E-B54F-A7201A60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D6FC78-A4A4-417A-8EFA-8D701875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7B7A1E-5998-4927-B5A0-602C2655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只报告峰值吞吐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3610EC-CF37-4DD5-8F8A-B34E03F8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11357E-DD18-4082-BA14-95695455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F303A9-EF47-4A07-9586-3CB44988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不同系统使用不同请求集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B0721D-40BE-4263-99CC-307D82D9A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682410587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4851C7-F65A-4799-99B6-77DBF19C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6CD52-84C3-4B97-92CC-9A09D85CA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1AD309-35DA-458E-AC01-FAB5CC18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用工作负载描述真实课堂问题的课堂讨论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09D9D2-5C2F-4E47-A557-1DB24A1A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B0D452-4864-4D41-8CE4-208C10B0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6E4BC1-AFE7-4893-9274-EB1EF39C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DFC6C6-BF95-4126-855A-5BA1CA66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56D4A-5AA4-4F9C-98C0-94427A2A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012057-EAEA-4E57-9CF2-32FD81EE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C805E5-D59F-4010-BA78-B13A0373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0B426-85E0-47F2-9F22-6B9C5934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E5DE94-DC5C-4D34-8D24-6323D315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交互聊天与离线摘要应分别关注什么？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72DDBF-1D1E-46AE-86FC-3B698024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BCEBD5-8AD5-439C-8ACB-C15E0606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D09711-9BC9-40F0-B09E-DA082DC6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43CCF1-7D38-4E0C-9D43-9C7906819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如何构造一个突发到达实验？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8BB1C0-952A-4201-B574-28369B1B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02F97A-7F66-4516-9D50-A99373FEA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72404A-AD28-44D6-81FF-4ED32009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A695A0-624C-4BF3-9E91-50E0E449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给出一个必须固定的生成参数。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2F245F-7B17-4B80-80CA-8AFFC539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273BD2-7E8B-41B5-9954-3E7CD4C0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本节结论：学会在讨论性能前，先说明系统到底承受什么请求。</a:t>
            </a:r>
          </a:p>
        </p:txBody>
      </p:sp>
    </p:spTree>
    <p:extLst>
      <p:ext uri="{BB962C8B-B14F-4D97-AF65-F5344CB8AC3E}">
        <p14:creationId xmlns:p14="http://schemas.microsoft.com/office/powerpoint/2010/main" val="1021909919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E00304-8459-4FF0-9BA5-6DD8C906F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FCC4D4-2F40-4CE0-B8C4-0F51F259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8985D-7329-48D2-88BE-B984DDF0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3：从平均指标走向分位数与 Goodput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E6428-0CD2-445C-8B5B-23350BAC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从平均指标走向分位数与 Goodput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1279D-F0E1-48AA-8922-B939CDA78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8DB51-BB57-47B2-8270-4AAB387A2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26296A-01CB-4261-A7F2-B255CD2A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739F0-00E5-4AB7-A717-7C278648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692F11-39E9-4F4C-B019-44C0186D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FD6CC7-ADC5-4849-BA73-0B5373A2C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BD1B49-E5AE-4405-898F-9CAB2C54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理解为什么“更快”必须绑定指标定义与服务目标。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EDDB0C-33DA-4C15-BE6A-83A657164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2B5DA3-610D-4CD8-A387-5A87B479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目标：围绕“从平均指标走向分位数与 Goodput”解释机制、完成量化算例，并指出关键失效条件。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970920898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27F099-0056-4697-8CFD-45CCB424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50ED3-765A-43FE-AC81-3FEBBB80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003CD-FC20-40B7-B9A9-F58AB39C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从平均指标走向分位数与 Goodput的关键概念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DA796-6BFA-4B9A-BB62-8C8C2FBC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1584E-A48B-4DAF-B3D2-7B8BF5CB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EE7F1-A533-4A3C-9FA0-41C8AF369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147119-1557-4252-94BE-4A3764C5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C0ADA-4414-4672-B1A3-143B53FE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DB764F-1D9C-452B-B1BF-12E42423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DF7353-15A3-4E0B-9F47-C4CE1F14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B8EFC4-9CDA-46BC-8324-71E07AB7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0D402F-5029-44C9-BA7A-CB0DDF06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P50 描述典型请求，P95/P99 暴露少数慢请求。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054A3-C83B-429A-B6D9-966B5F25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B56728-F2C6-4C7F-AB6E-F712B16A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97E213-D350-4691-91F0-FA6C7912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2FCB52-8F3C-4A2B-A5CE-9720BB06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吞吐统计完成量；goodput 只统计满足 SLO 的有效完成量。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4DA0A6-5394-4B11-B6A8-F044389E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B68151-7AE3-4C48-B7DD-4AD051C26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94F4DA-F190-483D-81C9-BC2A5789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3E44C7-3795-4365-89D4-B3A3F255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TTFT、TPOT 与端到端时延回答不同问题。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04FD73-D3A6-4039-B254-BF5311E6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29BA64-64AD-467F-827E-3B4201C2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9052FD-F47F-464E-8BA4-11D6B5B1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42DFDF-ED96-4978-B6D5-C860E80C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指标必须同时给出单位、统计窗口和样本数。</a:t>
            </a:r>
          </a:p>
        </p:txBody>
      </p:sp>
    </p:spTree>
    <p:extLst>
      <p:ext uri="{BB962C8B-B14F-4D97-AF65-F5344CB8AC3E}">
        <p14:creationId xmlns:p14="http://schemas.microsoft.com/office/powerpoint/2010/main" val="1548698802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6D3E2B-69B4-4CDF-9825-EC0D3C23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10769-33FA-43A2-B320-B8A4B73C0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583B51-99FB-4C33-AC94-ACEAF1F8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从平均指标走向分位数与 Goodput的算例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7A2A06-9367-4651-9136-6380C38B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D3D0B3-6E5E-4BD6-9CEE-1C58FE9ED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0895D-0CC7-4C48-A073-730F5FC3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55431-5D55-449A-9A9B-A76D8BA5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84D84-D3C3-4DF6-8980-9BEE033A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7E2A37-2BD4-403F-8E92-D0365C2E1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7DFAE1-895A-4636-B158-461C5B92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09C331-4A3A-4D6D-9FB1-E4034A51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07B03-2D76-4DBB-81B5-F7375A37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10 个请求中 8 个在 1 s 内完成，2 个耗时 5 s。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789614-9EE4-48A5-B377-5BEF5FFC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129CA8-1CF8-415D-A78D-13A25F34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6CC12F-50B9-442C-B7A2-C62339F5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C2C2C7-1668-4E00-B6B8-519263AA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按 nearest-rank，P90 与 P99 均为 5 s，平均时延为 1.8 s。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12DAC-8401-4D38-913B-43A2EE09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AEEB7F-9B8D-4402-ADEC-78C3A4BC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833986-B06D-40A7-ACEA-47BF4E09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F09656-E129-4188-8795-2635D48A7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8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若这是 5 s 测量窗口且 SLO 为 2 s，吞吐为 2 requests/s，goodput 为 1.6 requests/s。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62DC4D-0F00-4C43-AD08-834B9BAA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8C2E64-17DB-489E-B6E9-355693BE3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33BB7F-31D1-44ED-9394-E2B4D0A42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85FFEF-AF61-4E86-BEDF-C343473D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优化目标应是扩大满足 SLO 的负载区间。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DA8D60-5626-428F-BD5E-07F855C3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247775446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473554-D9F4-4115-BB8A-705E6A165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FD80D-981A-4604-8B2C-F04F7CDD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8A14F9-F23A-471C-A454-0B772CC2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从平均指标走向分位数与 Goodput的完整过程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F2B43A-1C65-4632-AAB6-7B4E2DC7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C538A8-64AA-4D56-8255-1C270352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E9153-21AF-4614-8BB4-4083F2EF9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BFBA7-2F79-429F-8774-C8D1093E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BCEEDE-44DD-49F4-B854-B79C6241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5ED653-BDE9-45E0-9EA6-3C96597C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3603F-8A0B-40BE-90B6-3A9FD1F4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70FFCF-DF00-49F9-AEA9-62D63A5A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定义 SLO 阈值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0F61A5-3A60-4C62-8F8F-FDF9C555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386724-1B22-465A-8F62-3D66FE0C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22CBAD-EC73-4DD1-9F16-8FF37D1F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E38DD-F2E4-4F09-9BDB-1A149570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逐请求记录时间戳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4DE65D-47FE-400F-8490-0A019FBD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48C51-CBEA-4604-B0C1-74BF7934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BC4DEE-E8F7-45B0-85F1-B8DE9E7C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47B8F5-C7C8-42AB-8BD4-AD74946A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计算分位数而非先平均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58F56C-1ECF-4226-9F78-7370C8FED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3E5DA1-DE0A-45D3-BD99-BC557E12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EE8503-659E-463A-AF74-DB855C91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D4AA27-C470-45ED-8250-FC9B145A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统计满足 SLO 的请求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28662C-A4B7-49E3-95A1-36114183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3F0FD5-BF9B-43D3-98C0-7FDF5128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FA3FE3-CB57-4006-AA95-EFD7115C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C2C0BB-DD51-4AF7-A61A-70819B9B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绘制负载—goodput 曲线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CB46F5-394D-47EC-AE94-A7B7A16CE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4CC31B-2CFD-4352-A9C9-FFD9AC0F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46970292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6A2709-9788-42D8-AE02-3BAD3CD5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E3AB6-05D6-4654-80DE-CE0C0EBF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99C217-6517-4388-BBDC-85443715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从平均指标走向分位数与 Goodput的常见误区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CA480-8C39-4633-87F3-D62915A7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E0184-1B84-4C55-BEFC-8BDE5912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511BDA-C23F-4683-ABC2-921E54CA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FEC49E-DD5F-4820-99C0-583DAC08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8401F1-3D79-4448-BD81-8FD0EA9FD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9CF397-EE9E-4284-B2EB-CA8FE38B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DC8E58-9304-48E9-85E4-16773236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540C71-E30E-4C8B-970A-26EE8C45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用平均值替代尾延迟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F13D9-E262-4C80-9DC6-EBBB6C1A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72AE49-EEC7-4B0A-888E-3E55A752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2F9E14-1E6B-49A8-91EF-D8203107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将 token/s 与 request/s 混用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D8A774-08BC-4CFF-BC1D-6AF673FC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2543B5-8E29-4F1F-91E5-447CFB1C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729D46-A617-4D71-A3F1-F7B387402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不同预热策略直接比较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9BA177-B10B-4AB7-AEFB-67664DB6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98D8B7-05D9-4796-9B19-33C6EA32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052B04-103D-4CB2-8810-01D1B214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遗漏超时与失败请求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A66A4C-FB45-4C47-AE7C-930F68BC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331757458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7614C0-C5A3-404C-BC3A-39A73759C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FE547-F39C-4801-8F22-825C9A209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5D04AB-3EAE-448C-B4A7-030A6608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从平均指标走向分位数与 Goodput的课堂讨论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99AF1C-BE3D-4363-8BEC-9A713804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8115A6-2912-482E-B5BF-39961B7F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0F730-8294-4136-A5EE-4F2ED859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A2CB0-3130-48F7-9FE3-1ADE24A80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7D081D-E437-4773-8E3E-BCCB59DA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0F9024-D72F-41D2-A4CE-D444B86F7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A9A54-E777-4417-BD92-53BB08D1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8143F-E851-4B7A-834E-81703E24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E00533-908F-42FD-AF93-3699DE8C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吞吐相同，goodput 可以不同吗？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69F2D9-EE0E-4742-8F86-2E9F5822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95622-D978-4D47-B2B0-97C31EE7D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93324B-657F-4180-BD3D-4F2612F0E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BAFD34-8167-4F79-887A-709904F4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P99 需要多少样本才有意义？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461F30-17B3-44D6-8AED-CA8FBF4F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2DA215-43C8-4FD8-84DB-C23961B9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845DF6-3500-491B-8873-1717A101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35C91F-1871-4F28-AFD5-F37C1592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TTFT 改善最影响哪类体验？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42541-3ECD-4BE7-AB91-369E3502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6C0279-78C4-41F5-80C6-8DD80DBB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本节结论：理解为什么“更快”必须绑定指标定义与服务目标。</a:t>
            </a:r>
          </a:p>
        </p:txBody>
      </p:sp>
    </p:spTree>
    <p:extLst>
      <p:ext uri="{BB962C8B-B14F-4D97-AF65-F5344CB8AC3E}">
        <p14:creationId xmlns:p14="http://schemas.microsoft.com/office/powerpoint/2010/main" val="350053030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76E22-4DDA-4680-B9BC-3492C495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38345-9625-4EE8-B544-1422C71F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6AD999-A8EA-445D-9F5F-AC688EC84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4：建立可复用的瓶颈诊断闭环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2104FB-45A8-4139-96ED-A72DFC34F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建立可复用的瓶颈诊断闭环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085CBD-8A2B-42B3-B8FA-CFB82AD6E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205EBB-E718-4339-9E1E-A98AC5F0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C83D86-E931-496E-8910-0072B5DA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59652-30A8-4A87-B25C-D55B3586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BEB303-8270-4EB4-AAAD-10DF8187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05A60E-50D9-4413-BCDA-673B9071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BE5712-9097-4A56-A45C-AFDA8F27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从现象出发，用证据定位队列、算力、带宽或容量瓶颈。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45846C-0962-4924-82F2-CD114199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23D2F5-E801-4056-9998-3C691DDE5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目标：围绕“建立可复用的瓶颈诊断闭环”解释机制、完成量化算例，并指出关键失效条件。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998325184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87B079-3711-4871-BF46-B9CEAE86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0F2C76-41C0-478F-BB1C-FD3E5F72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71CB1E-FF53-4E96-BFB5-AB7A1AE5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建立可复用的瓶颈诊断闭环的关键概念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DDB87-0001-498D-B435-DEF7042D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5E61F9-E36C-4B89-91CB-844D33F3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4E3F6-52B9-40BB-BC9E-2AB63656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C2A265-4011-4B38-A7AD-271E1101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7FEFC-8CF1-4B8D-84C3-4F1BD062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BA9972-3D73-495E-8612-D593D893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52D35-9EC3-444C-9A99-284B25DF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07D026-75BA-428B-A203-C09E6CF6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F1AD24-A141-4AB8-A49F-77158EC3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瓶颈诊断需要端到端指标、阶段耗时和资源计数器互相印证。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8CA7ED-312F-44A0-90A6-EA075125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D419F-ABC3-49BD-A7A8-754133E4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C3BD96-82BB-433D-AC1B-CD5B96875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B1C51-96DD-4567-ABD4-9B7E9C94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低利用率不必然代表算力富余，可能在等待数据或同步。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B7EE0F-5E3B-4391-9588-A9612025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FB1E34-6B01-483E-8D85-7D0F44E2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763088-C173-46D3-8ED6-0240E134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DC91AC-9F43-443E-B12C-4D39FF6F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饱和时队列增长是容量不足的直接信号。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1CDE0C-F656-49C8-8516-EC32828F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B15422-D1F5-4189-A2DB-C465F293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A96CF4-159A-493F-90EF-172A05972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B822F5-D389-4A5D-9E26-0BD5861F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每次只改变一个主要变量，才能解释因果。</a:t>
            </a:r>
          </a:p>
        </p:txBody>
      </p:sp>
    </p:spTree>
    <p:extLst>
      <p:ext uri="{BB962C8B-B14F-4D97-AF65-F5344CB8AC3E}">
        <p14:creationId xmlns:p14="http://schemas.microsoft.com/office/powerpoint/2010/main" val="244054851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89658E-97EE-484F-974D-196ADA8E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62E65-3918-41FE-9531-F186B106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A666AA-EFDB-4AD1-A545-FF873D5A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建立可复用的瓶颈诊断闭环的算例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3E8D83-5D65-4E0E-8F22-6EE37A25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DF9B62-F7B7-49F7-89CE-2B5A4766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A0372C-8AAA-4265-9F00-A87E1E3B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3C6A4C-F5D4-43E2-A11A-4BEF8E13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2028E-F553-49C1-A8E0-12211B75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035B4-83F8-47E4-A8C3-D97458AC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BCE0D1-6644-4627-BFD6-98FA5488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300D2F-9B76-4F1D-9216-73E9B185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D251C9-EE2B-46CB-8C17-B57D15AF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负载上升后 TTFT 急剧增大，TPOT 基本稳定。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911560-BE06-4986-8838-3B265E86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54E14-4930-4466-B8D5-C3A3D2A8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4C5B91-E459-4E96-89A0-7EA5CD55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1C617D-EFB8-4958-B169-C729AF2A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同时等待队列长度持续上升，GPU decode 利用率已接近上限。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FBCE94-91AA-418D-B645-8E360E435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0E4A45-AA8D-4B44-9452-93D8A101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129DD5-B695-43A7-A7ED-BB0BACBC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AF89A1-FED8-4E30-8EFC-4111770C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证据更支持调度/容量饱和，而非单次 prefill 变慢。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66A284-66DC-4286-80C9-D4E870B2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13AE56-7F39-41BC-B4AC-597EB59FE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E324ED-4D36-4E2D-8BB9-F68BA987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FE7D00-74B0-4394-88C0-1C205568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下一步应测 admission control 或增加副本，而不是盲目换 kernel。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A91B57-3C90-45E1-A165-E0D6D354B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974060160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458252-1B80-4F3B-B48E-68C862CE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263A45-22F6-480A-95C0-853F91CF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43B22A-40C6-41A9-9D9B-362C8487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建立可复用的瓶颈诊断闭环的完整过程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4595C1-A0FB-4992-BB95-3346716B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8DE9B9-2667-4B4C-8876-753B3F4DD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85465-AC69-433F-9564-858AC80B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2F3F6-73F2-41B8-A4CC-A67D6500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968AAF-20A0-45D5-B497-CB481E34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385F3-4FEF-42DD-86D2-F826165E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57273B-911F-4DD5-9ED8-CFD702D6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2B87FE-48FF-4168-A980-1F36271C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复现实验并确认现象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DCFC2A-0FEE-4814-92CA-F23913375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B514DD-8012-4D4F-93F9-79F3E3DE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A42EBE-B58A-4CBA-9C6B-F9FA75D5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86601-4405-431E-8417-3FFFE7E7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按阶段拆分延迟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DB23FF-567E-42DF-B040-D45D66A5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7AFD30-EFE8-412F-B535-02D3B634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2796B6-8608-4989-9132-AE94D307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FCE15D-8947-4ABE-B29E-6B524B4A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观察队列与资源计数器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D07BE7-1205-4A58-8C57-DE4D73A6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6049CF-10E7-4277-9C20-637E4E932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0CE3B0-99EF-409F-8582-88735C96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5590CF-9EA1-4319-AB09-79A6B9C4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提出可证伪的假设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6F497E-EE9D-454A-8A3F-A77FA6F5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BB8110-96CD-4857-8E53-ABD558D6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F5D7B1-FDCA-437F-80E1-9FAC059D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5F1F67-D54D-40F8-8F5A-9FA7425F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做单变量实验并复核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A0C7FF-1FBF-42FD-8543-1E4557AD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4D8B58-AAB8-405E-9C31-2F029BC12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156498047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0A4397-9B56-4775-9DD8-61127EBCC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B88F0D-BFF2-4551-946F-903DAE8B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C54DEA-A401-4496-891A-9139C2E0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建立可复用的瓶颈诊断闭环的常见误区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21E6A8-2B88-4F1F-9272-8CA1DC59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A1921E-85E9-44CC-BD98-D6AE8CF7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55E06-709F-4629-A657-8A1F789D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EA90B-E01C-4B2D-A62B-9CCB4F83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B2C67-8B9C-4DDF-B7B5-4A2CD71F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E09A6-FEC3-4F93-AAFF-D4E96438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AA2E00-2026-466F-94FD-2F636F75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066F2F-B802-478D-A751-C4ED3BC1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看到相关性就宣布原因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C6EA18-266A-400C-8909-C340C94B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2FDCB7-06E9-4999-96C9-C4654BCA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01EB4F-070B-4802-8331-411D4DFE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一次改动多个参数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0263B-3541-4A0C-95EC-5F0E874E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B8CBB1-7565-44DB-9F1F-C68DFCC4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C372DC-E478-4FA2-9BD1-0F0C40EF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只截取最好的一次运行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163045-2D86-4D32-A513-29D90F3C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85436B-AE30-4243-8E5F-53F1094F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C22E18-2A27-4405-8006-D85F5B9C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没有保存配置与日志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907EA2-94CC-49F4-A856-42C6141F9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733135275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A906EA-C3D0-419A-A1BE-5AEB8F741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920283-06F3-4882-8BBD-8EA051E6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657336-2570-4E8E-97C5-AFEC5FF1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建立可复用的瓶颈诊断闭环的课堂讨论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2A80E4-E2DB-43D3-8855-258C6DDBD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F582A-D2F0-4283-A73D-83ABB7A8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5F805-4B45-469B-BDAB-C782DDBE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641EE-4064-4D1E-BC19-80A0CF47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084767-51B0-4FD6-8B6E-4B97B8C4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A203F-6C86-49BB-BE8B-7BE0957B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64A4DB-0065-4C11-BC9E-C6FCC1F8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CAA55B-CFA1-42D5-88E0-EBCA5463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4FC8A0-9999-4BC6-8972-44D848A2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TTFT 上升、TPOT 稳定说明什么？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775EE0-D132-47D8-974F-ED665E35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4B3A87-11C7-4B29-8289-82683E96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1E267-3D47-4ABC-B19D-1C48C750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7D75B4-725A-4671-8A1A-BC626CFA7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显存满是否等于算力满？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202A4B-04D4-40B7-9AD8-DD31D205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CB3E52-2095-46E8-95F5-6560ED8A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47717F-A585-4C95-A78E-D6C72DDF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DEE1CB-F007-46C8-9691-96C7CD25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写出一个可证伪的性能假设。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14E0EE-A8BA-4C89-BA4C-4312740D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09F301-1595-4A17-9E53-A86A72BC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本节结论：从现象出发，用证据定位队列、算力、带宽或容量瓶颈。</a:t>
            </a:r>
          </a:p>
        </p:txBody>
      </p:sp>
    </p:spTree>
    <p:extLst>
      <p:ext uri="{BB962C8B-B14F-4D97-AF65-F5344CB8AC3E}">
        <p14:creationId xmlns:p14="http://schemas.microsoft.com/office/powerpoint/2010/main" val="38910531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677B72E-E927-43D9-9D57-BB928A07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CFCCB0A-ECAF-405D-8E50-66A4D28F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27B0B13-0D41-4989-9866-88052D62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5201D33-A629-4A1D-B911-E52FA7CF6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90B25BE-2337-4A05-A62E-90D1D039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F0C1602-82BA-46B3-A7AC-F04447D2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“32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路在线对话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，写出至少四个必须明确的工作负载参数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129251E-5F69-4606-812A-A1150046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C62CAA5-D2A1-4EA7-9BA1-A5873F79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为聊天服务定义一组包含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TTFT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goodput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B0DF904-24D4-42EC-A8C5-12231616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6FA48FF-8875-4688-ABBE-9C40E661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画出指标异常到系统模块的排查路径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E10436C-EDD1-42C1-A3BD-7FC1D567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练习产出：一页工作负载卡片和一张端到端请求图。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6DEDA2E-F31D-4AD6-A734-5BAEC0C8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CB985AB-5DDD-499D-A92A-AD64E76D9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5973221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45AFDF4-AF79-476F-AE13-8A905699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D390583-719B-4472-BED1-3252EEC5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3C5A728-74F1-4DFB-AB5F-5CF18678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1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BF54DD1-6116-49CC-96AF-033BA27D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94FB4B6-DB0B-4720-AA4D-4FE718E5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推理服务是一条跨层请求路径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A959681-83EE-4263-A473-0EA63605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Prefill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具有不同资源特征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1796BDF-5507-49B8-95B9-FCB287F3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尾延迟和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goodput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更接近用户体验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057243F-B311-4557-A8B3-4AA88CB35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可复现实验从完整工作负载定义开始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6C85CEC-6B38-4AE6-AB62-6549D289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BEF1C7DC-E3A9-4CFD-94FA-E1E61995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0A76679-31A6-406B-97EC-5E0FCED0D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2835540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2026-09-08T09:34:01.0550000Z</dcterms:created>
  <dcterms:modified xsi:type="dcterms:W3CDTF">2026-09-08T09:34:01.0550000Z</dcterms:modified>
</coreProperties>
</file>