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c6f1040048442a2" /><Relationship Type="http://schemas.openxmlformats.org/officeDocument/2006/relationships/extended-properties" Target="/docProps/app.xml" Id="R8cb5da0c9bf5411a" /><Relationship Type="http://schemas.openxmlformats.org/officeDocument/2006/relationships/officeDocument" Target="/ppt/presentation.xml" Id="Rde62a6f4089e4ef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e56837d2c1b47a6"/>
  </p:sldMasterIdLst>
  <p:notesMasterIdLst>
    <p:notesMasterId xmlns:r="http://schemas.openxmlformats.org/officeDocument/2006/relationships" r:id="Rbcd564f309864e96"/>
  </p:notesMasterIdLst>
  <p:sldIdLst>
    <p:sldId xmlns:r="http://schemas.openxmlformats.org/officeDocument/2006/relationships" id="256" r:id="Rcb39f791aa784d6d"/>
    <p:sldId xmlns:r="http://schemas.openxmlformats.org/officeDocument/2006/relationships" id="257" r:id="R0e5e5547ec434605"/>
    <p:sldId xmlns:r="http://schemas.openxmlformats.org/officeDocument/2006/relationships" id="258" r:id="Rcf13a1d7c6dc4d04"/>
    <p:sldId xmlns:r="http://schemas.openxmlformats.org/officeDocument/2006/relationships" id="259" r:id="Rf6d75f2c32564ac7"/>
    <p:sldId xmlns:r="http://schemas.openxmlformats.org/officeDocument/2006/relationships" id="260" r:id="R74598447ce724ba4"/>
    <p:sldId xmlns:r="http://schemas.openxmlformats.org/officeDocument/2006/relationships" id="261" r:id="Rfbddbaf0c90b4009"/>
    <p:sldId xmlns:r="http://schemas.openxmlformats.org/officeDocument/2006/relationships" id="262" r:id="R3d726e3e36ca438f"/>
    <p:sldId xmlns:r="http://schemas.openxmlformats.org/officeDocument/2006/relationships" id="263" r:id="R3618baaada644d23"/>
    <p:sldId xmlns:r="http://schemas.openxmlformats.org/officeDocument/2006/relationships" id="264" r:id="R7dcdef97034348d2"/>
    <p:sldId xmlns:r="http://schemas.openxmlformats.org/officeDocument/2006/relationships" id="265" r:id="R5e30d2ac611f4405"/>
    <p:sldId xmlns:r="http://schemas.openxmlformats.org/officeDocument/2006/relationships" id="266" r:id="Ree9b6d8fa17943c6"/>
    <p:sldId xmlns:r="http://schemas.openxmlformats.org/officeDocument/2006/relationships" id="267" r:id="R7441047b32d04577"/>
    <p:sldId xmlns:r="http://schemas.openxmlformats.org/officeDocument/2006/relationships" id="268" r:id="Rc659851ae3454729"/>
    <p:sldId xmlns:r="http://schemas.openxmlformats.org/officeDocument/2006/relationships" id="269" r:id="Rebffef46579e4204"/>
    <p:sldId xmlns:r="http://schemas.openxmlformats.org/officeDocument/2006/relationships" id="270" r:id="Rd64718621d654788"/>
    <p:sldId xmlns:r="http://schemas.openxmlformats.org/officeDocument/2006/relationships" id="271" r:id="Rc9a39869c5414419"/>
    <p:sldId xmlns:r="http://schemas.openxmlformats.org/officeDocument/2006/relationships" id="272" r:id="R45b7970e7df943af"/>
    <p:sldId xmlns:r="http://schemas.openxmlformats.org/officeDocument/2006/relationships" id="273" r:id="R40b3d5afb9374341"/>
    <p:sldId xmlns:r="http://schemas.openxmlformats.org/officeDocument/2006/relationships" id="274" r:id="Rf845401cfd2446e0"/>
    <p:sldId xmlns:r="http://schemas.openxmlformats.org/officeDocument/2006/relationships" id="275" r:id="Re441dc3f9d654b09"/>
    <p:sldId xmlns:r="http://schemas.openxmlformats.org/officeDocument/2006/relationships" id="276" r:id="Rf5e6d9b4addd46a4"/>
    <p:sldId xmlns:r="http://schemas.openxmlformats.org/officeDocument/2006/relationships" id="277" r:id="R21b1a10febf44de0"/>
    <p:sldId xmlns:r="http://schemas.openxmlformats.org/officeDocument/2006/relationships" id="278" r:id="Rbd44724fb2574a31"/>
    <p:sldId xmlns:r="http://schemas.openxmlformats.org/officeDocument/2006/relationships" id="279" r:id="R09a6f31a257840d9"/>
    <p:sldId xmlns:r="http://schemas.openxmlformats.org/officeDocument/2006/relationships" id="280" r:id="R0ae7cbaf0ac54f60"/>
    <p:sldId xmlns:r="http://schemas.openxmlformats.org/officeDocument/2006/relationships" id="281" r:id="Re8a57b8641b14aa5"/>
    <p:sldId xmlns:r="http://schemas.openxmlformats.org/officeDocument/2006/relationships" id="282" r:id="Ra802ccc47d524fda"/>
    <p:sldId xmlns:r="http://schemas.openxmlformats.org/officeDocument/2006/relationships" id="283" r:id="R4f1d78b15ad14ea2"/>
    <p:sldId xmlns:r="http://schemas.openxmlformats.org/officeDocument/2006/relationships" id="284" r:id="R2ecb8bb7d40a428e"/>
    <p:sldId xmlns:r="http://schemas.openxmlformats.org/officeDocument/2006/relationships" id="285" r:id="R9cc76bb63fc944eb"/>
    <p:sldId xmlns:r="http://schemas.openxmlformats.org/officeDocument/2006/relationships" id="286" r:id="R0020403272da4511"/>
    <p:sldId xmlns:r="http://schemas.openxmlformats.org/officeDocument/2006/relationships" id="287" r:id="Rc7f218225b0d4938"/>
    <p:sldId xmlns:r="http://schemas.openxmlformats.org/officeDocument/2006/relationships" id="288" r:id="Rc919b0ab1e3e493c"/>
    <p:sldId xmlns:r="http://schemas.openxmlformats.org/officeDocument/2006/relationships" id="289" r:id="R26d7efe212c749e8"/>
    <p:sldId xmlns:r="http://schemas.openxmlformats.org/officeDocument/2006/relationships" id="290" r:id="R63f2fac082d448ba"/>
    <p:sldId xmlns:r="http://schemas.openxmlformats.org/officeDocument/2006/relationships" id="291" r:id="Rb19abf52a13e467b"/>
    <p:sldId xmlns:r="http://schemas.openxmlformats.org/officeDocument/2006/relationships" id="292" r:id="R419a45d8ec564090"/>
    <p:sldId xmlns:r="http://schemas.openxmlformats.org/officeDocument/2006/relationships" id="293" r:id="Red6164991f5348ad"/>
    <p:sldId xmlns:r="http://schemas.openxmlformats.org/officeDocument/2006/relationships" id="294" r:id="R5f99eb49a01f4cb0"/>
    <p:sldId xmlns:r="http://schemas.openxmlformats.org/officeDocument/2006/relationships" id="295" r:id="R690b51f05b9743e6"/>
    <p:sldId xmlns:r="http://schemas.openxmlformats.org/officeDocument/2006/relationships" id="296" r:id="Rba376f70d3e54ccd"/>
    <p:sldId xmlns:r="http://schemas.openxmlformats.org/officeDocument/2006/relationships" id="297" r:id="R7817d6d0c7514e29"/>
    <p:sldId xmlns:r="http://schemas.openxmlformats.org/officeDocument/2006/relationships" id="298" r:id="Rd210e41076e64d17"/>
    <p:sldId xmlns:r="http://schemas.openxmlformats.org/officeDocument/2006/relationships" id="299" r:id="R34ccbc87f3ce450b"/>
    <p:sldId xmlns:r="http://schemas.openxmlformats.org/officeDocument/2006/relationships" id="300" r:id="R30b1000360fb44ed"/>
    <p:sldId xmlns:r="http://schemas.openxmlformats.org/officeDocument/2006/relationships" id="301" r:id="R5f045d441afe499b"/>
    <p:sldId xmlns:r="http://schemas.openxmlformats.org/officeDocument/2006/relationships" id="302" r:id="R2c315b84fa264322"/>
    <p:sldId xmlns:r="http://schemas.openxmlformats.org/officeDocument/2006/relationships" id="303" r:id="R0681a620c43f4f6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howGuides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f0a1c6cb7994e64" /><Relationship Type="http://schemas.openxmlformats.org/officeDocument/2006/relationships/slideMaster" Target="/ppt/slideMasters/slideMaster1.xml" Id="Rae56837d2c1b47a6" /><Relationship Type="http://schemas.openxmlformats.org/officeDocument/2006/relationships/notesMaster" Target="/ppt/notesMasters/notesMaster1.xml" Id="Rbcd564f309864e96" /><Relationship Type="http://schemas.openxmlformats.org/officeDocument/2006/relationships/presProps" Target="/ppt/presProps.xml" Id="Rb0c11519f71d40c1" /><Relationship Type="http://schemas.openxmlformats.org/officeDocument/2006/relationships/viewProps" Target="/ppt/viewProps.xml" Id="Rb028ada402164cd9" /><Relationship Type="http://schemas.openxmlformats.org/officeDocument/2006/relationships/tableStyles" Target="/ppt/tableStyles.xml" Id="R844026c485f84780" /><Relationship Type="http://schemas.openxmlformats.org/officeDocument/2006/relationships/slide" Target="/ppt/slides/slide1.xml" Id="Rcb39f791aa784d6d" /><Relationship Type="http://schemas.openxmlformats.org/officeDocument/2006/relationships/slide" Target="/ppt/slides/slide2.xml" Id="R0e5e5547ec434605" /><Relationship Type="http://schemas.openxmlformats.org/officeDocument/2006/relationships/slide" Target="/ppt/slides/slide3.xml" Id="Rcf13a1d7c6dc4d04" /><Relationship Type="http://schemas.openxmlformats.org/officeDocument/2006/relationships/slide" Target="/ppt/slides/slide4.xml" Id="Rf6d75f2c32564ac7" /><Relationship Type="http://schemas.openxmlformats.org/officeDocument/2006/relationships/slide" Target="/ppt/slides/slide5.xml" Id="R74598447ce724ba4" /><Relationship Type="http://schemas.openxmlformats.org/officeDocument/2006/relationships/slide" Target="/ppt/slides/slide6.xml" Id="Rfbddbaf0c90b4009" /><Relationship Type="http://schemas.openxmlformats.org/officeDocument/2006/relationships/slide" Target="/ppt/slides/slide7.xml" Id="R3d726e3e36ca438f" /><Relationship Type="http://schemas.openxmlformats.org/officeDocument/2006/relationships/slide" Target="/ppt/slides/slide8.xml" Id="R3618baaada644d23" /><Relationship Type="http://schemas.openxmlformats.org/officeDocument/2006/relationships/slide" Target="/ppt/slides/slide9.xml" Id="R7dcdef97034348d2" /><Relationship Type="http://schemas.openxmlformats.org/officeDocument/2006/relationships/slide" Target="/ppt/slides/slide10.xml" Id="R5e30d2ac611f4405" /><Relationship Type="http://schemas.openxmlformats.org/officeDocument/2006/relationships/slide" Target="/ppt/slides/slide11.xml" Id="Ree9b6d8fa17943c6" /><Relationship Type="http://schemas.openxmlformats.org/officeDocument/2006/relationships/slide" Target="/ppt/slides/slide12.xml" Id="R7441047b32d04577" /><Relationship Type="http://schemas.openxmlformats.org/officeDocument/2006/relationships/slide" Target="/ppt/slides/slide13.xml" Id="Rc659851ae3454729" /><Relationship Type="http://schemas.openxmlformats.org/officeDocument/2006/relationships/slide" Target="/ppt/slides/slide14.xml" Id="Rebffef46579e4204" /><Relationship Type="http://schemas.openxmlformats.org/officeDocument/2006/relationships/slide" Target="/ppt/slides/slide15.xml" Id="Rd64718621d654788" /><Relationship Type="http://schemas.openxmlformats.org/officeDocument/2006/relationships/slide" Target="/ppt/slides/slide16.xml" Id="Rc9a39869c5414419" /><Relationship Type="http://schemas.openxmlformats.org/officeDocument/2006/relationships/slide" Target="/ppt/slides/slide17.xml" Id="R45b7970e7df943af" /><Relationship Type="http://schemas.openxmlformats.org/officeDocument/2006/relationships/slide" Target="/ppt/slides/slide18.xml" Id="R40b3d5afb9374341" /><Relationship Type="http://schemas.openxmlformats.org/officeDocument/2006/relationships/slide" Target="/ppt/slides/slide19.xml" Id="Rf845401cfd2446e0" /><Relationship Type="http://schemas.openxmlformats.org/officeDocument/2006/relationships/slide" Target="/ppt/slides/slide20.xml" Id="Re441dc3f9d654b09" /><Relationship Type="http://schemas.openxmlformats.org/officeDocument/2006/relationships/slide" Target="/ppt/slides/slide21.xml" Id="Rf5e6d9b4addd46a4" /><Relationship Type="http://schemas.openxmlformats.org/officeDocument/2006/relationships/slide" Target="/ppt/slides/slide22.xml" Id="R21b1a10febf44de0" /><Relationship Type="http://schemas.openxmlformats.org/officeDocument/2006/relationships/slide" Target="/ppt/slides/slide23.xml" Id="Rbd44724fb2574a31" /><Relationship Type="http://schemas.openxmlformats.org/officeDocument/2006/relationships/slide" Target="/ppt/slides/slide24.xml" Id="R09a6f31a257840d9" /><Relationship Type="http://schemas.openxmlformats.org/officeDocument/2006/relationships/slide" Target="/ppt/slides/slide25.xml" Id="R0ae7cbaf0ac54f60" /><Relationship Type="http://schemas.openxmlformats.org/officeDocument/2006/relationships/slide" Target="/ppt/slides/slide26.xml" Id="Re8a57b8641b14aa5" /><Relationship Type="http://schemas.openxmlformats.org/officeDocument/2006/relationships/slide" Target="/ppt/slides/slide27.xml" Id="Ra802ccc47d524fda" /><Relationship Type="http://schemas.openxmlformats.org/officeDocument/2006/relationships/slide" Target="/ppt/slides/slide28.xml" Id="R4f1d78b15ad14ea2" /><Relationship Type="http://schemas.openxmlformats.org/officeDocument/2006/relationships/slide" Target="/ppt/slides/slide29.xml" Id="R2ecb8bb7d40a428e" /><Relationship Type="http://schemas.openxmlformats.org/officeDocument/2006/relationships/slide" Target="/ppt/slides/slide30.xml" Id="R9cc76bb63fc944eb" /><Relationship Type="http://schemas.openxmlformats.org/officeDocument/2006/relationships/slide" Target="/ppt/slides/slide31.xml" Id="R0020403272da4511" /><Relationship Type="http://schemas.openxmlformats.org/officeDocument/2006/relationships/slide" Target="/ppt/slides/slide32.xml" Id="Rc7f218225b0d4938" /><Relationship Type="http://schemas.openxmlformats.org/officeDocument/2006/relationships/slide" Target="/ppt/slides/slide33.xml" Id="Rc919b0ab1e3e493c" /><Relationship Type="http://schemas.openxmlformats.org/officeDocument/2006/relationships/slide" Target="/ppt/slides/slide34.xml" Id="R26d7efe212c749e8" /><Relationship Type="http://schemas.openxmlformats.org/officeDocument/2006/relationships/slide" Target="/ppt/slides/slide35.xml" Id="R63f2fac082d448ba" /><Relationship Type="http://schemas.openxmlformats.org/officeDocument/2006/relationships/slide" Target="/ppt/slides/slide36.xml" Id="Rb19abf52a13e467b" /><Relationship Type="http://schemas.openxmlformats.org/officeDocument/2006/relationships/slide" Target="/ppt/slides/slide37.xml" Id="R419a45d8ec564090" /><Relationship Type="http://schemas.openxmlformats.org/officeDocument/2006/relationships/slide" Target="/ppt/slides/slide38.xml" Id="Red6164991f5348ad" /><Relationship Type="http://schemas.openxmlformats.org/officeDocument/2006/relationships/slide" Target="/ppt/slides/slide39.xml" Id="R5f99eb49a01f4cb0" /><Relationship Type="http://schemas.openxmlformats.org/officeDocument/2006/relationships/slide" Target="/ppt/slides/slide40.xml" Id="R690b51f05b9743e6" /><Relationship Type="http://schemas.openxmlformats.org/officeDocument/2006/relationships/slide" Target="/ppt/slides/slide41.xml" Id="Rba376f70d3e54ccd" /><Relationship Type="http://schemas.openxmlformats.org/officeDocument/2006/relationships/slide" Target="/ppt/slides/slide42.xml" Id="R7817d6d0c7514e29" /><Relationship Type="http://schemas.openxmlformats.org/officeDocument/2006/relationships/slide" Target="/ppt/slides/slide43.xml" Id="Rd210e41076e64d17" /><Relationship Type="http://schemas.openxmlformats.org/officeDocument/2006/relationships/slide" Target="/ppt/slides/slide44.xml" Id="R34ccbc87f3ce450b" /><Relationship Type="http://schemas.openxmlformats.org/officeDocument/2006/relationships/slide" Target="/ppt/slides/slide45.xml" Id="R30b1000360fb44ed" /><Relationship Type="http://schemas.openxmlformats.org/officeDocument/2006/relationships/slide" Target="/ppt/slides/slide46.xml" Id="R5f045d441afe499b" /><Relationship Type="http://schemas.openxmlformats.org/officeDocument/2006/relationships/slide" Target="/ppt/slides/slide47.xml" Id="R2c315b84fa264322" /><Relationship Type="http://schemas.openxmlformats.org/officeDocument/2006/relationships/slide" Target="/ppt/slides/slide48.xml" Id="R0681a620c43f4f6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242e378eda2487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2700">
          <a:gradFill>
            <a:gsLst>
              <a:gs pos="0">
                <a:schemeClr val="phClr"/>
              </a:gs>
              <a:gs pos="100000">
                <a:schemeClr val="phClr"/>
              </a:gs>
            </a:gsLst>
            <a:lin ang="2700000" scaled="1"/>
          </a:gradFill>
          <a:prstDash val="solid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573456bdc3642bb" /><Relationship Type="http://schemas.openxmlformats.org/officeDocument/2006/relationships/notesMaster" Target="/ppt/notesMasters/notesMaster1.xml" Id="R13a8c1d0df0440e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e646aa9fe31410d" /><Relationship Type="http://schemas.openxmlformats.org/officeDocument/2006/relationships/notesMaster" Target="/ppt/notesMasters/notesMaster1.xml" Id="R4c188b0c1976404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4a4d4f3391d4625" /><Relationship Type="http://schemas.openxmlformats.org/officeDocument/2006/relationships/notesMaster" Target="/ppt/notesMasters/notesMaster1.xml" Id="R5cc0a60202e3483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cede0b49dcc42a9" /><Relationship Type="http://schemas.openxmlformats.org/officeDocument/2006/relationships/notesMaster" Target="/ppt/notesMasters/notesMaster1.xml" Id="R007ce92d27754cb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7d44a407d684848" /><Relationship Type="http://schemas.openxmlformats.org/officeDocument/2006/relationships/notesMaster" Target="/ppt/notesMasters/notesMaster1.xml" Id="Rce414b84a101450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2547b4abca94d21" /><Relationship Type="http://schemas.openxmlformats.org/officeDocument/2006/relationships/notesMaster" Target="/ppt/notesMasters/notesMaster1.xml" Id="Re903cb55139e4f4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1e0d033717e4eb4" /><Relationship Type="http://schemas.openxmlformats.org/officeDocument/2006/relationships/notesMaster" Target="/ppt/notesMasters/notesMaster1.xml" Id="R27ec301e10f8428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3fd454eadb24b59" /><Relationship Type="http://schemas.openxmlformats.org/officeDocument/2006/relationships/notesMaster" Target="/ppt/notesMasters/notesMaster1.xml" Id="Rb2a0efec7ffa40a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ffc68a950cb4d89" /><Relationship Type="http://schemas.openxmlformats.org/officeDocument/2006/relationships/notesMaster" Target="/ppt/notesMasters/notesMaster1.xml" Id="Rdd114c7644cd416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fc37935a24143f1" /><Relationship Type="http://schemas.openxmlformats.org/officeDocument/2006/relationships/notesMaster" Target="/ppt/notesMasters/notesMaster1.xml" Id="R3ae7d531709445d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bb6f6d980e54cab" /><Relationship Type="http://schemas.openxmlformats.org/officeDocument/2006/relationships/notesMaster" Target="/ppt/notesMasters/notesMaster1.xml" Id="R49ba90e016d449e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e5063ff990142f6" /><Relationship Type="http://schemas.openxmlformats.org/officeDocument/2006/relationships/notesMaster" Target="/ppt/notesMasters/notesMaster1.xml" Id="R81aba9697ba74c3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c2672f5fc3c4af9" /><Relationship Type="http://schemas.openxmlformats.org/officeDocument/2006/relationships/notesMaster" Target="/ppt/notesMasters/notesMaster1.xml" Id="Rc2de03495019434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34ce9dcee834f3b" /><Relationship Type="http://schemas.openxmlformats.org/officeDocument/2006/relationships/notesMaster" Target="/ppt/notesMasters/notesMaster1.xml" Id="R5a5cffb7ff20400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54f9ef9995b42fb" /><Relationship Type="http://schemas.openxmlformats.org/officeDocument/2006/relationships/notesMaster" Target="/ppt/notesMasters/notesMaster1.xml" Id="Rd52884f1e89b4ad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3a2a7d6026f4712" /><Relationship Type="http://schemas.openxmlformats.org/officeDocument/2006/relationships/notesMaster" Target="/ppt/notesMasters/notesMaster1.xml" Id="R54fc257dca064c4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f7c5263c2464acd" /><Relationship Type="http://schemas.openxmlformats.org/officeDocument/2006/relationships/notesMaster" Target="/ppt/notesMasters/notesMaster1.xml" Id="Ra02dd81c71bd411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9829057d6eb84730" /><Relationship Type="http://schemas.openxmlformats.org/officeDocument/2006/relationships/notesMaster" Target="/ppt/notesMasters/notesMaster1.xml" Id="Rd20b128b8f4f4be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ccefa35be3f948e9" /><Relationship Type="http://schemas.openxmlformats.org/officeDocument/2006/relationships/notesMaster" Target="/ppt/notesMasters/notesMaster1.xml" Id="R960ab3eb44224e65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3d361c3d30fa426a" /><Relationship Type="http://schemas.openxmlformats.org/officeDocument/2006/relationships/notesMaster" Target="/ppt/notesMasters/notesMaster1.xml" Id="R1224f26cc14e4c56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6ea09276ec254566" /><Relationship Type="http://schemas.openxmlformats.org/officeDocument/2006/relationships/notesMaster" Target="/ppt/notesMasters/notesMaster1.xml" Id="R85752b3635dc43c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cb96d4b847df4541" /><Relationship Type="http://schemas.openxmlformats.org/officeDocument/2006/relationships/notesMaster" Target="/ppt/notesMasters/notesMaster1.xml" Id="Rb207c7a4b53943b4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256c5d4b843a469f" /><Relationship Type="http://schemas.openxmlformats.org/officeDocument/2006/relationships/notesMaster" Target="/ppt/notesMasters/notesMaster1.xml" Id="R5b0fd9975f14462f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979eb67e48e74b4a" /><Relationship Type="http://schemas.openxmlformats.org/officeDocument/2006/relationships/notesMaster" Target="/ppt/notesMasters/notesMaster1.xml" Id="R991a057da59841d0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a2acf00de73e43f2" /><Relationship Type="http://schemas.openxmlformats.org/officeDocument/2006/relationships/notesMaster" Target="/ppt/notesMasters/notesMaster1.xml" Id="R2df9ebaf14cb41d1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1dd95fe237d44572" /><Relationship Type="http://schemas.openxmlformats.org/officeDocument/2006/relationships/notesMaster" Target="/ppt/notesMasters/notesMaster1.xml" Id="R6a199cec1a3f4288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9d7de128788748a1" /><Relationship Type="http://schemas.openxmlformats.org/officeDocument/2006/relationships/notesMaster" Target="/ppt/notesMasters/notesMaster1.xml" Id="Rdc0f3b709f1e4738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7aa4a9c6681844e9" /><Relationship Type="http://schemas.openxmlformats.org/officeDocument/2006/relationships/notesMaster" Target="/ppt/notesMasters/notesMaster1.xml" Id="R0808354494144ea1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c604558bd0564b18" /><Relationship Type="http://schemas.openxmlformats.org/officeDocument/2006/relationships/notesMaster" Target="/ppt/notesMasters/notesMaster1.xml" Id="Rf2969eab55244689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0bfc5dc73c1a4e86" /><Relationship Type="http://schemas.openxmlformats.org/officeDocument/2006/relationships/notesMaster" Target="/ppt/notesMasters/notesMaster1.xml" Id="Rdaa3578d225448f9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2e5cf779cbc24c24" /><Relationship Type="http://schemas.openxmlformats.org/officeDocument/2006/relationships/notesMaster" Target="/ppt/notesMasters/notesMaster1.xml" Id="Rc70804399cfd4f36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9182040bde1b4a58" /><Relationship Type="http://schemas.openxmlformats.org/officeDocument/2006/relationships/notesMaster" Target="/ppt/notesMasters/notesMaster1.xml" Id="R295b8aef4d7f4407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416a5428d6d144ff" /><Relationship Type="http://schemas.openxmlformats.org/officeDocument/2006/relationships/notesMaster" Target="/ppt/notesMasters/notesMaster1.xml" Id="R9e4c5c6991c34774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d4e371280e184d48" /><Relationship Type="http://schemas.openxmlformats.org/officeDocument/2006/relationships/notesMaster" Target="/ppt/notesMasters/notesMaster1.xml" Id="R6c66f74eacfd4a31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9e933c50cdb64e64" /><Relationship Type="http://schemas.openxmlformats.org/officeDocument/2006/relationships/notesMaster" Target="/ppt/notesMasters/notesMaster1.xml" Id="R2a88eaf7fdeb41f6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86725392903f45ff" /><Relationship Type="http://schemas.openxmlformats.org/officeDocument/2006/relationships/notesMaster" Target="/ppt/notesMasters/notesMaster1.xml" Id="Re2f1fb1fb11d4443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54087e6d08bd4b7a" /><Relationship Type="http://schemas.openxmlformats.org/officeDocument/2006/relationships/notesMaster" Target="/ppt/notesMasters/notesMaster1.xml" Id="Rd471c8a1c615443d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b190810ae7cb47c7" /><Relationship Type="http://schemas.openxmlformats.org/officeDocument/2006/relationships/notesMaster" Target="/ppt/notesMasters/notesMaster1.xml" Id="R48d0a52c91cd4b7e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05ca4427b4a54b71" /><Relationship Type="http://schemas.openxmlformats.org/officeDocument/2006/relationships/notesMaster" Target="/ppt/notesMasters/notesMaster1.xml" Id="R4cf0b66cea7a4906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d235b69465f947a6" /><Relationship Type="http://schemas.openxmlformats.org/officeDocument/2006/relationships/notesMaster" Target="/ppt/notesMasters/notesMaster1.xml" Id="R0b302bed2e914120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3c8fd5bef70243d1" /><Relationship Type="http://schemas.openxmlformats.org/officeDocument/2006/relationships/notesMaster" Target="/ppt/notesMasters/notesMaster1.xml" Id="Rbc04957f313c4528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85d9d95e95e64caf" /><Relationship Type="http://schemas.openxmlformats.org/officeDocument/2006/relationships/notesMaster" Target="/ppt/notesMasters/notesMaster1.xml" Id="R23572ce173c44b17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7dc99108227442c4" /><Relationship Type="http://schemas.openxmlformats.org/officeDocument/2006/relationships/notesMaster" Target="/ppt/notesMasters/notesMaster1.xml" Id="R2a93633882804bfe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cb22e4a307304286" /><Relationship Type="http://schemas.openxmlformats.org/officeDocument/2006/relationships/notesMaster" Target="/ppt/notesMasters/notesMaster1.xml" Id="Rb8929a768ffd4358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6af0a8f150da41f1" /><Relationship Type="http://schemas.openxmlformats.org/officeDocument/2006/relationships/notesMaster" Target="/ppt/notesMasters/notesMaster1.xml" Id="R2f24b47ddda14310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4ff08483b94840ee" /><Relationship Type="http://schemas.openxmlformats.org/officeDocument/2006/relationships/notesMaster" Target="/ppt/notesMasters/notesMaster1.xml" Id="R3aef758fb8b043d9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380d4d471f2846df" /><Relationship Type="http://schemas.openxmlformats.org/officeDocument/2006/relationships/notesMaster" Target="/ppt/notesMasters/notesMaster1.xml" Id="R52720e8f8f0440fe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6e57fde8f8c94932" /><Relationship Type="http://schemas.openxmlformats.org/officeDocument/2006/relationships/notesMaster" Target="/ppt/notesMasters/notesMaster1.xml" Id="R078be685b559454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https://proceedings.mlsys.org/paper_files/paper/2026/hash/66a026c0d17040889b50f0dfa650e5e0-Abstract-Conference.html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专题 1 教师备注：围绕“从文本到张量：入口路径”依次说明机制、量化方法与适用边界。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逐块讲解；每一块都要求学生用自己的话复述，不直接跳到术语结论。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算例不要直接揭示最后一步。停顿 2–3 分钟，让学生先写出式子和单位，再共同核对。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沿箭头完整讲一遍，再倒序追问：某一步失败时，上一步留下的状态由谁清理？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每个误区请学生举一个反例。强调这些不是措辞问题，而是会直接导致错误设计或错误结论。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不把答案直接放在屏幕上。先收集两种不同解释，再用本模块目标收束。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专题 2 教师备注：围绕“注意力如何产生并消费 KV”依次说明机制、量化方法与适用边界。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逐块讲解；每一块都要求学生用自己的话复述，不直接跳到术语结论。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算例不要直接揭示最后一步。停顿 2–3 分钟，让学生先写出式子和单位，再共同核对。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沿箭头完整讲一遍，再倒序追问：某一步失败时，上一步留下的状态由谁清理？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每个误区请学生举一个反例。强调这些不是措辞问题，而是会直接导致错误设计或错误结论。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不把答案直接放在屏幕上。先收集两种不同解释，再用本模块目标收束。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专题 3 教师备注：围绕“把请求建模为显式状态机”依次说明机制、量化方法与适用边界。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逐块讲解；每一块都要求学生用自己的话复述，不直接跳到术语结论。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算例不要直接揭示最后一步。停顿 2–3 分钟，让学生先写出式子和单位，再共同核对。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沿箭头完整讲一遍，再倒序追问：某一步失败时，上一步留下的状态由谁清理？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每个误区请学生举一个反例。强调这些不是措辞问题，而是会直接导致错误设计或错误结论。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不把答案直接放在屏幕上。先收集两种不同解释，再用本模块目标收束。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专题 4 教师备注：围绕“用追踪串起跨组件全过程”依次说明机制、量化方法与适用边界。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逐块讲解；每一块都要求学生用自己的话复述，不直接跳到术语结论。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算例不要直接揭示最后一步。停顿 2–3 分钟，让学生先写出式子和单位，再共同核对。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沿箭头完整讲一遍，再倒序追问：某一步失败时，上一步留下的状态由谁清理？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每个误区请学生举一个反例。强调这些不是措辞问题，而是会直接导致错误设计或错误结论。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不把答案直接放在屏幕上。先收集两种不同解释，再用本模块目标收束。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99826b530d9439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b8f303deae34657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bc9cee4581e4ddb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13ab98dbb40475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3253611b4cf439d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27e78ff72b84275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0263a0c28024796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067ee8bf622446c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3e5cfba3e3243b0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13c78ecddd5475f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4ef6e6ba86445f1" /></Relationships>
</file>

<file path=ppt/slideLayouts/slideLayout1.xml><?xml version="1.0" encoding="utf-8"?>
<p:sldLayout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D086BEE4-E930-4C61-86BB-C2D2873F7174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1198800" y="914400"/>
            <a:ext cx="9799200" cy="2570400"/>
          </a:xfrm>
        </p:spPr>
        <p:txBody>
          <a:bodyPr xmlns:a="http://schemas.openxmlformats.org/drawingml/2006/main" lIns="90000" tIns="46800" rIns="90000" bIns="46800" anchor="b">
            <a:normAutofit/>
          </a:bodyPr>
          <a:lstStyle xmlns:a="http://schemas.openxmlformats.org/drawingml/2006/main">
            <a:lvl1pPr algn="ctr">
              <a:buNone/>
              <a:defRPr sz="6000"/>
            </a:lvl1pPr>
          </a:lstStyle>
          <a:p xmlns:a="http://schemas.openxmlformats.org/drawingml/2006/main">
            <a:r>
              <a:t>单击此处编辑母版标题样式</a:t>
            </a:r>
            <a:endParaRPr/>
          </a:p>
        </p:txBody>
      </p:sp>
      <p:sp>
        <p:nvSpPr>
          <p:cNvPr id="3" name="副标题 2">
            <a:extLst xmlns:a="http://schemas.openxmlformats.org/drawingml/2006/main">
              <a:ext uri="{FF2B5EF4-FFF2-40B4-BE49-F238E27FC236}">
                <a16:creationId xmlns:a16="http://schemas.microsoft.com/office/drawing/2014/main" id="{F3F68C80-8362-4188-86A9-BD0013DF6C7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198800" y="3560400"/>
            <a:ext cx="9799200" cy="1472400"/>
          </a:xfrm>
        </p:spPr>
        <p:txBody>
          <a:bodyPr xmlns:a="http://schemas.openxmlformats.org/drawingml/2006/main" lIns="90000" tIns="46800" rIns="90000" bIns="46800">
            <a:normAutofit/>
          </a:bodyPr>
          <a:lstStyle xmlns:a="http://schemas.openxmlformats.org/drawingml/2006/main"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 xmlns:a="http://schemas.openxmlformats.org/drawingml/2006/main">
            <a:r>
              <a:t>单击此处编辑母版副标题样式</a:t>
            </a:r>
            <a:endParaRPr/>
          </a:p>
        </p:txBody>
      </p:sp>
      <p:sp>
        <p:nvSpPr>
          <p:cNvPr id="16" name="日期占位符 15">
            <a:extLst xmlns:a="http://schemas.openxmlformats.org/drawingml/2006/main">
              <a:ext uri="{FF2B5EF4-FFF2-40B4-BE49-F238E27FC236}">
                <a16:creationId xmlns:a16="http://schemas.microsoft.com/office/drawing/2014/main" id="{342B2E9F-8ABC-42A8-A000-8BFC0C9641E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页脚占位符 16">
            <a:extLst xmlns:a="http://schemas.openxmlformats.org/drawingml/2006/main">
              <a:ext uri="{FF2B5EF4-FFF2-40B4-BE49-F238E27FC236}">
                <a16:creationId xmlns:a16="http://schemas.microsoft.com/office/drawing/2014/main" id="{E329E9CB-E5BE-4D73-B3B0-B6879B77EB7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8" name="灯片编号占位符 17">
            <a:extLst xmlns:a="http://schemas.openxmlformats.org/drawingml/2006/main">
              <a:ext uri="{FF2B5EF4-FFF2-40B4-BE49-F238E27FC236}">
                <a16:creationId xmlns:a16="http://schemas.microsoft.com/office/drawing/2014/main" id="{B383E8CB-560F-48AF-942E-D4D6E0A8CC8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CEA1D32B-B1D5-4507-8D42-BD4C3040800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</p:spPr>
        <p:txBody>
          <a:bodyPr xmlns:a="http://schemas.openxmlformats.org/drawingml/2006/main" vert="horz" lIns="90000" tIns="46800" rIns="90000" bIns="46800" anchor="ctr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单击此处编辑母版标题样式</a:t>
            </a:r>
            <a:endParaRPr/>
          </a:p>
        </p:txBody>
      </p:sp>
      <p:sp>
        <p:nvSpPr>
          <p:cNvPr id="3" name="内容占位符 2">
            <a:extLst xmlns:a="http://schemas.openxmlformats.org/drawingml/2006/main">
              <a:ext uri="{FF2B5EF4-FFF2-40B4-BE49-F238E27FC236}">
                <a16:creationId xmlns:a16="http://schemas.microsoft.com/office/drawing/2014/main" id="{0C0655B5-A775-4C81-B2F0-FD8191748AD3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08400" y="1490400"/>
            <a:ext cx="10969200" cy="4759200"/>
          </a:xfr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0A1D98B0-278A-4AA2-8156-F6955B6D680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BBEEAE8B-4CFA-457E-A9A4-4D2B95ED202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B4404F54-40DB-4772-A9B2-87B75DB438D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DE53A0C0-492F-4560-8D36-F0B7CC46FBF5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990800" y="3848400"/>
            <a:ext cx="7768800" cy="766800"/>
          </a:xfrm>
        </p:spPr>
        <p:txBody>
          <a:bodyPr xmlns:a="http://schemas.openxmlformats.org/drawingml/2006/main" lIns="90000" tIns="46800" rIns="90000" bIns="46800" anchor="b">
            <a:normAutofit/>
          </a:bodyPr>
          <a:lstStyle xmlns:a="http://schemas.openxmlformats.org/drawingml/2006/main">
            <a:lvl1pPr>
              <a:buNone/>
              <a:defRPr sz="4400"/>
            </a:lvl1pPr>
          </a:lstStyle>
          <a:p xmlns:a="http://schemas.openxmlformats.org/drawingml/2006/main">
            <a:r>
              <a:t>单击此处编辑标题</a:t>
            </a:r>
            <a:endParaRPr/>
          </a:p>
        </p:txBody>
      </p:sp>
      <p:sp>
        <p:nvSpPr>
          <p:cNvPr id="3" name="文本占位符 2">
            <a:extLst xmlns:a="http://schemas.openxmlformats.org/drawingml/2006/main">
              <a:ext uri="{FF2B5EF4-FFF2-40B4-BE49-F238E27FC236}">
                <a16:creationId xmlns:a16="http://schemas.microsoft.com/office/drawing/2014/main" id="{0AF02EAF-A1BC-44BF-953F-6BEF5F59A2A3}"/>
              </a:ext>
            </a:extLst>
          </p:cNvPr>
          <p:cNvSpPr>
            <a:spLocks xmlns:a="http://schemas.openxmlformats.org/drawingml/2006/main" noGrp="1"/>
          </p:cNvSpPr>
          <p:nvPr>
            <p:ph type="body" idx="1" hasCustomPrompt="1"/>
          </p:nvPr>
        </p:nvSpPr>
        <p:spPr>
          <a:xfrm xmlns:a="http://schemas.openxmlformats.org/drawingml/2006/main">
            <a:off x="1990800" y="4615200"/>
            <a:ext cx="7768800" cy="867600"/>
          </a:xfrm>
        </p:spPr>
        <p:txBody>
          <a:bodyPr xmlns:a="http://schemas.openxmlformats.org/drawingml/2006/main" lIns="90000" tIns="46800" rIns="90000" bIns="46800">
            <a:normAutofit/>
          </a:bodyPr>
          <a:lstStyle xmlns:a="http://schemas.openxmlformats.org/drawingml/2006/main"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单击此处编辑文本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F03DC33E-22CB-4F60-A6BC-E586059726F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4053DB8F-4684-4DAE-92AC-7D2ACEF4FA8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CA983B30-F29A-4514-B664-042E2B7688C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DD5DB0F8-80A5-4829-BEFE-0F986748647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</p:spPr>
        <p:txBody>
          <a:bodyPr xmlns:a="http://schemas.openxmlformats.org/drawingml/2006/main" vert="horz" lIns="90000" tIns="46800" rIns="90000" bIns="46800" anchor="ctr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单击此处编辑母版标题样式</a:t>
            </a:r>
            <a:endParaRPr/>
          </a:p>
        </p:txBody>
      </p:sp>
      <p:sp>
        <p:nvSpPr>
          <p:cNvPr id="3" name="内容占位符 2">
            <a:extLst xmlns:a="http://schemas.openxmlformats.org/drawingml/2006/main">
              <a:ext uri="{FF2B5EF4-FFF2-40B4-BE49-F238E27FC236}">
                <a16:creationId xmlns:a16="http://schemas.microsoft.com/office/drawing/2014/main" id="{02A2DAE7-9EDC-452B-9C83-CBB1AACAB2D2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08400" y="1501200"/>
            <a:ext cx="5176800" cy="4748400"/>
          </a:xfr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4" name="内容占位符 3">
            <a:extLst xmlns:a="http://schemas.openxmlformats.org/drawingml/2006/main">
              <a:ext uri="{FF2B5EF4-FFF2-40B4-BE49-F238E27FC236}">
                <a16:creationId xmlns:a16="http://schemas.microsoft.com/office/drawing/2014/main" id="{924C7DDB-1F96-4B08-A6CE-D45BC0E1515C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411600" y="1501200"/>
            <a:ext cx="5176800" cy="4748400"/>
          </a:xfrm>
        </p:spPr>
        <p:txBody>
          <a:bodyPr xmlns:a="http://schemas.openxmlformats.org/drawingml/2006/main" lIns="90000" tIns="46800" rIns="90000" bIns="4680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5" name="日期占位符 4">
            <a:extLst xmlns:a="http://schemas.openxmlformats.org/drawingml/2006/main">
              <a:ext uri="{FF2B5EF4-FFF2-40B4-BE49-F238E27FC236}">
                <a16:creationId xmlns:a16="http://schemas.microsoft.com/office/drawing/2014/main" id="{7F1E7827-5FCD-441E-9029-B545929C06E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页脚占位符 5">
            <a:extLst xmlns:a="http://schemas.openxmlformats.org/drawingml/2006/main">
              <a:ext uri="{FF2B5EF4-FFF2-40B4-BE49-F238E27FC236}">
                <a16:creationId xmlns:a16="http://schemas.microsoft.com/office/drawing/2014/main" id="{31045288-2693-49FB-BA36-C234B4B3B8C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灯片编号占位符 6">
            <a:extLst xmlns:a="http://schemas.openxmlformats.org/drawingml/2006/main">
              <a:ext uri="{FF2B5EF4-FFF2-40B4-BE49-F238E27FC236}">
                <a16:creationId xmlns:a16="http://schemas.microsoft.com/office/drawing/2014/main" id="{7383AB91-DCB2-4777-B00B-A5DDD207805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5780CECD-CB96-4BE9-9C06-07A6DDC4DFC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</p:spPr>
        <p:txBody>
          <a:bodyPr xmlns:a="http://schemas.openxmlformats.org/drawingml/2006/main" vert="horz" lIns="90000" tIns="46800" rIns="90000" bIns="46800" anchor="ctr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单击此处编辑母版标题样式</a:t>
            </a:r>
            <a:endParaRPr/>
          </a:p>
        </p:txBody>
      </p:sp>
      <p:sp>
        <p:nvSpPr>
          <p:cNvPr id="3" name="文本占位符 2">
            <a:extLst xmlns:a="http://schemas.openxmlformats.org/drawingml/2006/main">
              <a:ext uri="{FF2B5EF4-FFF2-40B4-BE49-F238E27FC236}">
                <a16:creationId xmlns:a16="http://schemas.microsoft.com/office/drawing/2014/main" id="{9D32BA8F-B351-4F30-8257-A767A589F14A}"/>
              </a:ext>
            </a:extLst>
          </p:cNvPr>
          <p:cNvSpPr>
            <a:spLocks xmlns:a="http://schemas.openxmlformats.org/drawingml/2006/main" noGrp="1"/>
          </p:cNvSpPr>
          <p:nvPr>
            <p:ph type="body" idx="1" hasCustomPrompt="1"/>
          </p:nvPr>
        </p:nvSpPr>
        <p:spPr>
          <a:xfrm xmlns:a="http://schemas.openxmlformats.org/drawingml/2006/main">
            <a:off x="608400" y="1429200"/>
            <a:ext cx="5342400" cy="381600"/>
          </a:xfrm>
        </p:spPr>
        <p:txBody>
          <a:bodyPr xmlns:a="http://schemas.openxmlformats.org/drawingml/2006/main" lIns="101600" tIns="38100" rIns="76200" bIns="38100" anchor="t">
            <a:normAutofit/>
          </a:bodyPr>
          <a:lstStyle xmlns:a="http://schemas.openxmlformats.org/drawingml/2006/main"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单击此处编辑文本</a:t>
            </a:r>
            <a:endParaRPr/>
          </a:p>
        </p:txBody>
      </p:sp>
      <p:sp>
        <p:nvSpPr>
          <p:cNvPr id="4" name="内容占位符 3">
            <a:extLst xmlns:a="http://schemas.openxmlformats.org/drawingml/2006/main">
              <a:ext uri="{FF2B5EF4-FFF2-40B4-BE49-F238E27FC236}">
                <a16:creationId xmlns:a16="http://schemas.microsoft.com/office/drawing/2014/main" id="{2377DFCA-367D-4B95-B85E-0CD7CF583B57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08400" y="1854000"/>
            <a:ext cx="5342400" cy="4395600"/>
          </a:xfrm>
        </p:spPr>
        <p:txBody>
          <a:bodyPr xmlns:a="http://schemas.openxmlformats.org/drawingml/2006/main" vert="horz" lIns="101600" tIns="0" rIns="82550" bIns="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5" name="文本占位符 4">
            <a:extLst xmlns:a="http://schemas.openxmlformats.org/drawingml/2006/main">
              <a:ext uri="{FF2B5EF4-FFF2-40B4-BE49-F238E27FC236}">
                <a16:creationId xmlns:a16="http://schemas.microsoft.com/office/drawing/2014/main" id="{FCB3255D-964B-4342-BAD4-921B95E7AF2B}"/>
              </a:ext>
            </a:extLst>
          </p:cNvPr>
          <p:cNvSpPr>
            <a:spLocks xmlns:a="http://schemas.openxmlformats.org/drawingml/2006/main" noGrp="1"/>
          </p:cNvSpPr>
          <p:nvPr>
            <p:ph type="body" idx="3" hasCustomPrompt="1"/>
          </p:nvPr>
        </p:nvSpPr>
        <p:spPr>
          <a:xfrm xmlns:a="http://schemas.openxmlformats.org/drawingml/2006/main">
            <a:off x="6235750" y="1421729"/>
            <a:ext cx="5342400" cy="381600"/>
          </a:xfrm>
        </p:spPr>
        <p:txBody>
          <a:bodyPr xmlns:a="http://schemas.openxmlformats.org/drawingml/2006/main" vert="horz" lIns="101600" tIns="38100" rIns="76200" bIns="38100" anchor="t">
            <a:normAutofit/>
          </a:bodyPr>
          <a:lstStyle xmlns:a="http://schemas.openxmlformats.org/drawingml/2006/main"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单击此处编辑文本</a:t>
            </a:r>
            <a:endParaRPr/>
          </a:p>
        </p:txBody>
      </p:sp>
      <p:sp>
        <p:nvSpPr>
          <p:cNvPr id="6" name="内容占位符 5">
            <a:extLst xmlns:a="http://schemas.openxmlformats.org/drawingml/2006/main">
              <a:ext uri="{FF2B5EF4-FFF2-40B4-BE49-F238E27FC236}">
                <a16:creationId xmlns:a16="http://schemas.microsoft.com/office/drawing/2014/main" id="{D9EA1C35-21A1-42D9-9262-A1BDBDF10ED9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6235750" y="1854000"/>
            <a:ext cx="5342400" cy="4395600"/>
          </a:xfrm>
        </p:spPr>
        <p:txBody>
          <a:bodyPr xmlns:a="http://schemas.openxmlformats.org/drawingml/2006/main" vert="horz" lIns="101600" tIns="0" rIns="82550" bIns="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7" name="日期占位符 6">
            <a:extLst xmlns:a="http://schemas.openxmlformats.org/drawingml/2006/main">
              <a:ext uri="{FF2B5EF4-FFF2-40B4-BE49-F238E27FC236}">
                <a16:creationId xmlns:a16="http://schemas.microsoft.com/office/drawing/2014/main" id="{3623B397-204C-4920-94CF-F40E71C7F27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" name="页脚占位符 7">
            <a:extLst xmlns:a="http://schemas.openxmlformats.org/drawingml/2006/main">
              <a:ext uri="{FF2B5EF4-FFF2-40B4-BE49-F238E27FC236}">
                <a16:creationId xmlns:a16="http://schemas.microsoft.com/office/drawing/2014/main" id="{DA8358EB-0958-4445-B188-7EF38C2AD6B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灯片编号占位符 8">
            <a:extLst xmlns:a="http://schemas.openxmlformats.org/drawingml/2006/main">
              <a:ext uri="{FF2B5EF4-FFF2-40B4-BE49-F238E27FC236}">
                <a16:creationId xmlns:a16="http://schemas.microsoft.com/office/drawing/2014/main" id="{DC82D4C6-F013-402E-BEFE-75D3AA49D0E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EF39C032-211D-4CB6-AC4A-AACD8951474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</p:spPr>
        <p:txBody>
          <a:bodyPr xmlns:a="http://schemas.openxmlformats.org/drawingml/2006/main" vert="horz" lIns="90000" tIns="46800" rIns="90000" bIns="46800" anchor="ctr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单击此处编辑母版标题样式</a:t>
            </a:r>
            <a:endParaRPr/>
          </a:p>
        </p:txBody>
      </p:sp>
      <p:sp>
        <p:nvSpPr>
          <p:cNvPr id="3" name="日期占位符 2">
            <a:extLst xmlns:a="http://schemas.openxmlformats.org/drawingml/2006/main">
              <a:ext uri="{FF2B5EF4-FFF2-40B4-BE49-F238E27FC236}">
                <a16:creationId xmlns:a16="http://schemas.microsoft.com/office/drawing/2014/main" id="{2E1FD24B-993B-4B22-A0F9-53EDDAE37B8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页脚占位符 3">
            <a:extLst xmlns:a="http://schemas.openxmlformats.org/drawingml/2006/main">
              <a:ext uri="{FF2B5EF4-FFF2-40B4-BE49-F238E27FC236}">
                <a16:creationId xmlns:a16="http://schemas.microsoft.com/office/drawing/2014/main" id="{BC5E686C-1A05-458F-841F-3494FF14165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灯片编号占位符 4">
            <a:extLst xmlns:a="http://schemas.openxmlformats.org/drawingml/2006/main">
              <a:ext uri="{FF2B5EF4-FFF2-40B4-BE49-F238E27FC236}">
                <a16:creationId xmlns:a16="http://schemas.microsoft.com/office/drawing/2014/main" id="{330FE019-E199-4139-B088-8EF97C205D1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日期占位符 1">
            <a:extLst xmlns:a="http://schemas.openxmlformats.org/drawingml/2006/main">
              <a:ext uri="{FF2B5EF4-FFF2-40B4-BE49-F238E27FC236}">
                <a16:creationId xmlns:a16="http://schemas.microsoft.com/office/drawing/2014/main" id="{DCE547A7-D93D-40BF-A30E-A693BA05684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页脚占位符 2">
            <a:extLst xmlns:a="http://schemas.openxmlformats.org/drawingml/2006/main">
              <a:ext uri="{FF2B5EF4-FFF2-40B4-BE49-F238E27FC236}">
                <a16:creationId xmlns:a16="http://schemas.microsoft.com/office/drawing/2014/main" id="{6E76B742-0B3A-4A47-B2E6-3B4EA49C4A1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灯片编号占位符 3">
            <a:extLst xmlns:a="http://schemas.openxmlformats.org/drawingml/2006/main">
              <a:ext uri="{FF2B5EF4-FFF2-40B4-BE49-F238E27FC236}">
                <a16:creationId xmlns:a16="http://schemas.microsoft.com/office/drawing/2014/main" id="{38EB0836-52A3-45E9-A503-41B82B21E88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图片占位符 2">
            <a:extLst xmlns:a="http://schemas.openxmlformats.org/drawingml/2006/main">
              <a:ext uri="{FF2B5EF4-FFF2-40B4-BE49-F238E27FC236}">
                <a16:creationId xmlns:a16="http://schemas.microsoft.com/office/drawing/2014/main" id="{2F97747A-365F-4529-ACAB-05BC1565A939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608400" y="1555200"/>
            <a:ext cx="5233077" cy="4608000"/>
          </a:xfr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>
            <a:lvl1pPr>
              <a:buNone/>
              <a:defRPr sz="1600"/>
            </a:lvl1pPr>
          </a:lstStyle>
          <a:p xmlns:a="http://schemas.openxmlformats.org/drawingml/2006/main">
            <a:pPr lvl="0">
              <a:buNone/>
            </a:pPr>
            <a:endParaRPr/>
          </a:p>
        </p:txBody>
      </p:sp>
      <p:sp>
        <p:nvSpPr>
          <p:cNvPr id="4" name="文本占位符 3">
            <a:extLst xmlns:a="http://schemas.openxmlformats.org/drawingml/2006/main">
              <a:ext uri="{FF2B5EF4-FFF2-40B4-BE49-F238E27FC236}">
                <a16:creationId xmlns:a16="http://schemas.microsoft.com/office/drawing/2014/main" id="{FA6D8488-60C3-4060-8F46-B7B20B584EC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350400" y="1555200"/>
            <a:ext cx="5227200" cy="4608000"/>
          </a:xfr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>
            <a:lvl1pPr>
              <a:buNone/>
              <a:defRPr sz="1600"/>
            </a:lvl1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</p:txBody>
      </p:sp>
      <p:sp>
        <p:nvSpPr>
          <p:cNvPr id="5" name="日期占位符 4">
            <a:extLst xmlns:a="http://schemas.openxmlformats.org/drawingml/2006/main">
              <a:ext uri="{FF2B5EF4-FFF2-40B4-BE49-F238E27FC236}">
                <a16:creationId xmlns:a16="http://schemas.microsoft.com/office/drawing/2014/main" id="{9FB186F7-EEA3-4C47-9A68-CD7BB80C4DC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页脚占位符 5">
            <a:extLst xmlns:a="http://schemas.openxmlformats.org/drawingml/2006/main">
              <a:ext uri="{FF2B5EF4-FFF2-40B4-BE49-F238E27FC236}">
                <a16:creationId xmlns:a16="http://schemas.microsoft.com/office/drawing/2014/main" id="{5DDA87BA-E456-46B7-A2AD-7B6FD5D4A44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灯片编号占位符 6">
            <a:extLst xmlns:a="http://schemas.openxmlformats.org/drawingml/2006/main">
              <a:ext uri="{FF2B5EF4-FFF2-40B4-BE49-F238E27FC236}">
                <a16:creationId xmlns:a16="http://schemas.microsoft.com/office/drawing/2014/main" id="{E1A8DDD0-6627-4468-B891-AEA35B324E5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标题 8">
            <a:extLst xmlns:a="http://schemas.openxmlformats.org/drawingml/2006/main">
              <a:ext uri="{FF2B5EF4-FFF2-40B4-BE49-F238E27FC236}">
                <a16:creationId xmlns:a16="http://schemas.microsoft.com/office/drawing/2014/main" id="{8D5E7188-C75D-4ED1-8FA2-B95C282A4B6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单击此处编辑母版标题样式</a:t>
            </a:r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竖排标题 1">
            <a:extLst xmlns:a="http://schemas.openxmlformats.org/drawingml/2006/main">
              <a:ext uri="{FF2B5EF4-FFF2-40B4-BE49-F238E27FC236}">
                <a16:creationId xmlns:a16="http://schemas.microsoft.com/office/drawing/2014/main" id="{D05AC447-218B-4767-A4A5-26930A755C12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0234800" y="914400"/>
            <a:ext cx="1044000" cy="5029200"/>
          </a:xfrm>
        </p:spPr>
        <p:txBody>
          <a:bodyPr xmlns:a="http://schemas.openxmlformats.org/drawingml/2006/main" vert="eaVert" lIns="90000" tIns="46800" rIns="90000" bIns="46800" anchor="ctr">
            <a:normAutofit/>
          </a:bodyPr>
          <a:lstStyle xmlns:a="http://schemas.openxmlformats.org/drawingml/2006/main">
            <a:lvl1pPr>
              <a:buNone/>
              <a:defRPr sz="2800"/>
            </a:lvl1pPr>
          </a:lstStyle>
          <a:p xmlns:a="http://schemas.openxmlformats.org/drawingml/2006/main">
            <a:pPr lvl="0">
              <a:buNone/>
            </a:pPr>
            <a:r>
              <a:t>单击此处编辑标题</a:t>
            </a:r>
            <a:endParaRPr/>
          </a:p>
        </p:txBody>
      </p:sp>
      <p:sp>
        <p:nvSpPr>
          <p:cNvPr id="3" name="竖排文字占位符 2">
            <a:extLst xmlns:a="http://schemas.openxmlformats.org/drawingml/2006/main">
              <a:ext uri="{FF2B5EF4-FFF2-40B4-BE49-F238E27FC236}">
                <a16:creationId xmlns:a16="http://schemas.microsoft.com/office/drawing/2014/main" id="{9F5A8366-7C06-424D-9156-E209A80E2E3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914400" y="914400"/>
            <a:ext cx="9169200" cy="5029200"/>
          </a:xfrm>
        </p:spPr>
        <p:txBody>
          <a:bodyPr xmlns:a="http://schemas.openxmlformats.org/drawingml/2006/main" vert="eaVert" lIns="46800" tIns="46800" rIns="46800" bIns="46800"/>
          <a:lstStyle xmlns:a="http://schemas.openxmlformats.org/drawingml/2006/main">
            <a:lvl1pPr marL="228600" indent="-228600">
              <a:spcAft>
                <a:spcPts val="1000"/>
              </a:spcAft>
              <a:buNone/>
              <a:defRPr spc="300"/>
            </a:lvl1pPr>
            <a:lvl2pPr marL="685800" indent="-228600">
              <a:buNone/>
              <a:defRPr spc="300"/>
            </a:lvl2pPr>
            <a:lvl3pPr marL="1143000" indent="-228600">
              <a:buNone/>
              <a:defRPr spc="300"/>
            </a:lvl3pPr>
            <a:lvl4pPr marL="1600200" indent="-228600">
              <a:buNone/>
              <a:defRPr spc="300"/>
            </a:lvl4pPr>
            <a:lvl5pPr marL="2057400" indent="-228600">
              <a:buNone/>
              <a:defRPr spc="300"/>
            </a:lvl5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535C494C-19D8-4F59-BD6B-53A1AE4806B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B477F017-0E87-4671-90A3-19922E31FDF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6F0C413C-73F0-42FB-9962-99DB18973C2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日期占位符 2">
            <a:extLst xmlns:a="http://schemas.openxmlformats.org/drawingml/2006/main">
              <a:ext uri="{FF2B5EF4-FFF2-40B4-BE49-F238E27FC236}">
                <a16:creationId xmlns:a16="http://schemas.microsoft.com/office/drawing/2014/main" id="{E5D76914-8FAB-4506-8271-91DA14F84BB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页脚占位符 3">
            <a:extLst xmlns:a="http://schemas.openxmlformats.org/drawingml/2006/main">
              <a:ext uri="{FF2B5EF4-FFF2-40B4-BE49-F238E27FC236}">
                <a16:creationId xmlns:a16="http://schemas.microsoft.com/office/drawing/2014/main" id="{DCBE5E41-9CB9-4CFA-A9E8-18E46A1B241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灯片编号占位符 4">
            <a:extLst xmlns:a="http://schemas.openxmlformats.org/drawingml/2006/main">
              <a:ext uri="{FF2B5EF4-FFF2-40B4-BE49-F238E27FC236}">
                <a16:creationId xmlns:a16="http://schemas.microsoft.com/office/drawing/2014/main" id="{0470F4CE-21BB-46A0-801D-2299756E893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内容占位符 6">
            <a:extLst xmlns:a="http://schemas.openxmlformats.org/drawingml/2006/main">
              <a:ext uri="{FF2B5EF4-FFF2-40B4-BE49-F238E27FC236}">
                <a16:creationId xmlns:a16="http://schemas.microsoft.com/office/drawing/2014/main" id="{863C8F3B-3849-4D64-9C3D-0810F18ABB53}"/>
              </a:ext>
            </a:extLst>
          </p:cNvPr>
          <p:cNvSpPr>
            <a:spLocks xmlns:a="http://schemas.openxmlformats.org/drawingml/2006/main" noGrp="1"/>
          </p:cNvSpPr>
          <p:nvPr>
            <p:ph idx="13"/>
          </p:nvPr>
        </p:nvSpPr>
        <p:spPr>
          <a:xfrm xmlns:a="http://schemas.openxmlformats.org/drawingml/2006/main">
            <a:off x="608400" y="774000"/>
            <a:ext cx="10972800" cy="5482800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日期占位符 2">
            <a:extLst xmlns:a="http://schemas.openxmlformats.org/drawingml/2006/main">
              <a:ext uri="{FF2B5EF4-FFF2-40B4-BE49-F238E27FC236}">
                <a16:creationId xmlns:a16="http://schemas.microsoft.com/office/drawing/2014/main" id="{1B4F9FF0-AF01-46FD-84C1-A8D3A7932E0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页脚占位符 3">
            <a:extLst xmlns:a="http://schemas.openxmlformats.org/drawingml/2006/main">
              <a:ext uri="{FF2B5EF4-FFF2-40B4-BE49-F238E27FC236}">
                <a16:creationId xmlns:a16="http://schemas.microsoft.com/office/drawing/2014/main" id="{9D0009F5-BCE5-4A85-8CE6-5ADDA6E3767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灯片编号占位符 4">
            <a:extLst xmlns:a="http://schemas.openxmlformats.org/drawingml/2006/main">
              <a:ext uri="{FF2B5EF4-FFF2-40B4-BE49-F238E27FC236}">
                <a16:creationId xmlns:a16="http://schemas.microsoft.com/office/drawing/2014/main" id="{017620E7-7F98-476A-9705-CE67897475C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42D8D399-D087-4403-BB6A-A307469660D7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198800" y="2484000"/>
            <a:ext cx="9799200" cy="1018800"/>
          </a:xfrm>
        </p:spPr>
        <p:txBody>
          <a:bodyPr xmlns:a="http://schemas.openxmlformats.org/drawingml/2006/main" vert="horz" lIns="90000" tIns="46800" rIns="90000" bIns="46800" anchor="t">
            <a:normAutofit/>
          </a:bodyPr>
          <a:lstStyle xmlns:a="http://schemas.openxmlformats.org/drawingml/2006/main">
            <a:lvl1pPr algn="ctr">
              <a:buNone/>
              <a:defRPr sz="6000"/>
            </a:lvl1pPr>
          </a:lstStyle>
          <a:p xmlns:a="http://schemas.openxmlformats.org/drawingml/2006/main">
            <a:pPr lvl="0">
              <a:buNone/>
            </a:pPr>
            <a:r>
              <a:t>单击此处编辑标题</a:t>
            </a:r>
            <a:endParaRPr/>
          </a:p>
        </p:txBody>
      </p:sp>
      <p:sp>
        <p:nvSpPr>
          <p:cNvPr id="7" name="文本占位符 6">
            <a:extLst xmlns:a="http://schemas.openxmlformats.org/drawingml/2006/main">
              <a:ext uri="{FF2B5EF4-FFF2-40B4-BE49-F238E27FC236}">
                <a16:creationId xmlns:a16="http://schemas.microsoft.com/office/drawing/2014/main" id="{7514B0B9-4127-45C1-830A-3EFB78BCC24F}"/>
              </a:ext>
            </a:extLst>
          </p:cNvPr>
          <p:cNvSpPr>
            <a:spLocks xmlns:a="http://schemas.openxmlformats.org/drawingml/2006/main" noGrp="1"/>
          </p:cNvSpPr>
          <p:nvPr>
            <p:ph type="body" idx="13"/>
          </p:nvPr>
        </p:nvSpPr>
        <p:spPr>
          <a:xfrm xmlns:a="http://schemas.openxmlformats.org/drawingml/2006/main">
            <a:off x="1198800" y="3560400"/>
            <a:ext cx="9799200" cy="471600"/>
          </a:xfrm>
        </p:spPr>
        <p:txBody>
          <a:bodyPr xmlns:a="http://schemas.openxmlformats.org/drawingml/2006/main" lIns="90000" tIns="46800" rIns="90000" bIns="46800">
            <a:normAutofit/>
          </a:bodyPr>
          <a:lstStyle xmlns:a="http://schemas.openxmlformats.org/drawingml/2006/main">
            <a:lvl1pPr algn="ctr">
              <a:lnSpc>
                <a:spcPct val="110000"/>
              </a:lnSpc>
              <a:buNone/>
              <a:defRPr sz="2400" spc="200"/>
            </a:lvl1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bb26f0780da48b3" /><Relationship Type="http://schemas.openxmlformats.org/officeDocument/2006/relationships/slideLayout" Target="/ppt/slideLayouts/slideLayout1.xml" Id="R041fe8a9ff064c5c" /><Relationship Type="http://schemas.openxmlformats.org/officeDocument/2006/relationships/slideLayout" Target="/ppt/slideLayouts/slideLayout2.xml" Id="Ra0e8baf8d4e9419a" /><Relationship Type="http://schemas.openxmlformats.org/officeDocument/2006/relationships/slideLayout" Target="/ppt/slideLayouts/slideLayout3.xml" Id="R57f1f37f865e4112" /><Relationship Type="http://schemas.openxmlformats.org/officeDocument/2006/relationships/slideLayout" Target="/ppt/slideLayouts/slideLayout4.xml" Id="R4992c224e7944602" /><Relationship Type="http://schemas.openxmlformats.org/officeDocument/2006/relationships/slideLayout" Target="/ppt/slideLayouts/slideLayout5.xml" Id="R22ffc1a3e64d4ca0" /><Relationship Type="http://schemas.openxmlformats.org/officeDocument/2006/relationships/slideLayout" Target="/ppt/slideLayouts/slideLayout6.xml" Id="R5e1de8507b7b4b6a" /><Relationship Type="http://schemas.openxmlformats.org/officeDocument/2006/relationships/slideLayout" Target="/ppt/slideLayouts/slideLayout7.xml" Id="Rc53f65014652412d" /><Relationship Type="http://schemas.openxmlformats.org/officeDocument/2006/relationships/slideLayout" Target="/ppt/slideLayouts/slideLayout8.xml" Id="R70c2b3f6d7df4f2c" /><Relationship Type="http://schemas.openxmlformats.org/officeDocument/2006/relationships/slideLayout" Target="/ppt/slideLayouts/slideLayout9.xml" Id="Rc809d2164c3c4fdc" /><Relationship Type="http://schemas.openxmlformats.org/officeDocument/2006/relationships/slideLayout" Target="/ppt/slideLayouts/slideLayout10.xml" Id="R8fba9e5414a4439c" /><Relationship Type="http://schemas.openxmlformats.org/officeDocument/2006/relationships/slideLayout" Target="/ppt/slideLayouts/slideLayout11.xml" Id="Rb1eaa426a9614691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占位符 1">
            <a:extLst xmlns:a="http://schemas.openxmlformats.org/drawingml/2006/main">
              <a:ext uri="{FF2B5EF4-FFF2-40B4-BE49-F238E27FC236}">
                <a16:creationId xmlns:a16="http://schemas.microsoft.com/office/drawing/2014/main" id="{C6148A08-3C36-4D9A-B4E3-26E0D534DA7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0170" tIns="46990" rIns="90170" bIns="46990" anchor="ctr">
            <a:normAutofit/>
          </a:bodyPr>
          <a:lstStyle xmlns:a="http://schemas.openxmlformats.org/drawingml/2006/main"/>
          <a:p xmlns:a="http://schemas.openxmlformats.org/drawingml/2006/main">
            <a:r>
              <a:t>单击此处编辑母版标题样式</a:t>
            </a:r>
            <a:endParaRPr/>
          </a:p>
        </p:txBody>
      </p:sp>
      <p:sp>
        <p:nvSpPr>
          <p:cNvPr id="3" name="文本占位符 2">
            <a:extLst xmlns:a="http://schemas.openxmlformats.org/drawingml/2006/main">
              <a:ext uri="{FF2B5EF4-FFF2-40B4-BE49-F238E27FC236}">
                <a16:creationId xmlns:a16="http://schemas.microsoft.com/office/drawing/2014/main" id="{FEEEE573-EBC1-4DD2-B457-C8D88F6A926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8400" y="1490400"/>
            <a:ext cx="10969200" cy="4759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183551A5-5A08-4515-8DC3-FDAE55278C56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612000" y="6314400"/>
            <a:ext cx="2700000" cy="316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>
            <a:lvl1pPr algn="l">
              <a:buNone/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0185B240-4AA9-4547-9EA3-7BA7B5EBC95E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4116000" y="6314400"/>
            <a:ext cx="3960000" cy="316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>
            <a:lvl1pPr algn="ctr">
              <a:buNone/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2DE13A60-CDEB-4CC5-BBA4-928D4DD3208B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8877600" y="6314400"/>
            <a:ext cx="2700000" cy="316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>
            <a:lvl1pPr algn="r">
              <a:buNone/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41fe8a9ff064c5c"/>
    <p:sldLayoutId xmlns:r="http://schemas.openxmlformats.org/officeDocument/2006/relationships" id="2147483650" r:id="Ra0e8baf8d4e9419a"/>
    <p:sldLayoutId xmlns:r="http://schemas.openxmlformats.org/officeDocument/2006/relationships" id="2147483651" r:id="R57f1f37f865e4112"/>
    <p:sldLayoutId xmlns:r="http://schemas.openxmlformats.org/officeDocument/2006/relationships" id="2147483652" r:id="R4992c224e7944602"/>
    <p:sldLayoutId xmlns:r="http://schemas.openxmlformats.org/officeDocument/2006/relationships" id="2147483653" r:id="R22ffc1a3e64d4ca0"/>
    <p:sldLayoutId xmlns:r="http://schemas.openxmlformats.org/officeDocument/2006/relationships" id="2147483654" r:id="R5e1de8507b7b4b6a"/>
    <p:sldLayoutId xmlns:r="http://schemas.openxmlformats.org/officeDocument/2006/relationships" id="2147483655" r:id="Rc53f65014652412d"/>
    <p:sldLayoutId xmlns:r="http://schemas.openxmlformats.org/officeDocument/2006/relationships" id="2147483656" r:id="R70c2b3f6d7df4f2c"/>
    <p:sldLayoutId xmlns:r="http://schemas.openxmlformats.org/officeDocument/2006/relationships" id="2147483657" r:id="Rc809d2164c3c4fdc"/>
    <p:sldLayoutId xmlns:r="http://schemas.openxmlformats.org/officeDocument/2006/relationships" id="2147483658" r:id="R8fba9e5414a4439c"/>
    <p:sldLayoutId xmlns:r="http://schemas.openxmlformats.org/officeDocument/2006/relationships" id="2147483659" r:id="Rb1eaa426a9614691"/>
  </p:sldLayoutIdLst>
  <p:txStyles>
    <p:titleStyle>
      <a:lvl1pPr xmlns:a="http://schemas.openxmlformats.org/drawingml/2006/main" algn="l" defTabSz="914400">
        <a:lnSpc>
          <a:spcPct val="100000"/>
        </a:lnSpc>
        <a:spcBef>
          <a:spcPct val="0"/>
        </a:spcBef>
        <a:buNone/>
        <a:defRPr sz="3600" b="0" u="none" kern="1200" cap="none" spc="300" baseline="0">
          <a:solidFill>
            <a:schemeClr val="tx1">
              <a:lumMod val="85000"/>
              <a:lumOff val="15000"/>
            </a:schemeClr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 defTabSz="914400">
        <a:lnSpc>
          <a:spcPct val="130000"/>
        </a:lnSpc>
        <a:spcBef>
          <a:spcPts val="0"/>
        </a:spcBef>
        <a:spcAft>
          <a:spcPts val="1000"/>
        </a:spcAft>
        <a:buFont typeface="Arial"/>
        <a:buChar char="●"/>
        <a:defRPr sz="18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 defTabSz="914400">
        <a:lnSpc>
          <a:spcPct val="120000"/>
        </a:lnSpc>
        <a:spcBef>
          <a:spcPts val="0"/>
        </a:spcBef>
        <a:spcAft>
          <a:spcPts val="600"/>
        </a:spcAft>
        <a:buFont typeface="Arial"/>
        <a:buChar char="●"/>
        <a:tabLst>
          <a:tab pos="1609725" algn="l"/>
          <a:tab pos="1609725" algn="l"/>
          <a:tab pos="1609725" algn="l"/>
          <a:tab pos="1609725" algn="l"/>
        </a:tabLst>
        <a:defRPr sz="16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lnSpc>
          <a:spcPct val="120000"/>
        </a:lnSpc>
        <a:spcBef>
          <a:spcPts val="0"/>
        </a:spcBef>
        <a:spcAft>
          <a:spcPts val="600"/>
        </a:spcAft>
        <a:buFont typeface="Arial"/>
        <a:buChar char="●"/>
        <a:defRPr sz="16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lnSpc>
          <a:spcPct val="120000"/>
        </a:lnSpc>
        <a:spcBef>
          <a:spcPts val="0"/>
        </a:spcBef>
        <a:spcAft>
          <a:spcPts val="300"/>
        </a:spcAft>
        <a:buFont typeface="Wingdings"/>
        <a:buChar char=""/>
        <a:defRPr sz="14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lnSpc>
          <a:spcPct val="120000"/>
        </a:lnSpc>
        <a:spcBef>
          <a:spcPts val="0"/>
        </a:spcBef>
        <a:spcAft>
          <a:spcPts val="300"/>
        </a:spcAft>
        <a:buFont typeface="Arial"/>
        <a:buChar char="•"/>
        <a:defRPr sz="14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2700">
          <a:gradFill>
            <a:gsLst>
              <a:gs pos="0">
                <a:schemeClr val="phClr"/>
              </a:gs>
              <a:gs pos="100000">
                <a:schemeClr val="phClr"/>
              </a:gs>
            </a:gsLst>
            <a:lin ang="2700000" scaled="1"/>
          </a:gradFill>
          <a:prstDash val="solid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3df217899d5c466b" /><Relationship Type="http://schemas.openxmlformats.org/officeDocument/2006/relationships/notesSlide" Target="/ppt/notesSlides/notesSlide1.xml" Id="R9059fa7006304c3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1a56b513d0e54197" /><Relationship Type="http://schemas.openxmlformats.org/officeDocument/2006/relationships/notesSlide" Target="/ppt/notesSlides/notesSlide2.xml" Id="R2a020e28b2c8472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7276e126bd404cfc" /><Relationship Type="http://schemas.openxmlformats.org/officeDocument/2006/relationships/notesSlide" Target="/ppt/notesSlides/notesSlide3.xml" Id="R23e1656acd524be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2b6d35ee93144e16" /><Relationship Type="http://schemas.openxmlformats.org/officeDocument/2006/relationships/notesSlide" Target="/ppt/notesSlides/notesSlide4.xml" Id="Ra30cfb17208944e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feb303f7350d4ddd" /><Relationship Type="http://schemas.openxmlformats.org/officeDocument/2006/relationships/notesSlide" Target="/ppt/notesSlides/notesSlide5.xml" Id="Rf604be0c9a3c416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ea35fee4df644eec" /><Relationship Type="http://schemas.openxmlformats.org/officeDocument/2006/relationships/notesSlide" Target="/ppt/notesSlides/notesSlide6.xml" Id="R4b1933aa83a546c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e9c1f15c1ec446c7" /><Relationship Type="http://schemas.openxmlformats.org/officeDocument/2006/relationships/notesSlide" Target="/ppt/notesSlides/notesSlide7.xml" Id="R9e1d8bb4fc9e4e3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8b1027efd2484633" /><Relationship Type="http://schemas.openxmlformats.org/officeDocument/2006/relationships/notesSlide" Target="/ppt/notesSlides/notesSlide8.xml" Id="R66251b430385443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2213c71d8c274c42" /><Relationship Type="http://schemas.openxmlformats.org/officeDocument/2006/relationships/notesSlide" Target="/ppt/notesSlides/notesSlide9.xml" Id="R3fdd656e13ad49c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715f9f5c58ae4f8a" /><Relationship Type="http://schemas.openxmlformats.org/officeDocument/2006/relationships/notesSlide" Target="/ppt/notesSlides/notesSlide10.xml" Id="Rbfb8bfd126e24f8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a3b4920b22db49c7" /><Relationship Type="http://schemas.openxmlformats.org/officeDocument/2006/relationships/notesSlide" Target="/ppt/notesSlides/notesSlide11.xml" Id="R96deafad8b4d44f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613b30e4ded24d84" /><Relationship Type="http://schemas.openxmlformats.org/officeDocument/2006/relationships/notesSlide" Target="/ppt/notesSlides/notesSlide12.xml" Id="Rf7db9e1fa5e04a9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6cbe7d98fef24c0c" /><Relationship Type="http://schemas.openxmlformats.org/officeDocument/2006/relationships/notesSlide" Target="/ppt/notesSlides/notesSlide13.xml" Id="R10c686d3ea4542b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69cb8bcfd2174304" /><Relationship Type="http://schemas.openxmlformats.org/officeDocument/2006/relationships/notesSlide" Target="/ppt/notesSlides/notesSlide14.xml" Id="R70aebdebe79340b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172373c53d564e06" /><Relationship Type="http://schemas.openxmlformats.org/officeDocument/2006/relationships/notesSlide" Target="/ppt/notesSlides/notesSlide15.xml" Id="Rc58db8773ac24a07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4f2c8e9153a84a32" /><Relationship Type="http://schemas.openxmlformats.org/officeDocument/2006/relationships/notesSlide" Target="/ppt/notesSlides/notesSlide16.xml" Id="R6473b128b92e4160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7ffc675d4bfb4667" /><Relationship Type="http://schemas.openxmlformats.org/officeDocument/2006/relationships/notesSlide" Target="/ppt/notesSlides/notesSlide17.xml" Id="R5df881e3df9b4a9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d8959c43f9f2405d" /><Relationship Type="http://schemas.openxmlformats.org/officeDocument/2006/relationships/notesSlide" Target="/ppt/notesSlides/notesSlide18.xml" Id="Rde0685e292ed4a1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95f283d1065d499f" /><Relationship Type="http://schemas.openxmlformats.org/officeDocument/2006/relationships/notesSlide" Target="/ppt/notesSlides/notesSlide19.xml" Id="R6c1ee6a8a44c4fc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54cf41a47e044333" /><Relationship Type="http://schemas.openxmlformats.org/officeDocument/2006/relationships/notesSlide" Target="/ppt/notesSlides/notesSlide20.xml" Id="Re4001ea424964ece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78da7f4c047845eb" /><Relationship Type="http://schemas.openxmlformats.org/officeDocument/2006/relationships/notesSlide" Target="/ppt/notesSlides/notesSlide21.xml" Id="R666d9bdedef248b6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542503bb862a41bf" /><Relationship Type="http://schemas.openxmlformats.org/officeDocument/2006/relationships/notesSlide" Target="/ppt/notesSlides/notesSlide22.xml" Id="R9ff6f0c34af040df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15b2de62a74907" /><Relationship Type="http://schemas.openxmlformats.org/officeDocument/2006/relationships/notesSlide" Target="/ppt/notesSlides/notesSlide23.xml" Id="Rf059b4dd62974412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1ce1b089b141af" /><Relationship Type="http://schemas.openxmlformats.org/officeDocument/2006/relationships/notesSlide" Target="/ppt/notesSlides/notesSlide24.xml" Id="Re773397a6a5e4845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33d0ceb5d34f54" /><Relationship Type="http://schemas.openxmlformats.org/officeDocument/2006/relationships/notesSlide" Target="/ppt/notesSlides/notesSlide25.xml" Id="Re8b8672253fc486b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291326c1ab42f4" /><Relationship Type="http://schemas.openxmlformats.org/officeDocument/2006/relationships/notesSlide" Target="/ppt/notesSlides/notesSlide26.xml" Id="Rc0af7149f3a249a6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ffc765e6aa45b6" /><Relationship Type="http://schemas.openxmlformats.org/officeDocument/2006/relationships/notesSlide" Target="/ppt/notesSlides/notesSlide27.xml" Id="R2ba41c015ba34469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31ba9b3fd54964" /><Relationship Type="http://schemas.openxmlformats.org/officeDocument/2006/relationships/notesSlide" Target="/ppt/notesSlides/notesSlide28.xml" Id="R0a5041154ced4b93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2183f669014d3a" /><Relationship Type="http://schemas.openxmlformats.org/officeDocument/2006/relationships/notesSlide" Target="/ppt/notesSlides/notesSlide29.xml" Id="R3d03760a33c347c6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1d1554cdea4239" /><Relationship Type="http://schemas.openxmlformats.org/officeDocument/2006/relationships/notesSlide" Target="/ppt/notesSlides/notesSlide30.xml" Id="Ra6144e7b5cdc4929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5b239a1cf24a0c" /><Relationship Type="http://schemas.openxmlformats.org/officeDocument/2006/relationships/notesSlide" Target="/ppt/notesSlides/notesSlide31.xml" Id="R79e284bc22c24fc1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dac51159e84118" /><Relationship Type="http://schemas.openxmlformats.org/officeDocument/2006/relationships/notesSlide" Target="/ppt/notesSlides/notesSlide32.xml" Id="Ra13a167e71ca413f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f1c278ae8948b1" /><Relationship Type="http://schemas.openxmlformats.org/officeDocument/2006/relationships/notesSlide" Target="/ppt/notesSlides/notesSlide33.xml" Id="Rc6c4bc8e3f074907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8464f3d2c54fa8" /><Relationship Type="http://schemas.openxmlformats.org/officeDocument/2006/relationships/notesSlide" Target="/ppt/notesSlides/notesSlide34.xml" Id="R4b57a6ce88754e13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46f9ae7ff74367" /><Relationship Type="http://schemas.openxmlformats.org/officeDocument/2006/relationships/notesSlide" Target="/ppt/notesSlides/notesSlide35.xml" Id="R63f1c1f8d1fa4fcc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9a5af330ef4b34" /><Relationship Type="http://schemas.openxmlformats.org/officeDocument/2006/relationships/notesSlide" Target="/ppt/notesSlides/notesSlide36.xml" Id="Re3e12749333c44d0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b1ead162dd4440" /><Relationship Type="http://schemas.openxmlformats.org/officeDocument/2006/relationships/notesSlide" Target="/ppt/notesSlides/notesSlide37.xml" Id="R0c39c87ee83640d3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4c845df8c34c56" /><Relationship Type="http://schemas.openxmlformats.org/officeDocument/2006/relationships/notesSlide" Target="/ppt/notesSlides/notesSlide38.xml" Id="R17b907a03cee41ac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d74e46ab974a85" /><Relationship Type="http://schemas.openxmlformats.org/officeDocument/2006/relationships/notesSlide" Target="/ppt/notesSlides/notesSlide39.xml" Id="Rd6bb6600e2a54eea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b4bc8242ba463c" /><Relationship Type="http://schemas.openxmlformats.org/officeDocument/2006/relationships/notesSlide" Target="/ppt/notesSlides/notesSlide40.xml" Id="R9c6706f9d3534a0e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be4a3ad4bb4af4" /><Relationship Type="http://schemas.openxmlformats.org/officeDocument/2006/relationships/notesSlide" Target="/ppt/notesSlides/notesSlide41.xml" Id="Rc9e0d194fd5049c5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f2fda0c92c4d8a" /><Relationship Type="http://schemas.openxmlformats.org/officeDocument/2006/relationships/notesSlide" Target="/ppt/notesSlides/notesSlide42.xml" Id="R04c3d204385141ac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4b3d2878e54007" /><Relationship Type="http://schemas.openxmlformats.org/officeDocument/2006/relationships/notesSlide" Target="/ppt/notesSlides/notesSlide43.xml" Id="R4d0d0c9ec8ed465b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70a5b60881439b" /><Relationship Type="http://schemas.openxmlformats.org/officeDocument/2006/relationships/notesSlide" Target="/ppt/notesSlides/notesSlide44.xml" Id="R262c552190b440e7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1e394d7ec44637" /><Relationship Type="http://schemas.openxmlformats.org/officeDocument/2006/relationships/notesSlide" Target="/ppt/notesSlides/notesSlide45.xml" Id="Refb0eeb49ccb40c4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98b0984ac34585" /><Relationship Type="http://schemas.openxmlformats.org/officeDocument/2006/relationships/notesSlide" Target="/ppt/notesSlides/notesSlide46.xml" Id="R6b0eb750a63d480e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5151441a1199452c" /><Relationship Type="http://schemas.openxmlformats.org/officeDocument/2006/relationships/notesSlide" Target="/ppt/notesSlides/notesSlide47.xml" Id="Rd7a20a0efd7a4e4a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13a894d292c5477c" /><Relationship Type="http://schemas.openxmlformats.org/officeDocument/2006/relationships/notesSlide" Target="/ppt/notesSlides/notesSlide48.xml" Id="Rc8036e3d57f9486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803E3A4B-9BDE-4D85-8C6B-A186CBDFF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03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DDC6192A-1C89-43AF-82AD-C43D8F253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400" y="685800"/>
            <a:ext cx="9652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15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91CA9DD1-9BA0-4EBD-A5A5-473EF464B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400" y="1600200"/>
            <a:ext cx="9906000" cy="7372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42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请求生命周期与</a:t>
            </a:r>
            <a:r>
              <a:rPr sz="42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Prefill / Decode</a:t>
            </a:r>
            <a:endParaRPr sz="42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8736ED58-CFB7-40E4-BBE4-6C238CA38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" y="3302000"/>
            <a:ext cx="8890000" cy="42989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2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沿代码路径解释一个</a:t>
            </a:r>
            <a:r>
              <a:rPr sz="22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 sz="22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如何被生成并返回</a:t>
            </a:r>
            <a:endParaRPr sz="22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0949E53D-526C-4663-848A-E26198452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" y="5257800"/>
            <a:ext cx="9144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每讲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2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小时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理论、代码路径、案例与练习</a:t>
            </a:r>
            <a:endParaRPr sz="15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05E16B68-AA8A-4458-A08B-890B13EBB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" y="5943600"/>
            <a:ext cx="9144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华中科技大学</a:t>
            </a:r>
            <a:r>
              <a:rPr sz="12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2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张书豪课题组</a:t>
            </a:r>
            <a:endParaRPr sz="12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E5AF5820-3829-43FA-BDC9-17E3C86D1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3000" y="1397000"/>
            <a:ext cx="1333500" cy="13335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635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D8B2D2C9-96DE-4D2F-BFEE-4C4DF35D3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6200" y="1701800"/>
            <a:ext cx="927100" cy="9531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第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2 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讲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0FA17019-4814-4EB4-A1FD-51F664E80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96E96F6A-A857-4128-BD15-EA6C1B10F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697274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5DD17D0F-2F64-4B5E-8D11-CC256C6DA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E297468E-073C-401F-A6BB-0322F4A69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两小时课程地图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C266590D-9244-4991-89C1-292016373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2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06D15B45-30C6-4FEB-B03B-1FCEAE9FA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7950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用一条最小请求串起服务层、调度器与模型执行器</a:t>
            </a:r>
            <a:endParaRPr sz="16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FF958047-57AB-4FE6-8D31-63DE7660C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FD8ABDEC-6838-46E8-9EEE-62C501EE8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6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F4D08594-383A-4BB4-BCEC-BF56C7340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00–20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生命周期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DB2DD59C-E30D-4BAA-8097-DDB9D5DC9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5950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AA6FF0B6-9578-4C1D-A8DE-FD1FC8802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915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3A0B4F3C-484F-4BD5-BD02-285C44E69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155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6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BCB63A71-F2F1-4925-BABC-02E309E17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155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20–55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Prefill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BD09F700-E227-4FF9-90FF-430896754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E73A4005-5421-412D-8567-C3F8706F7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870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AEEB2E1F-05FA-4B5E-A11C-2FDB3515C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110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6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A6FA15F2-80ED-4B3B-8905-7A6347739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110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65–95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Decode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777B4FF6-8BA2-4768-88C1-4056E81E3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55050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2E4EA461-229B-49B2-8AEF-8B16B5B63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文本框 19">
            <a:extLst xmlns:a="http://schemas.openxmlformats.org/drawingml/2006/main">
              <a:ext uri="{FF2B5EF4-FFF2-40B4-BE49-F238E27FC236}">
                <a16:creationId xmlns:a16="http://schemas.microsoft.com/office/drawing/2014/main" id="{20051BD9-1F81-4AB7-AD43-9E27256F5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6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文本框 20">
            <a:extLst xmlns:a="http://schemas.openxmlformats.org/drawingml/2006/main">
              <a:ext uri="{FF2B5EF4-FFF2-40B4-BE49-F238E27FC236}">
                <a16:creationId xmlns:a16="http://schemas.microsoft.com/office/drawing/2014/main" id="{0E0A4548-D5D3-4D68-998C-E13973082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95–120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代码跟踪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9468BD40-6D5C-4542-BF39-1314B3AAD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927600"/>
            <a:ext cx="106172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课后应能在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nano-vLLM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中标出请求状态变化和关键函数。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F916184D-D9BC-4C9B-98BA-6F7489E10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5" name="文本框 24">
            <a:extLst xmlns:a="http://schemas.openxmlformats.org/drawingml/2006/main">
              <a:ext uri="{FF2B5EF4-FFF2-40B4-BE49-F238E27FC236}">
                <a16:creationId xmlns:a16="http://schemas.microsoft.com/office/drawing/2014/main" id="{2286AF96-F0C8-47EA-8D97-0974EB30F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2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9313770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DDB23EC1-F8BB-4BB9-88CA-58145D1A4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1398AE77-B23E-451B-8BB4-2D925C968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36F4F752-1311-48E0-B336-867005319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Transformer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推理的最小路径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A92A1EAB-9B47-402D-A157-FA0D23E0F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F61C3248-9C88-42A3-B846-BA61B5034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20800"/>
            <a:ext cx="10668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不展开训练，只保留生成一个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所需的计算</a:t>
            </a:r>
            <a:endParaRPr sz="15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797F66C2-F561-4A4C-96E7-B6E1D8006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4CABF270-6416-400C-B4B2-594081F98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4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9EC06BE7-C44A-4B2A-AF75-D0C2F24EC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1000"/>
            <a:ext cx="176276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Embedding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编号变向量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5B978767-F6E3-4DD7-91F8-2EF343FAE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556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C82546EB-FFE0-4081-BC66-77AEF488A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336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4961DE0B-6204-4CE5-A742-8177EBFAF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036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4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D59B7D00-C897-4B3B-A8AE-D2A991C39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0360" y="2921000"/>
            <a:ext cx="176276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Attention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从上下文取信息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EBF03153-82D2-4387-AFB7-6C5F4FB23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7012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47FB56C4-3D51-4590-869D-003A8CD94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792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08172314-5579-40AC-87AA-97A5B84A2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4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E54EFF66-C0BC-46B2-A5E3-6C0FC1EB3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2921000"/>
            <a:ext cx="176276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MLP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逐位置变换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97CD63E7-0444-44BA-9905-CCC0B7C29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468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6EFE47FA-D359-4EA6-9CEF-650F3948A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248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文本框 19">
            <a:extLst xmlns:a="http://schemas.openxmlformats.org/drawingml/2006/main">
              <a:ext uri="{FF2B5EF4-FFF2-40B4-BE49-F238E27FC236}">
                <a16:creationId xmlns:a16="http://schemas.microsoft.com/office/drawing/2014/main" id="{026E3635-3893-4405-9C24-6C0B58A3C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948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4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文本框 20">
            <a:extLst xmlns:a="http://schemas.openxmlformats.org/drawingml/2006/main">
              <a:ext uri="{FF2B5EF4-FFF2-40B4-BE49-F238E27FC236}">
                <a16:creationId xmlns:a16="http://schemas.microsoft.com/office/drawing/2014/main" id="{1A38E5D5-5436-46EF-8533-7373298B2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9480" y="2921000"/>
            <a:ext cx="176276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Logits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得到词表分数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B2239D43-DB0D-42E5-AEC8-3A064D4BF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924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14C9637F-3C88-4F27-8C8E-37FFAC5CE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704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4" name="文本框 23">
            <a:extLst xmlns:a="http://schemas.openxmlformats.org/drawingml/2006/main">
              <a:ext uri="{FF2B5EF4-FFF2-40B4-BE49-F238E27FC236}">
                <a16:creationId xmlns:a16="http://schemas.microsoft.com/office/drawing/2014/main" id="{DD51EBEA-7743-47B6-A7AC-1B60FAE11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404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05</a:t>
            </a:r>
            <a:endParaRPr sz="14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文本框 24">
            <a:extLst xmlns:a="http://schemas.openxmlformats.org/drawingml/2006/main">
              <a:ext uri="{FF2B5EF4-FFF2-40B4-BE49-F238E27FC236}">
                <a16:creationId xmlns:a16="http://schemas.microsoft.com/office/drawing/2014/main" id="{626F79DD-0CF5-4C3C-AE1F-744C78E50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4040" y="2921000"/>
            <a:ext cx="176276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Sampling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选下一个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文本框 25">
            <a:extLst xmlns:a="http://schemas.openxmlformats.org/drawingml/2006/main">
              <a:ext uri="{FF2B5EF4-FFF2-40B4-BE49-F238E27FC236}">
                <a16:creationId xmlns:a16="http://schemas.microsoft.com/office/drawing/2014/main" id="{D53C1449-91CB-4445-B2C4-A91D2751D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73600"/>
            <a:ext cx="10668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每一层都会读写中间状态，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KV Cache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位于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Attention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路径。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C01F6A1D-685F-44F7-B502-82FEEC61F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9" name="文本框 28">
            <a:extLst xmlns:a="http://schemas.openxmlformats.org/drawingml/2006/main">
              <a:ext uri="{FF2B5EF4-FFF2-40B4-BE49-F238E27FC236}">
                <a16:creationId xmlns:a16="http://schemas.microsoft.com/office/drawing/2014/main" id="{147295C6-8499-4E9B-B432-9E3340200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3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48099982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FF4CF31E-AEDE-48FF-BD95-E5371579C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1156A53B-7E2B-49D3-8FA1-A08FE6705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E3457D56-2894-4EE2-A9A3-F68FC4695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Q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V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的直觉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8C992E99-974E-494A-A267-B0A884B80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8D841990-6DD9-4183-B50D-3A4EE4E08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6637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5BF99B72-7092-487B-84A9-057484525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002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Query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表示当前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想从历史中查什么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8902E890-3064-46E5-85A8-F2B25CA3E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5781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B468CF33-1E16-4D97-BEAC-3683E42E9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146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Key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表示每个历史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可被怎样匹配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3E20BC60-F2A3-4067-B72D-4456F149C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4925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BCA30A9B-8E65-4F61-BB5A-5454BBC07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290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Value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是匹配后取回的信息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3A63C35D-7844-4559-BC93-A084108D7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4069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30577F3E-1339-48A9-946C-F9C600106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3434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Attention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权重由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Q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的相似度决定，再加权求和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V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10A84E6F-B12D-4FAD-9FD2-BD700CF85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1600200"/>
            <a:ext cx="3352800" cy="34544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9EC8DFE3-6878-4B17-BF13-883182C21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1905000"/>
            <a:ext cx="27305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先这样理解</a:t>
            </a:r>
            <a:endParaRPr sz="13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45B85197-A968-47FC-8BFA-1A125261A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2438400"/>
            <a:ext cx="2730500" cy="1014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图书馆类比：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Q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是检索词，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是索引，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V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是书中的内容。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7C86D688-CB39-40EE-951D-836DEAE7A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52F32C73-A86D-4E48-832E-1540D7AB3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4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61895150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F45FBE44-684D-405D-A0B3-AFE704B8B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805242DB-DAE3-4419-A639-4E8513285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8FE1FAAA-E67A-4F62-A32F-E02A739D6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为什么缓存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和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V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7A1BF3AE-E1D3-46DA-AB2B-E48980B6C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1E82408B-72A2-4D02-B941-8FF6369DB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46200"/>
            <a:ext cx="10668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第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t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步生成时，历史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的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K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V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不会改变</a:t>
            </a:r>
            <a:endParaRPr sz="15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1F3D1605-FE2D-4A24-8C54-8FDCFE8D5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879600"/>
            <a:ext cx="10795000" cy="2971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050C1B"/>
          </a:solidFill>
          <a:ln xmlns:a="http://schemas.openxmlformats.org/drawingml/2006/main" w="12700">
            <a:solidFill>
              <a:srgbClr val="364B6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4A0956E5-C772-4387-BB93-8EFFA81C0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000" y="2159000"/>
            <a:ext cx="10160000" cy="1198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没有缓存：每一步重新计算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1…t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的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K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、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V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有缓存：只计算新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token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的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K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、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V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旧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K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、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V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直接从显存读取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Q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只服务当前一步，因此通常不长期保存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9ED87879-90A1-44F8-AC86-7926EA2FC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200" y="5156200"/>
            <a:ext cx="1066800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KV Cache </a:t>
            </a: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减少重复计算，但引入持续增长的显存占用和带宽压力。</a:t>
            </a:r>
            <a:endParaRPr sz="17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122C11AA-A80C-47E6-9B7F-846E11D8D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E3B5618A-2EED-4D75-BE0D-7F774589D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5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37215150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7E34CA3F-B4A9-4651-8AE3-66B9EA0B1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5F891CD9-BC26-4F4E-AC7E-1FB1B200D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32E07080-35D5-402A-8162-2183DAA58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Prefill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的张量变化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9AF28726-362C-4DB8-8620-F3E8655BE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40966C1A-EACF-4DA0-B4B7-9611D7826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20800"/>
            <a:ext cx="10668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以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8-token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输入为例</a:t>
            </a:r>
            <a:endParaRPr sz="15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E4DF559C-8EC9-4AC7-A275-CB55D78F5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C51DB3D2-0526-43B1-9164-B5B584A21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4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BD977082-2B7E-42CD-AD2A-B6A7EE137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1000"/>
            <a:ext cx="176276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8 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个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2CD4C31C-F15A-4786-8D49-216A512E6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556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3505D45A-40D2-47D7-AE17-867044C56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336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1D8D6D40-B3C6-417B-ACE9-46FEA9C50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036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4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C5704C8B-1E81-4D6A-8684-3BB921BF3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0360" y="2921000"/>
            <a:ext cx="1762760" cy="6140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一次并行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forward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3A7A672C-4338-4992-ADF0-72F529600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7012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41DA8C6B-02DD-4A16-97BD-27F2D1FF1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792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DB56766F-D7D2-42DE-AF60-0A4A4F725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4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C30E72CF-2940-48A9-936F-441C42903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2921000"/>
            <a:ext cx="176276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产生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8 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组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K/V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ADA59640-6BEF-4203-984C-1A837D974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468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6140EAC6-B571-4061-9B77-2EB98056A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248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文本框 19">
            <a:extLst xmlns:a="http://schemas.openxmlformats.org/drawingml/2006/main">
              <a:ext uri="{FF2B5EF4-FFF2-40B4-BE49-F238E27FC236}">
                <a16:creationId xmlns:a16="http://schemas.microsoft.com/office/drawing/2014/main" id="{9B81155E-8ABE-46D1-9B4D-522FE2A08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948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4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文本框 20">
            <a:extLst xmlns:a="http://schemas.openxmlformats.org/drawingml/2006/main">
              <a:ext uri="{FF2B5EF4-FFF2-40B4-BE49-F238E27FC236}">
                <a16:creationId xmlns:a16="http://schemas.microsoft.com/office/drawing/2014/main" id="{26D2FA2A-EE35-4A6A-B066-D8060610C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9480" y="2921000"/>
            <a:ext cx="1762760" cy="6140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得到最后位置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logits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BF5FCC8A-27BB-4D25-AF66-1D9C9462D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924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09939DD5-85FF-433A-BDA7-2E80F9187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704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4" name="文本框 23">
            <a:extLst xmlns:a="http://schemas.openxmlformats.org/drawingml/2006/main">
              <a:ext uri="{FF2B5EF4-FFF2-40B4-BE49-F238E27FC236}">
                <a16:creationId xmlns:a16="http://schemas.microsoft.com/office/drawing/2014/main" id="{789423B3-31EA-4E90-B924-D91FC45CD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404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05</a:t>
            </a:r>
            <a:endParaRPr sz="14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文本框 24">
            <a:extLst xmlns:a="http://schemas.openxmlformats.org/drawingml/2006/main">
              <a:ext uri="{FF2B5EF4-FFF2-40B4-BE49-F238E27FC236}">
                <a16:creationId xmlns:a16="http://schemas.microsoft.com/office/drawing/2014/main" id="{C286B81F-57F8-4732-8AD1-FDA9D5611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4040" y="2921000"/>
            <a:ext cx="176276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采样首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文本框 25">
            <a:extLst xmlns:a="http://schemas.openxmlformats.org/drawingml/2006/main">
              <a:ext uri="{FF2B5EF4-FFF2-40B4-BE49-F238E27FC236}">
                <a16:creationId xmlns:a16="http://schemas.microsoft.com/office/drawing/2014/main" id="{836F4C64-C23D-4100-80DA-07CF7BBAD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73600"/>
            <a:ext cx="10668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并行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”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指序列位置可批量计算，不代表没有层间依赖。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F9ED8AB5-E860-4942-9244-72D1D44B4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9" name="文本框 28">
            <a:extLst xmlns:a="http://schemas.openxmlformats.org/drawingml/2006/main">
              <a:ext uri="{FF2B5EF4-FFF2-40B4-BE49-F238E27FC236}">
                <a16:creationId xmlns:a16="http://schemas.microsoft.com/office/drawing/2014/main" id="{80363B16-A93A-4906-87A8-6F71AEBAC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6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5270947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E0C6305C-A9BD-44BA-B9DD-4A29D28B6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6A75ECFF-E330-411A-BCEC-ED3A2A9C8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请求状态机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362F3AC1-BB95-41D0-9669-2AC386F8C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2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8AC1AEAC-C4B0-49EB-AF28-99ED2E8B8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7950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请求不是一次函数调用，而是一组持续演化的状态</a:t>
            </a:r>
            <a:endParaRPr sz="16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21A9B436-1084-44CE-A721-BEDC15647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4B2E618E-69B9-4850-89F8-573E2D45F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6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076C5D9C-8898-4BB2-AF1B-2329ED417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WAITING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进入队列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6F725B63-1B61-45C2-AC05-BD919C8A9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5950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5E3AF652-C62E-47BA-A6F8-5DB1223E8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915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5F0A9108-9A16-4B74-8909-1614A3BF3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155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6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98B74B1D-CAE1-4CA7-9636-31C62F1E7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155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RUNNING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获得执行槽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3D23B8EA-57DC-4A8B-94EB-D64050273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323F946A-6FF2-47D1-9BC2-A0FD6F461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870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F89B1C60-FEB9-427C-B299-E4130F8EA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110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6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ADF1F3A2-2E86-4D85-ACD0-E844649EC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110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PREEMPTED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让出资源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7E6B8C88-5D9E-4311-A4BE-73B71421A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55050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20F67D1E-433C-48C7-AE25-F9CA3BA59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文本框 19">
            <a:extLst xmlns:a="http://schemas.openxmlformats.org/drawingml/2006/main">
              <a:ext uri="{FF2B5EF4-FFF2-40B4-BE49-F238E27FC236}">
                <a16:creationId xmlns:a16="http://schemas.microsoft.com/office/drawing/2014/main" id="{F0D1145B-2EFF-4D18-8148-2A6BF9425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6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文本框 20">
            <a:extLst xmlns:a="http://schemas.openxmlformats.org/drawingml/2006/main">
              <a:ext uri="{FF2B5EF4-FFF2-40B4-BE49-F238E27FC236}">
                <a16:creationId xmlns:a16="http://schemas.microsoft.com/office/drawing/2014/main" id="{5D70719E-F914-47E3-902C-0D7824C4D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FINISHED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释放状态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B4DCEBE0-C97D-4197-AB6F-8BAA024AA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927600"/>
            <a:ext cx="106172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状态转换由调度决策、内存压力和终止条件共同触发。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015556C7-BF45-4516-A5A1-D014F70A5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5" name="文本框 24">
            <a:extLst xmlns:a="http://schemas.openxmlformats.org/drawingml/2006/main">
              <a:ext uri="{FF2B5EF4-FFF2-40B4-BE49-F238E27FC236}">
                <a16:creationId xmlns:a16="http://schemas.microsoft.com/office/drawing/2014/main" id="{22F897F4-CB95-4C12-839D-B292B421D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7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97237653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EA9F26F5-4A5F-48F3-9DA8-037F3F01D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4A3CB89F-3DAE-4EBA-AA35-78C66A38A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入口层的职责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9BACFB5F-FCAC-4FEB-95F8-D9661AF88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2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6338338B-0D22-44BC-8FE3-D3B954C3A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FE166530-E799-418B-9095-95821AA35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解析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prompt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、采样参数与停止条件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5BB83370-3287-4A6E-AB33-168D21E4D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ABD356CC-570D-42BC-9BCE-12F01F7B1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建立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request_id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并维护流式连接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D1DE4360-2446-42FD-A7A3-AB710DD71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DCF69E1F-6F1B-4F6C-94CE-14350857D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执行限流、鉴权和输入校验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4E041C52-836C-4A42-BF6D-8B77ACB79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755C31F7-71C8-4442-8E38-2C6E0595C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把请求交给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engine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，而不是直接调用模型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F5EA923B-0730-4DB9-BFBE-D0A88564B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F9899A55-05FE-40FD-9653-4BEF7400D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D9C7DB1E-F485-457E-BFBB-16F36F471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7372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入口层把用户协议转换为运行时对象。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F5A7A829-1603-450E-AA9D-382802E26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1B07AD03-15E8-42D8-B9E2-643B1A6A3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8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86874410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87C7B407-1D8A-4899-B85D-2E81BABA7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BD414BF3-73C8-41D2-8519-A4210AADF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最小调用链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07767636-108E-4203-8F5D-9953EF16D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2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3AA2AC0A-DD52-496E-872D-242239C9D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16000"/>
            <a:ext cx="10795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不同实现命名可能变化，但职责顺序稳定</a:t>
            </a:r>
            <a:endParaRPr sz="15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57F06E16-7170-41FD-B72B-092E09BCA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10795000" cy="3530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050C1B"/>
          </a:solidFill>
          <a:ln xmlns:a="http://schemas.openxmlformats.org/drawingml/2006/main" w="12700">
            <a:solidFill>
              <a:srgbClr val="364B6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2E644576-7642-4824-9611-AF3B7C837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955800"/>
            <a:ext cx="10185400" cy="16605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API server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 └─ engine.generate(request)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     └─ scheduler.schedule()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         └─ model_runner.execute_model()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             └─ sampler.sample()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                 └─ output_processor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E7A43D57-6444-42F8-8351-683D2A5DB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5486400"/>
            <a:ext cx="106426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阅读代码时先找对象边界，再跟踪数据结构。</a:t>
            </a:r>
            <a:endParaRPr sz="16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63ECBE4A-EB6D-4F81-86B9-5C1D96B52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BB7A05E2-F796-4B6E-91BE-6F53DB02A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9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8505642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CC39A7D0-8E29-4D56-B45D-30C3946A2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4B9C6F79-A8E4-4BA8-A52A-942404BAE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请求对象中的关键信息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2D44152E-4D5A-49B6-A436-1796C776F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2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621C5F1D-061E-4761-B718-8B2710167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6222DBA6-5C09-49EF-BCED-AD3C94999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输入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与已生成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9E54680D-06DE-45CA-B3CF-9D6A20F4E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4FC79DDC-47DD-464C-99F6-8177B34B1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采样参数、停止条件和优先级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1DF43A1B-DA4C-42DB-8818-A72E6379A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12A6FDC1-43FB-4D80-B4D4-68006C07B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KV block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映射与占用量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A8D4F476-476C-46BF-A14C-4604703E7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252B40FA-1EE0-4A96-B3F2-A87A8D7D3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到达、首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、完成等时间戳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106A70E1-477F-48E6-9A79-B9F09C617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864CFC1A-EFD3-4A87-B117-09F564DC2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63634AE3-C719-44CC-8A9E-272F24C07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1060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这些字段同时服务调度、执行与指标采集。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5B8A2920-EE74-4C93-BC80-A6ACFE48C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F4095E16-45BB-4CB6-A51A-FAEAEDE5B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10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66074024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B6489420-E276-4E52-9E6C-B180C32F4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AB0C7289-0D03-471F-A921-2A8B14F98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Prefill 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Decode 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的数据形态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5E6FB7B5-A444-4FB9-A658-95BCA1993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2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15B8C514-5532-43CC-8CB0-7624415EA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Prefill</a:t>
            </a:r>
            <a:endParaRPr sz="21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75A874AD-E9C8-4EBE-89E5-C8DB1753B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序列长度大，单次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多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DCDEDADC-9B89-40DC-BB68-684F5B9CE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注意力矩阵规模随输入增长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AD7DDA51-CEF2-4BB5-A946-32D685EBC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输出第一份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状态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7E0A0898-3D56-4B6A-8743-D52FCADB8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Decode</a:t>
            </a:r>
            <a:endParaRPr sz="21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F85079F0-2F73-4521-9F40-07936B7FF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序列长度持续增长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C3197017-A49E-4546-A993-2E81AA49F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每轮每请求通常一个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D53284D3-7E54-4B47-97F5-F1652F7C6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不断读取并追加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C6F176A0-719C-407C-B000-B3E9DE6D2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5410200"/>
            <a:ext cx="106426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生命周期把两个阶段连接起来，调度器决定它们如何共享设备。</a:t>
            </a:r>
            <a:endParaRPr sz="16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5522CEB5-4FAF-4E2F-8B8D-37AF6C0B7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60E7F8BE-DCFE-4690-96E9-FC0AEC8EF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11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8402367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4D8D0CCC-34B0-4D90-8567-3A070204F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42771EA2-EE7C-4025-B314-3AABF1DD0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36E4B57F-1AB5-478E-8929-2D87DEDD0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Decode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的逐步增长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66C10CE5-E7C2-48E1-B8C7-52BB81551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3C1EEF7D-F94D-4B23-BB81-22FB6AAED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46200"/>
            <a:ext cx="10668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首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生成后，每轮只增加一个位置</a:t>
            </a:r>
            <a:endParaRPr sz="15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66B0B40B-A812-4E32-AEF2-F9DA4246C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879600"/>
            <a:ext cx="10795000" cy="2971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050C1B"/>
          </a:solidFill>
          <a:ln xmlns:a="http://schemas.openxmlformats.org/drawingml/2006/main" w="12700">
            <a:solidFill>
              <a:srgbClr val="364B6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1B9248B0-00A7-4330-AE82-893661FC5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000" y="2159000"/>
            <a:ext cx="10160000" cy="1198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step 1: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读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8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组历史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KV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，写第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9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组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step 2: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读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9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组历史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KV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，写第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10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组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step 3: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读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10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组历史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KV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，写第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11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组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序列越长，每步需要读取的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KV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越多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FAE69CAE-89FF-428A-8BDB-5DD8E3883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200" y="5156200"/>
            <a:ext cx="1066800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长输出会同时增加迭代次数和单次</a:t>
            </a: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 attention </a:t>
            </a: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的数据量。</a:t>
            </a:r>
            <a:endParaRPr sz="17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6EF76456-CA9B-4782-855B-50913C4E6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7778AA3F-EF3F-4531-BF60-0BAA701F0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12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74352030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09E51219-D54E-4890-874D-5034CE030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CC2CB612-FB05-423F-96BD-CD3638669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一次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Prefill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0DEC206B-CBD7-416C-928B-904E4A50A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2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6D6633D4-BCCF-4198-BD86-2BF367677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7950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从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序列到首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token</a:t>
            </a:r>
            <a:endParaRPr sz="16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A017B33F-B311-44C9-B154-FEE5F033A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93CD010C-5A00-43C9-B262-FE22A8400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6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C5F8DDB4-AE11-4639-A41D-1A2E4D6C6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Tokenize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构造输入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2DDECC99-CCCF-4790-B10A-31A3031BD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5950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EA296C73-4664-4277-B333-E4ADACD72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915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C532E677-C362-4EDF-A65E-46064382E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155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6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1A6A246C-A77F-4A27-8493-E54CA17C4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155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分配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建立块表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2C1AA069-7957-4CA9-BCA5-0698FD3E0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D484BFD0-7513-4991-B065-ABFD15973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870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ADBEAA0D-C7AF-4C91-A872-199A77E1C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110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6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0AEA1FAF-E56F-4262-A395-62865622D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110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Forward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计算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logits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639B6E9A-2A74-4B1C-BDA1-C97A36736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55050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0F85DBD6-F6F6-4F47-99CF-CE26AD6EA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文本框 19">
            <a:extLst xmlns:a="http://schemas.openxmlformats.org/drawingml/2006/main">
              <a:ext uri="{FF2B5EF4-FFF2-40B4-BE49-F238E27FC236}">
                <a16:creationId xmlns:a16="http://schemas.microsoft.com/office/drawing/2014/main" id="{166166A5-4261-4D68-AE65-E3044D2C1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6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文本框 20">
            <a:extLst xmlns:a="http://schemas.openxmlformats.org/drawingml/2006/main">
              <a:ext uri="{FF2B5EF4-FFF2-40B4-BE49-F238E27FC236}">
                <a16:creationId xmlns:a16="http://schemas.microsoft.com/office/drawing/2014/main" id="{0BCCF8C9-FF29-437A-AA28-DC5562F83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Sample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产生首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66E56610-BE8B-4A7B-BFF0-A565D6342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927600"/>
            <a:ext cx="106172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TTFT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包含排队、预处理和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Prefill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执行。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2952951B-EC13-40DF-B0EB-2E41ED7D9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5" name="文本框 24">
            <a:extLst xmlns:a="http://schemas.openxmlformats.org/drawingml/2006/main">
              <a:ext uri="{FF2B5EF4-FFF2-40B4-BE49-F238E27FC236}">
                <a16:creationId xmlns:a16="http://schemas.microsoft.com/office/drawing/2014/main" id="{3D1B6202-42A1-4A98-A267-2CB58E11A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13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88883661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6D52F2A2-2993-4FB1-8C4B-0F6147C7D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8BEAE9F2-7F90-4F5E-A013-EC5FF00E9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一次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Decode 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迭代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ECB0DE4C-5787-404C-82D7-02B9FF2C9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2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68ED9676-EDFF-4927-AA8E-B10AA5EDA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7950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连续批处理在每次迭代重组运行集合</a:t>
            </a:r>
            <a:endParaRPr sz="16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CCEAE797-CAC3-41CA-8CF6-7E7DF03B4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5200"/>
            <a:ext cx="1995805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DFBF300D-E045-41F3-B0D2-6EEDC6143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6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B076DA67-AC97-4E38-9667-C308A1091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97200"/>
            <a:ext cx="1691005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选择活跃请求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B68B381C-B5F5-4ABA-83EC-D58E0216B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540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9EEE789E-0A26-40A9-AA9B-2005CE4BD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860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4C0CBB65-683C-4164-8E3A-C5F2A2872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100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6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454E2399-6E29-40DB-844F-B11BE6B8D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1005" y="2997200"/>
            <a:ext cx="1691005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准备位置与块表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7EFDF70C-C994-4275-82AF-D4766245C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504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CCA983EF-E2AE-42CE-8E4F-D02B06C4B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824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E3FC34AD-981D-42E2-8B3B-A8D67F3FF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064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6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82A842D7-925E-4A08-AFA9-1E591CA32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0645" y="2997200"/>
            <a:ext cx="1691005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执行单步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forward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5E912455-546B-4A6D-A471-52D6AC1D0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468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A9BD07C9-0D31-4548-9FCD-C2ECDCA95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788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文本框 19">
            <a:extLst xmlns:a="http://schemas.openxmlformats.org/drawingml/2006/main">
              <a:ext uri="{FF2B5EF4-FFF2-40B4-BE49-F238E27FC236}">
                <a16:creationId xmlns:a16="http://schemas.microsoft.com/office/drawing/2014/main" id="{50DACEBC-1A6B-4562-91B3-6FA6BAEFB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28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6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文本框 20">
            <a:extLst xmlns:a="http://schemas.openxmlformats.org/drawingml/2006/main">
              <a:ext uri="{FF2B5EF4-FFF2-40B4-BE49-F238E27FC236}">
                <a16:creationId xmlns:a16="http://schemas.microsoft.com/office/drawing/2014/main" id="{FA5E7ADE-D3EF-4507-9978-BDC0FF861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285" y="2997200"/>
            <a:ext cx="1691005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采样并更新状态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C67E0FD7-9CC8-4D6F-A60D-B3DC4C03A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432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527203BB-4A67-4167-A901-1F6DF2D56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752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4" name="文本框 23">
            <a:extLst xmlns:a="http://schemas.openxmlformats.org/drawingml/2006/main">
              <a:ext uri="{FF2B5EF4-FFF2-40B4-BE49-F238E27FC236}">
                <a16:creationId xmlns:a16="http://schemas.microsoft.com/office/drawing/2014/main" id="{7EAAD37F-0BEC-4CD1-B4D6-615AF954A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992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05</a:t>
            </a:r>
            <a:endParaRPr sz="16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文本框 24">
            <a:extLst xmlns:a="http://schemas.openxmlformats.org/drawingml/2006/main">
              <a:ext uri="{FF2B5EF4-FFF2-40B4-BE49-F238E27FC236}">
                <a16:creationId xmlns:a16="http://schemas.microsoft.com/office/drawing/2014/main" id="{6B1F9942-887E-4FC8-850B-E5A2095EC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9925" y="2997200"/>
            <a:ext cx="1691005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返回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或结束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文本框 25">
            <a:extLst xmlns:a="http://schemas.openxmlformats.org/drawingml/2006/main">
              <a:ext uri="{FF2B5EF4-FFF2-40B4-BE49-F238E27FC236}">
                <a16:creationId xmlns:a16="http://schemas.microsoft.com/office/drawing/2014/main" id="{E001AAA1-8DDD-4399-85B4-3A189475C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927600"/>
            <a:ext cx="106172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TPOT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由多次迭代的稳定性决定。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BC49C1D4-0ECD-4C5E-8F2A-F8C7BC252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9" name="文本框 28">
            <a:extLst xmlns:a="http://schemas.openxmlformats.org/drawingml/2006/main">
              <a:ext uri="{FF2B5EF4-FFF2-40B4-BE49-F238E27FC236}">
                <a16:creationId xmlns:a16="http://schemas.microsoft.com/office/drawing/2014/main" id="{FAE3D60B-762E-4B26-B505-C75169F9F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14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14540410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7EECEB39-C0C3-46AB-B6B5-C3A443AAE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AE129D23-C989-4C70-A130-ECB824A93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停止与清理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110AFEA6-D5DE-4F8D-A287-0E2277FCD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2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D9A2FC7B-9DC8-4AD2-9E98-9BC34F504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1D48BA1B-E32B-4ABA-A703-0E4501A97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命中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EOS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、停止词或最大输出长度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56C8E179-EEE1-4961-8A8F-5A2AD34F1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D555E3E1-5A10-4866-B7A7-92F8B090E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向流式连接发送最终状态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56B3D70F-A2CD-4A53-AEE0-FC13CB9FC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BE1C2836-1DB9-4E99-861D-F9E001127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从调度队列删除请求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6B48544D-C876-4459-88BD-AE4F3B504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E6151D6C-FA2B-4E7A-A2E7-C3DBDDF78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释放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 block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和临时缓冲区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BD2BA1EE-E9B7-4787-A626-0EF0CD9A0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CEAAC7B0-29BA-4BEF-ABBE-9EF061860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40A21538-457B-41AD-A662-0464391E9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7372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结束路径和异常路径都必须回收状态。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7D5A26A7-7CFE-4041-B23F-7249927BE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EE221689-4CB0-4D14-817B-E7B940C2D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15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64393864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44E0ABBC-4BE7-4D43-9E08-1478DC0D5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242E78B3-67CF-4262-99AA-19731D9F5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近期研究</a:t>
            </a:r>
            <a:endParaRPr sz="12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DC608599-C0A8-4DDB-B61C-114644D68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近期研究：长推理输出的加速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B665C905-EAFA-4001-AA52-71C5E7578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29474B3C-882C-4E73-901B-5033E23BF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46200"/>
            <a:ext cx="10795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SpecGen</a:t>
            </a:r>
            <a:r>
              <a:rPr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，</a:t>
            </a:r>
            <a:r>
              <a:rPr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MLSys 2026</a:t>
            </a:r>
            <a:endParaRPr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A57DE3D8-49FB-4558-8252-3D5970256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2082800"/>
            <a:ext cx="673100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问题：推理模型生成很长的思维链，逐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 Decode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成为主要成本。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D6E9649B-59E3-4527-BE21-DB7544167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2946400"/>
            <a:ext cx="673100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方法：同一模型执行稀疏自推测，调度器统一组织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draft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verification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，并管理动态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6CD9667D-02A5-4579-810B-A70369642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4013200"/>
            <a:ext cx="6731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论文报告：论文报告在其模型和硬件设置下获得加速。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B3CA458C-86D7-475B-93CF-7C05E7887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006600"/>
            <a:ext cx="3454400" cy="2895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E16A0713-B635-4E85-915F-38C2A8F4C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5000" y="2286000"/>
            <a:ext cx="27940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课堂怎么读</a:t>
            </a:r>
            <a:endParaRPr sz="13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0C9BCF08-0610-468D-88ED-B74E3DEE2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5000" y="2794000"/>
            <a:ext cx="2794000" cy="922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推测解码收益由接受率、验证批次和额外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成本共同决定。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D1BB7957-8684-446A-9C1B-3727280B9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5689600"/>
            <a:ext cx="10795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5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来源：</a:t>
            </a:r>
            <a:r>
              <a:rPr sz="105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https://proceedings.mlsys.org/paper_files/paper/2026/hash/66a026c0d17040889b50f0dfa650e5e0-Abstract-Conference.html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868FFFDF-6B4A-4317-8A4F-5556E1E78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92CC06B5-DEEA-49E4-9F1D-54750F92A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16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500336903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BDD4FC67-D1DA-4D51-9541-EBD482CB6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BB78037A-E13F-414A-8784-AAA24F09D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取消、超时与异常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94E0D7F2-1B60-48A9-BCE9-9933D5D62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2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07A17A0A-0755-4CE5-919F-D72DD5271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85439D71-B93A-4C60-8FDF-34D13B86C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客户端断开需要传播取消信号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724A8303-720E-496F-ACFC-FCC96DE58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68D65B17-A6FC-4D51-88F8-DF1731C91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超时请求不能继续占用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与计算槽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093A973D-A2F2-4484-B07F-9D43E5F9C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B0C38973-F650-4A4B-890C-472C4F846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执行器异常要避免半释放状态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110615A4-5E0F-4D77-B2EE-32A9F75DD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5DF7DC2E-66CC-4940-BD26-6352822D9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重试策略需防止重复生成和重复计费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9D4B9AE5-3ACD-4A3D-AC38-9084E35D1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55061054-1CC1-417C-BCAA-8732B96FF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AC293159-CBE5-4931-8FA3-02684D8D9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7372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生产系统的正确性集中在非正常路径。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EEC2C8BA-2519-43DD-A010-7BC9731C3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0C7E441E-8DF8-4F39-948C-E2C022199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17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33205309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A377C1C6-66CF-4A29-B41A-A0721AD2A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4BE2A162-6ED3-48E8-AA14-4B9EBC002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同步批处理与在线迭代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5FF8E172-DEDD-4877-B3E5-886575C78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2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2BDE1A7A-4CCB-4254-8DE6-6C12BE701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静态批处理</a:t>
            </a:r>
            <a:endParaRPr sz="21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3D90CF25-6962-4F43-8BE5-709F0E084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整批同时开始和结束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9C595610-21FE-4083-81F7-7FE1CAA93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受最长序列拖累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D0031E13-6554-4D5C-BFB3-335D03299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实现简单但空洞较多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649D105C-341E-403D-BBB1-DE50EE76D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连续批处理</a:t>
            </a:r>
            <a:endParaRPr sz="21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82D5B5B9-43A6-4B08-8D53-1FCCEBC08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每轮加入或移出请求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376FE935-F365-4EA4-B7FA-EE7D4A422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适配不同输出长度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E7285A01-E148-4606-AB53-B345E3606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需要更复杂的状态管理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DEDB0535-6194-41D2-A955-7716564EB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5410200"/>
            <a:ext cx="106426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连续批处理把请求生命周期变成调度循环。</a:t>
            </a:r>
            <a:endParaRPr sz="16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8A09DEB8-94C2-4AB0-BC55-F308914FB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B3A78A68-FC88-4848-B050-AF05041AD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18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13637103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8BEE2741-44DC-480E-AB56-DC0138177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D9B82E29-350F-4C69-A7F8-F193CC3C6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代码阅读断点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6F0F1FA9-E90D-4AD4-BE5C-892F03278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2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584C869D-C878-48AF-B339-1C264CAB2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16000"/>
            <a:ext cx="10795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建议在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nano-vLLM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最小实验中记录以下事件</a:t>
            </a:r>
            <a:endParaRPr sz="15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6F41F288-C461-407F-8C58-AD4B523F4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10795000" cy="3530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050C1B"/>
          </a:solidFill>
          <a:ln xmlns:a="http://schemas.openxmlformats.org/drawingml/2006/main" w="12700">
            <a:solidFill>
              <a:srgbClr val="364B6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3DDDE361-A999-4AC5-87F0-6845FCDE8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955800"/>
            <a:ext cx="10185400" cy="13989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on_request_arrive(req_id, prompt_len)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on_schedule(req_id, phase, blocks)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on_model_step(batch_size, token_count)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on_token(req_id, token_id, timestamp)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on_request_finish(req_id, reason)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4A5548F1-35BD-473C-8FA7-508AE7674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5486400"/>
            <a:ext cx="106426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事件日志应能重建每个请求的时间线。</a:t>
            </a:r>
            <a:endParaRPr sz="16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8898CE59-38E2-4CBC-9469-918F73197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B86F3087-63FE-4FC8-A2AB-C04E21300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19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71395160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1C971033-1105-4818-AFD1-A9B655D94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0E09A123-8FA1-4D5C-845A-6BFB3A691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78E44670-659A-4BA0-B143-C52F05F60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Temperature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top-k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top-p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573EC6FF-B6FE-4AE9-8E34-A3A7F6E4C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301C61BE-2756-4B95-A086-F211B381F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473200"/>
            <a:ext cx="51054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参数作用</a:t>
            </a:r>
            <a:endParaRPr sz="20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D917CE3F-F6FA-4EA8-A354-3E6BBE0C0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057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Temperature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调整概率分布尖锐程度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DBE011F7-079C-429A-B111-83B3EAB7A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819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top-k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只保留最高的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个候选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FF3E0516-0EAF-4ED4-8E5E-B69F37A0B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3581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top-p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保留累计概率达到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的候选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C24BA629-7393-4826-97C0-1FACDF01B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1473200"/>
            <a:ext cx="51054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系统实验要求</a:t>
            </a:r>
            <a:endParaRPr sz="20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EDA49AC4-260A-440C-B65B-2B168B94C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2057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比较性能时固定采样参数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826E6F74-B8EA-4347-A4DB-B01C34A4C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2819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正确性测试可使用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greedy decoding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7FAD958D-D174-47C2-A0B6-5635983AD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3581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报告是否启用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speculative decoding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FADB7A33-8FE8-4514-B069-1FAC4740B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200" y="5435600"/>
            <a:ext cx="10668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输出长度和接受率都可能随采样策略变化。</a:t>
            </a:r>
            <a:endParaRPr sz="1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FD392903-EC92-49BA-8379-A7A0E1E96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6964F93D-12DB-430C-B0DE-A8CAA3E01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20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995485994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71FFEA7E-1F78-4F77-95D9-2D9A4EF22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960153AB-FD70-4164-8E67-0029E2517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生命周期观测表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9C01A18B-2689-4D38-9E08-13C8C7B83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2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B5BF8738-007B-459A-88BB-EFE5D21AB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03770791-7F4D-44FD-A333-4C982BA3F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每个请求一行：到达、首次调度、首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、结束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6E5C2EB7-8D4B-4E4F-A924-9D9B93EFD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795D59B3-8C82-4F48-BEA5-5641C6A2A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每次迭代一行：批次构成、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token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数、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KV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使用量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90F20D5C-2F17-4AE6-94BB-03C370AEA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918A893A-E300-468E-89C7-3925604F9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把排队时间与执行时间分开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F7D16ACF-9017-4F91-A854-87C42B2E4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6ECC8287-3CB9-4214-9B70-B30339EAA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用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request_id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关联服务日志与执行日志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09B97A08-CB30-470C-9250-06294EE57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1A876882-DB78-47A4-8ADF-234C6CEEB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7D0D4F92-5446-4085-B7AD-F401C3C96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1060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可解释的时间线比单个总延迟更有诊断价值。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EC1D3096-E3E9-401D-8A1A-4557CE432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8A18822B-BD05-4B75-AFD5-5A0D4B419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21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95989586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EE738F85-805A-4AFD-8CA4-4919EB870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232D642C-5FE4-4EBC-9A15-01DCA7B8D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C55D85CF-F4C9-4BD8-8C43-82B08FFAA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阅读生命周期代码时的四个问题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7D3988FB-049B-4F41-89DC-CE19D85A2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8CFB3773-007B-4AB1-84E9-1CDE5409F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6637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FF29867F-CFCB-4DCE-A182-B81B71F63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002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当前对象保存了哪些不可丢失的请求状态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78801D03-6B7A-4191-845F-2E6BB2539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5781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493B3733-F990-4A92-BC07-E41CC7FAB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146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函数执行后，状态从哪里移动到哪里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EB1A831B-ED16-44B9-955A-BFDE4EF23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4925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9D001ADB-5CA4-40CA-9B1A-5900881FA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290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失败或取消时，谁负责释放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4C9979CA-6F3A-4268-8D9B-F9A60D43D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4069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070FF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7FF673C7-522B-4A9D-B467-AF13C5D3E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3434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时间戳在哪里记录，能否重建请求时间线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D7A086E0-910E-4E42-B9A3-0BC448B43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1600200"/>
            <a:ext cx="3352800" cy="34544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9070FF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5E0640C0-34E2-4A42-8486-CC3DB2A73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1905000"/>
            <a:ext cx="27305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先这样理解</a:t>
            </a:r>
            <a:endParaRPr sz="13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C10E7902-CCE8-4749-B5AC-F0FB1FBE7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2438400"/>
            <a:ext cx="2730500" cy="70675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看懂副作用比记住函数名更重要。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0984670A-6D8D-431B-80EE-6A9205EFB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0F872574-569F-41D7-8CE6-616078E86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22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038265215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47FEEF-EA53-492E-BFD8-B294D6011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D37DAC-B4C8-417C-AB23-D47F5A7FD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90B714-7C5E-45F7-A0F3-537EBABFF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专题 1：从文本到张量：入口路径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CB647C-E54D-465E-B6D7-302F41B60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从文本到张量：入口路径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21B4ED-637A-4D64-8879-6B7EE0538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BD5C98-2C10-4023-AFEE-FA807E7A3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2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C8EA0B-01ED-415F-97E2-CBDD7E114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4CDDC9-574B-47B2-8C69-AD400D80C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DD8381-154C-4B1E-9EE6-F46E7BAD3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180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defRPr>
            </a:pPr>
            <a:r>
              <a: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DF8B9E-A5E0-4724-82FC-70AB3F2DC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733550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本模块目标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564EF7-828B-4ABC-B43A-A524EC956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143125"/>
            <a:ext cx="7810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逐步追踪请求如何变成模型真正接收的张量。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AAD960-02E4-40A9-8C98-4EDE07CC6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333750"/>
            <a:ext cx="7429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C889C9-0F90-4A97-B729-C30BBD11C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14750"/>
            <a:ext cx="7810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目标：围绕“从文本到张量：入口路径”解释机制、完成量化算例，并指出关键失效条件。</a:t>
            </a:r>
          </a:p>
        </p:txBody>
      </p:sp>
    </p:spTree>
    <p:extLst>
      <p:ext uri="{BB962C8B-B14F-4D97-AF65-F5344CB8AC3E}">
        <p14:creationId xmlns:p14="http://schemas.microsoft.com/office/powerpoint/2010/main" val="1148748163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9EB01E7-CF6C-4540-9D59-26FA0EF9E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D0A2BD-D71F-433B-B9E3-77EF9D4F3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2AFC4D-8D54-47C2-A389-A3A9B281B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从文本到张量：入口路径的关键概念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02BC79-9A01-4803-988B-F645B05BC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对象、机制、约束与分析方法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4975EB-18CA-4DCE-AE2E-36339895B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3AB125-6404-49E5-8879-38654CBDD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2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8DB92A-FDE5-4CA4-BB55-CBE70FC2D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FAF39F-2DD6-4D69-B14B-C553AA80D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1FA8B3-1BD8-49F9-8F4F-6B38FEFC4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BC630E-C022-488B-B0BA-831009FE6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3DA001-CC23-47E8-ABCC-3897A4F3A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1. 对象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01E677-C79A-4949-8C53-3E3582225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分词器把字符串映射为 token id，并处理特殊 token。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E17B4C-E2EF-4FAF-BD3D-C3225DEB7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2F40CF-A037-4FBC-B7B1-B29BF17E3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438C3B-7540-40BC-A1F4-D010BD573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2. 机制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BD1B9C-DA23-412A-8B7F-40C8FDEC3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批内请求长度不同，需要 padding、packing 或位置元数据。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4097F4-FF29-48EB-9734-D3C5F808E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DEEA0D-1394-44C4-9AF7-90FCAECCE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F4DCB1D-3F8B-4D93-8678-DDE2B8541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3. 约束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533886-37BC-43E9-BE0F-FC1681B77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生成参数会影响停止条件、采样和可复现性。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A1D4586-03B5-4845-BA60-06194A11D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3620CA-0B62-48D6-A85D-45EA0B7F2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12A253C-7C7A-4A4F-B939-77F43F429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4. 方法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E72FDE4-EFCC-45D5-968E-8F2120F00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入口校验失败应在占用 GPU 资源前被发现。</a:t>
            </a:r>
          </a:p>
        </p:txBody>
      </p:sp>
    </p:spTree>
    <p:extLst>
      <p:ext uri="{BB962C8B-B14F-4D97-AF65-F5344CB8AC3E}">
        <p14:creationId xmlns:p14="http://schemas.microsoft.com/office/powerpoint/2010/main" val="1675510125"/>
      </p:ext>
    </p:extLst>
  </p:cSld>
</p:sld>
</file>

<file path=ppt/slides/slide2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CA61821-6838-423E-9C2A-A19C59C7A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E8F45C-0C31-4F79-AB3F-C3C59EBA8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62A2A0-833C-43BF-BDC3-742769995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从文本到张量：入口路径的算例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50A57C-9D06-4370-B118-A211EA4BA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根据给定条件逐步计算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4A965D-6853-48A7-8B67-0BCDC2825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9D32EA-5BC0-4304-B385-9A6756CE2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2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F9B072-5DDE-499B-8CC0-88D4BB0AC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4EDF1C-F829-40A8-80C9-83ADADC30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C1DEED-8FF2-4D9B-B5E6-593A01D6A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4000500"/>
          </a:xfrm>
          <a:prstGeom xmlns:a="http://schemas.openxmlformats.org/drawingml/2006/main" prst="roundRect">
            <a:avLst>
              <a:gd name="adj" fmla="val 19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FBD8A0-F310-497A-B364-999414B9C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097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5681C9-2397-4FCE-A87A-7000055BD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CC2D21-7772-4AA5-AA26-766572AC7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17907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两条输入长度分别为 5 和 8。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11E4A7-8C1D-4FE4-97E6-BF357BC71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22479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EC241D-59A5-430B-B396-61BE0D65E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479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C3AABE-679D-4599-8176-678B9F8A6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241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FAF640-F52E-4C95-9AE8-1DC4D84EE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26289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直接 padding 到 8 会执行 16 个位置，其中 3 个无效。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8DDC1C-A2A6-433D-AB7A-1925F4256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0861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3BC083-43C0-431E-B2E3-D98855147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86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17C059-1465-40AD-B675-7FECF4A67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623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15C002-260B-4C21-9A03-BC8C3C6C3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4671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packing 可减少浪费，但必须维护每条序列的边界和位置。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FCEBB0-1ABC-4B21-A5B0-ABCA08785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9243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F806088-A7C6-47E4-910F-F3259CEED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24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196A9D4-8D2F-4F8C-AB74-DFE6D00B9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005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6A536FA-5694-4998-9730-D90D43448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3053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边界元数据错误会造成跨序列注意力污染。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FA5B416-48B5-46BA-A5A1-88553006B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检查单位、数量级和隐含假设。</a:t>
            </a:r>
          </a:p>
        </p:txBody>
      </p:sp>
    </p:spTree>
    <p:extLst>
      <p:ext uri="{BB962C8B-B14F-4D97-AF65-F5344CB8AC3E}">
        <p14:creationId xmlns:p14="http://schemas.microsoft.com/office/powerpoint/2010/main" val="1503732731"/>
      </p:ext>
    </p:extLst>
  </p:cSld>
</p:sld>
</file>

<file path=ppt/slides/slide2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285424B-63FB-49CF-A838-CC9617DAB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6C4F23-56BE-4F3A-B7BA-BD83D6943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26C141-FE49-49C9-A30C-6F15578BB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从文本到张量：入口路径的完整过程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CB7285-F925-4635-8F1E-6CD09B8FC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沿请求或状态路径逐步复述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D93E5E-B146-4A35-BEC2-063BE0E92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89A796-49C9-4FB4-97A9-C4611AA24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2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94E7DF-F8B0-4188-8FE2-51F5F3A8F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E006DA-C46F-4F1E-AD84-E28E63123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15F7F9-A97F-44FD-8793-3DEF37B9E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1AC742-5946-48DC-BBCF-B7D587199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1A4212-7AE6-4B98-865B-45C12691C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解析 API 参数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8F16D7-7D26-4F29-BD0E-B3A42FF44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1A4A3E-E3B5-4220-A25D-B0CF98767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3A1009-4265-48E6-BF72-91C007E58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637B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5D212B-E370-48A5-A6A6-2B15C1DF0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模板化并分词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56EF07-28F7-438B-A53C-0D7F16164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595A30-9A07-434E-879C-CA6B27DD8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1683BB-9EEF-44A3-9AFA-A707FB5B6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758B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65A577-38F8-42B6-99DA-0A0DFCFCB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校验长度与配额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47C59A1-9DA8-4F73-8604-5D403C988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F0E47EB-D023-4D0F-9868-5B3109921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5710BA8-F8FE-4776-A6F5-7F3C7A734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3F9B84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D0F68CE-AC58-43E1-8B80-94BEE789D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构造批次元数据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B6582D0-DCB4-4E15-B2A7-5047F9C78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551096A-0EE5-4EA6-9672-BE69FC4FD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E863A9F-6E16-42D7-A77A-3DFDD8002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6856B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CBD5F10-63AB-4B66-8575-6E18021EA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送入模型执行器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FDBCED7-6C7D-4F87-8348-D028F1BF2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767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检查点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FE35A9C-E5C9-4EFC-A1B5-C1A16A08A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57750"/>
            <a:ext cx="1028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沿流程复述一次，并指出最可能出错的控制点。</a:t>
            </a:r>
          </a:p>
        </p:txBody>
      </p:sp>
    </p:spTree>
    <p:extLst>
      <p:ext uri="{BB962C8B-B14F-4D97-AF65-F5344CB8AC3E}">
        <p14:creationId xmlns:p14="http://schemas.microsoft.com/office/powerpoint/2010/main" val="1010700044"/>
      </p:ext>
    </p:extLst>
  </p:cSld>
</p:sld>
</file>

<file path=ppt/slides/slide2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BD46A8E-807B-4862-B427-63B44A6CE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AA0A18-477C-4AFB-B348-5C1C7AA6E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54B598-5A1C-4DBE-BD4E-BFBC9215A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从文本到张量：入口路径的常见误区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DD993D-87AC-4096-B35A-0F5660F48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判断错误在哪里以及会造成什么后果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260FE5-0F8E-488F-8DE4-04008F627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699773-4191-4A49-988D-9FD6BE9F5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2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956174-B93B-4FFE-9D35-520B4B808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719AB8-3030-4088-A1F9-E16CC8B15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27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A90BD8-FCC2-4F3B-A683-CA351223F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4E9496-A83F-4752-BCE0-2114AFAB3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2877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C49859-FEC0-46AB-B436-46E4D4809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64782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忽略聊天模板带来的 token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D02E0A-72EC-47FE-86BE-28EBE9EEF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11C3C4-9F96-4DEB-82C2-8BDA4ABFE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2890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B4C747-9B97-4D14-865A-C38E3D420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64795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把字符数当 token 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E31717-CD3D-4C54-BC95-8DE4C4C5C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7662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E8752B-F4AF-4E20-83E4-46AF08E3B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2902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C2AAF2-6AF6-402A-B995-AD9FF6408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64807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忘记 EOS / stop 条件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434081-335C-4D0D-B947-8CE3923DE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7675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3EB"/>
          </a:solidFill>
          <a:ln xmlns:a="http://schemas.openxmlformats.org/drawingml/2006/main" w="9525">
            <a:solidFill>
              <a:srgbClr val="F2B991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23EDE5-3AFD-4D27-B014-D058D8839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2915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6A3128-D862-47DC-9FA2-E3B6DCB9F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64820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packing 后位置编号错误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67A293-17B1-4ED3-A9B3-DAABC9011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判断必须保留适用条件、单位、比较基线和证据。</a:t>
            </a:r>
          </a:p>
        </p:txBody>
      </p:sp>
    </p:spTree>
    <p:extLst>
      <p:ext uri="{BB962C8B-B14F-4D97-AF65-F5344CB8AC3E}">
        <p14:creationId xmlns:p14="http://schemas.microsoft.com/office/powerpoint/2010/main" val="965202871"/>
      </p:ext>
    </p:extLst>
  </p:cSld>
</p:sld>
</file>

<file path=ppt/slides/slide2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4894222-7321-454C-98D9-C892164C8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EBBF6A-745E-4B2E-82AD-EA527CD09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374CDB-EE54-4CFD-B467-EF90F6F82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从文本到张量：入口路径的课堂讨论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8298F4-EDFF-4DF8-9D9B-BEE59B02B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用三道问题检查是否真正理解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93F28B-F958-4F0B-9A78-6F57BCD36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8C0ED3-D9FB-4F82-BD49-70B7E3011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2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2510E9-BAC6-4879-8C37-5F7493FC0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709D32-A49F-4B79-A7B5-C7CC93DF2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28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A1DD8B-B6C7-4E4A-B5EB-ADA9EA9F4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DF7C86-BD93-451F-831C-F80EEA5FB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310207-B8A1-48AA-8412-6DD1B45A5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C75DCF-EEC5-4A45-8520-F4A29FB5F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为什么同一句话的 token 数可能变化？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6079CD-7E8C-4045-B421-DEA999584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950E91-C9B4-47B3-86F9-C4FC1D7F1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059749-A441-4940-908B-80BCE9198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7EC3FE-48D8-4D36-967E-E17E4809C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padding 的主要浪费是什么？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9482C1-C849-451E-A00C-3706C3158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DB9FBC-1A3E-45F3-BE5A-0BC26140B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A64768-553E-4C2A-AF3E-9C37B7669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问题 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4F2B84F-6B24-4D0A-A766-1CFCCF200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生成参数在哪个阶段生效？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90DB55A-E800-41C7-93BC-ED369B63F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19625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个人作答 3 分钟，同伴互讲 3 分钟，全班核对 4 分钟。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0F4550-0109-45EC-8CE1-D3CB2CFCD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81625"/>
            <a:ext cx="1057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本节结论：逐步追踪请求如何变成模型真正接收的张量。</a:t>
            </a:r>
          </a:p>
        </p:txBody>
      </p:sp>
    </p:spTree>
    <p:extLst>
      <p:ext uri="{BB962C8B-B14F-4D97-AF65-F5344CB8AC3E}">
        <p14:creationId xmlns:p14="http://schemas.microsoft.com/office/powerpoint/2010/main" val="1427021984"/>
      </p:ext>
    </p:extLst>
  </p:cSld>
</p:sld>
</file>

<file path=ppt/slides/slide2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777047-8727-4D0A-A431-ECFEC95D1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5CB7D0-8EDE-45E2-BB27-8E567D09D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55C469-0304-4594-8B0E-AB7B3EE85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专题 2：注意力如何产生并消费 KV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0E6521-73BC-404C-B2B8-B5C608D02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注意力如何产生并消费 KV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531DF1-A359-4CD9-8302-5169597A0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ABB7B9-13C4-47AE-8782-C80252507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2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EC02DC-4405-40D0-8616-D6ABF62E2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5D2A88-D076-45D3-8491-E378AAF04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29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AAF09B-EE3F-4627-8897-0BA51C64E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180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defRPr>
            </a:pPr>
            <a:r>
              <a: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6CE5A4-1055-4F1C-852B-DBCB213DD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733550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本模块目标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15A327-1300-428E-9B2F-29FC23130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143125"/>
            <a:ext cx="7810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用单层、单步例子讲清 prefill 与 decode 的状态变化。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1300A7-1BBF-476E-8681-1A775108B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333750"/>
            <a:ext cx="7429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695CFF-CDDE-49B9-A3B5-84BE66210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14750"/>
            <a:ext cx="7810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目标：围绕“注意力如何产生并消费 KV”解释机制、完成量化算例，并指出关键失效条件。</a:t>
            </a:r>
          </a:p>
        </p:txBody>
      </p:sp>
    </p:spTree>
    <p:extLst>
      <p:ext uri="{BB962C8B-B14F-4D97-AF65-F5344CB8AC3E}">
        <p14:creationId xmlns:p14="http://schemas.microsoft.com/office/powerpoint/2010/main" val="1924821051"/>
      </p:ext>
    </p:extLst>
  </p:cSld>
</p:sld>
</file>

<file path=ppt/slides/slide3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E421F59-DEE5-45B0-BF2A-1156BE5F3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086AC4-FD54-47BC-A822-D6963F0FF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16E159-28CB-4246-8A17-7095E97FE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注意力如何产生并消费 KV的关键概念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FA0D15-9347-4CE8-A2FB-41E419B93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对象、机制、约束与分析方法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7CF5B6-DA41-4EDD-A6C5-276742F13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B78A16-8E28-4208-84D8-5B8DE1AAC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2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315992-D801-4AFD-B42F-B68189E00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D59C3F-8167-4F43-B7C7-59CB32106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96C052-987D-48EB-9C98-3321D8C3B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CEC6AC-1596-4E75-AF5C-93D9C6D21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DD7AD9-E21A-404E-8753-AB59DF3A0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1. 对象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0D5377-D78D-4D07-BD09-0A6E26852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每层注意力把当前隐藏状态投影为 Q、K、V。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79B90B-CAC1-474D-B385-45266E800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6CD17F-A1A2-43F9-853B-4C34290C5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330635-2AED-4670-B7C4-591549E21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2. 机制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F33DA0-0D30-46F4-8CC2-2ED21BD66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历史 K/V 被缓存，后续 decode 无需重复计算。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ED587B-3812-4912-A2AA-C791068D8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2FE9F6-E543-4AC3-80A8-77C0B9031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BE80B9-BDBF-428A-97D3-7C99DF5FA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3. 约束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E7710A-E15F-4BA6-BDD9-2FEF893CD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prefill 一次处理输入序列；decode 每步通常新增一个位置。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289293-7253-4482-ACD6-EA01A6DB5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3E830C0-A28E-4D67-9779-BDAFF4C69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01629AC-96FE-47C1-89CC-2D2DA00F5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4. 方法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005CC91-A1DC-42DF-AF11-D89B9B896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缓存按层、序列、头和位置组织。</a:t>
            </a:r>
          </a:p>
        </p:txBody>
      </p:sp>
    </p:spTree>
    <p:extLst>
      <p:ext uri="{BB962C8B-B14F-4D97-AF65-F5344CB8AC3E}">
        <p14:creationId xmlns:p14="http://schemas.microsoft.com/office/powerpoint/2010/main" val="223099027"/>
      </p:ext>
    </p:extLst>
  </p:cSld>
</p:sld>
</file>

<file path=ppt/slides/slide3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6E91D2F-9DB0-47EB-851A-D0AA4C88A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2000DE-9A9F-4F9F-B5D4-070AFA318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9DEDCB-C950-45BD-853C-F8AD012CB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注意力如何产生并消费 KV的算例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89E195-9CDA-4D1F-8D2C-81F5C9EB5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根据给定条件逐步计算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EE8177-C445-462E-8396-9FCD7A9F3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21227D-72A8-4B2E-B049-749F64B9D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2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FB6EB3-CF47-48FF-9618-8F634DEE9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65EE56-AEC0-4A43-8919-8EC7D863B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8EF0D9-289F-466D-AEBF-21011999D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4000500"/>
          </a:xfrm>
          <a:prstGeom xmlns:a="http://schemas.openxmlformats.org/drawingml/2006/main" prst="roundRect">
            <a:avLst>
              <a:gd name="adj" fmla="val 19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A02991-93F3-4EC8-BBD3-01562AC88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097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23CDA2-74FA-4EA5-952B-B2473E6F3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E4FA71-7B59-41C2-842D-323668E3D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17907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输入长度 4，prefill 后每层已有 4 个位置的 K/V。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E08C3A-EB50-4993-A5DC-D6404A795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22479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86734D-E66C-4A5C-A7C7-6B8C7AFD2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479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6632AF-7ED7-40CF-BFB5-EDB223F6D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241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E42411-9FB6-483E-B8D6-E65A9D301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26289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生成第 1 个 token 时，查询长度为 1，键值长度为 4。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7FEB02-A9E7-4146-BA07-118F2E6DD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0861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FD9A9D-505B-43A8-BFB0-F46B9FA22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86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729A2A-D0F3-4B58-A5E8-C0C0BAE7E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623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726875-5B8C-44F3-B9A4-CA12CBB99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4671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生成后把新 K/V 追加，下一步键值长度变为 5。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5A4D4F8-C502-4A05-B006-1DBBBC5E6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9243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51EE07-6C78-47FB-95E0-E573990CB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24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624D723-5D77-461C-B542-97A6DF6DF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005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6E9463B-7102-49AA-832B-E66EC44F7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3053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重复直到停止条件成立或达到长度上限。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34AB83B-6F6E-4300-8980-F91D4B272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检查单位、数量级和隐含假设。</a:t>
            </a:r>
          </a:p>
        </p:txBody>
      </p:sp>
    </p:spTree>
    <p:extLst>
      <p:ext uri="{BB962C8B-B14F-4D97-AF65-F5344CB8AC3E}">
        <p14:creationId xmlns:p14="http://schemas.microsoft.com/office/powerpoint/2010/main" val="1831331117"/>
      </p:ext>
    </p:extLst>
  </p:cSld>
</p:sld>
</file>

<file path=ppt/slides/slide3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2E1FF42-6B43-4A00-A777-238A02675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958E56-A4DD-419C-B3C9-A7F56BF32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AA70BD-5D60-4A20-B3A0-4911A7248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注意力如何产生并消费 KV的完整过程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5C2402-60E0-4DFA-BE81-BF32208C3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沿请求或状态路径逐步复述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E54645-2D77-415C-87C9-FA424A474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A477EF-1667-4D37-98E5-3A2F446BD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2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3F2179-4A83-4DD9-ADBE-30C588074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EE5445-9472-49EB-AD3F-618D329AE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2E80BF-D1CB-4F1E-9036-8A2A56F3B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2A3293-903F-4947-AE18-647C69123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B0BBA8-F33D-42AE-954F-66C35EE6A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计算当前步 Q/K/V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DC85D7-3ED5-4295-B0F7-8680FAAA7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226D3D-F9A4-46A4-9271-123E2CC1E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482D4C-25BA-4304-B1CF-AB1B44EAA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637B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231E4C-1351-43EA-B58E-D454B6ACD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读取历史 KV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F6737A-3D60-4B60-8452-E5E12A2F0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5D2A88-557F-4AB0-9FF8-83925FEA1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9843C6-2C5D-4E87-9CBB-427BCEA9F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758B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6A0A70-2BDA-4BFD-95DB-677955196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执行因果注意力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934F1A-9432-4DB7-9F35-67560CD2C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507826-EE98-4EF0-AE49-7058739C8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EF87560-4285-4F98-9203-85E0BFD38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3F9B84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1A85A22-0E6F-49D6-B9A5-296B7D72F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生成新隐藏状态与 logits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92DEC4F-EBBC-4DF6-9B1F-9B0C7752E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6E376C3-5E1E-4CF5-9E8D-041C8C244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0CA55E2-83DE-4DBA-82DC-FE1FD8F51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6856B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749914A-0A81-44E2-8D57-689A34446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追加 KV 并进入下一步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28E9B74-A824-46A8-900B-B9BFB4A24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767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检查点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0285720-0354-444A-8EF7-0A4ABB4C8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57750"/>
            <a:ext cx="1028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沿流程复述一次，并指出最可能出错的控制点。</a:t>
            </a:r>
          </a:p>
        </p:txBody>
      </p:sp>
    </p:spTree>
    <p:extLst>
      <p:ext uri="{BB962C8B-B14F-4D97-AF65-F5344CB8AC3E}">
        <p14:creationId xmlns:p14="http://schemas.microsoft.com/office/powerpoint/2010/main" val="1272672854"/>
      </p:ext>
    </p:extLst>
  </p:cSld>
</p:sld>
</file>

<file path=ppt/slides/slide3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BE8BAB1-2DA6-4BE0-B94F-A2148A78A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3BD8E6-3A41-45DC-A461-B10020105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5BFEB4-A824-4BFB-BBAC-8FCB2B856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注意力如何产生并消费 KV的常见误区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C62964-79F5-4AF8-A2A9-92DB46B0C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判断错误在哪里以及会造成什么后果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D0E2BD-0504-4073-8E3A-06FA9FBD4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94ED63-90F7-4EAA-975F-2A1A2A40B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2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375670-0D65-4CE3-995E-CF5367830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8424B2-8A20-4E7F-9793-B51303AED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85879F-7C05-4D16-8C3E-89A88FCA2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E0652A-3848-4454-98F4-528D21621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2877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2CE25C-E8EE-4C86-9E97-12887C61A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64782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认为 decode 不再做注意力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745D42-7B60-438E-8721-9136B882C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DEAF9D-66FF-48C5-AF14-8E03D2DFE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2890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C535FF-9438-406C-AA5E-CE3962C38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64795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把 KV cache 当作模型参数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B79964-53EF-43C0-9D6B-72427D1DE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7662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A4EB8D-CF1B-4C5B-AFC0-5F288C765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2902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94831E-7D63-4AC7-AF4B-93141EE0A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64807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忽略每一层都有 KV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11B516-5FF4-438E-A71E-448ED4AE2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7675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3EB"/>
          </a:solidFill>
          <a:ln xmlns:a="http://schemas.openxmlformats.org/drawingml/2006/main" w="9525">
            <a:solidFill>
              <a:srgbClr val="F2B991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102907-3782-4A99-9E4B-18C6FFD4B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2915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F71AEE-B27D-45F2-9D7D-1FC1927C9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64820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错误复用不同模型版本的 KV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145FD06-0B92-446E-A04D-E930D8565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判断必须保留适用条件、单位、比较基线和证据。</a:t>
            </a:r>
          </a:p>
        </p:txBody>
      </p:sp>
    </p:spTree>
    <p:extLst>
      <p:ext uri="{BB962C8B-B14F-4D97-AF65-F5344CB8AC3E}">
        <p14:creationId xmlns:p14="http://schemas.microsoft.com/office/powerpoint/2010/main" val="1834480790"/>
      </p:ext>
    </p:extLst>
  </p:cSld>
</p:sld>
</file>

<file path=ppt/slides/slide3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19D6ED5-167C-412F-B061-9A80E1BFF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56F1D9-11DA-427D-A0FC-FF6E895ED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7B9227-3D2B-4C82-B751-D05226137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注意力如何产生并消费 KV的课堂讨论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311016-76C7-4F5A-A474-C1643FF43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用三道问题检查是否真正理解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C26C6E-75C7-46C7-B3AC-A625A7C30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8C2E40-72EB-48C5-8E48-AC22C5725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2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691124-3248-478D-911F-7178348A4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4A0750-125C-40F1-BD20-998D88998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728BE9-79F6-4075-BB6C-9C426FED5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E3944C-887A-4C69-8C15-4FBA4C5DC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8D8369-7990-47A3-927E-8BA8EA34D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FF63EB-ED71-466F-B475-7BDDB9F01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第 10 个 decode 步读取多少历史位置？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A3F7AB-94D9-42E9-9B57-BB780C513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989A9D-A9FB-4207-9DF9-FC32E82FC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255231-6324-4FE8-9317-106C10898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F15649-8A5F-4E10-842F-3103DADCA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为什么 KV 能省计算却增加显存？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E41D4E-12A3-4571-A3F0-5BD6D19EA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A11FA4-3E8C-4DA9-9E84-3073BEA1D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C97515-C454-4691-89E0-BD9668ED6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问题 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ECF18E5-2D19-4D34-AB56-577CB4EA7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prefill 与 decode 的矩阵形状有何差异？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2EAAEC-1F52-4D7C-AAB6-DCE223D9F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19625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个人作答 3 分钟，同伴互讲 3 分钟，全班核对 4 分钟。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45BCC94-3CAF-4BB3-AF21-07D692683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81625"/>
            <a:ext cx="1057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本节结论：用单层、单步例子讲清 prefill 与 decode 的状态变化。</a:t>
            </a:r>
          </a:p>
        </p:txBody>
      </p:sp>
    </p:spTree>
    <p:extLst>
      <p:ext uri="{BB962C8B-B14F-4D97-AF65-F5344CB8AC3E}">
        <p14:creationId xmlns:p14="http://schemas.microsoft.com/office/powerpoint/2010/main" val="656048898"/>
      </p:ext>
    </p:extLst>
  </p:cSld>
</p:sld>
</file>

<file path=ppt/slides/slide3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AF9371-6B04-4072-80C1-5CD1D3F5C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C8FC9D-CF0A-40BD-8A48-6E42E38D7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B25545-526B-47AB-97A7-52C775DB4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专题 3：把请求建模为显式状态机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42BC89-45F4-4953-9756-30A2ACF37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把请求建模为显式状态机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0E74DB-DFF3-4B13-8813-6CD5CDDFF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8CE837-00DC-4C48-BB60-9538617B2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2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6EE028-E465-476F-A46D-B828195CC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4DF7EC-E50E-4654-88C8-5966C1E57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45102C-E8BB-4315-8821-E8D34A117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180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defRPr>
            </a:pPr>
            <a:r>
              <a: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3D57C2-78FC-4A6A-AFF6-86C36D368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733550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本模块目标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9D38E8-7C33-4EAE-AD60-676153889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143125"/>
            <a:ext cx="7810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理解流式输出、暂停、恢复与完成如何在引擎中协调。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1BDBF5-C3D6-4FE3-A279-CB19B4DA0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333750"/>
            <a:ext cx="7429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A21739-3DF3-4FFD-B653-C887E463E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14750"/>
            <a:ext cx="7810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目标：围绕“把请求建模为显式状态机”解释机制、完成量化算例，并指出关键失效条件。</a:t>
            </a:r>
          </a:p>
        </p:txBody>
      </p:sp>
    </p:spTree>
    <p:extLst>
      <p:ext uri="{BB962C8B-B14F-4D97-AF65-F5344CB8AC3E}">
        <p14:creationId xmlns:p14="http://schemas.microsoft.com/office/powerpoint/2010/main" val="1263823361"/>
      </p:ext>
    </p:extLst>
  </p:cSld>
</p:sld>
</file>

<file path=ppt/slides/slide3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82CFD3A-C3AB-490F-B5DA-17C0F49E6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7D8D8C-8D70-470A-9A5F-518C4364E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CCB60D-5D30-4169-A67E-E3D7B4470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把请求建模为显式状态机的关键概念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908B5D-8C4A-4279-BDFD-C0AD2B50C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对象、机制、约束与分析方法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E04140-32EE-4C7C-938D-B3211746D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CC0C26-D51E-4356-8E60-33AE19297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2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511D41-3281-41D1-891F-D5010E1A7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0E1E20-7BEB-47FF-B7BC-97E2A96AD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C9742B-426F-4760-9F4F-A07F842A5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CD0948-FD7F-42C2-9A37-B20A50DF7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215AE5-F1E6-4F4C-9825-BB050FC59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1. 对象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823C29-03CD-4C6B-AD07-58F70A67A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请求状态至少包括等待、运行、阻塞、完成、取消和失败。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941818-035C-4001-8791-F2BEA55CB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5214F0-205D-4FB4-B00E-4BEBCFCCE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B7964C-9BB6-425C-A53F-B2EC38072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2. 机制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DF452A-89DB-4A60-A258-41AF06357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状态迁移必须与 KV 所有权和队列成员关系一致。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E7F887-1487-4497-B80F-FE4A53AA9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5EA2F8-8E81-4A9A-B2D1-1C97A27BF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E3D4EE-59C6-4AE0-9D4C-BDF4693A3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3. 约束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8624D2A-CABA-47BC-9DA4-C45D6439B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流式返回不代表请求已经完成或资源已经释放。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D4D2DD-864A-42FD-87B4-199DFC749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38DC590-B0FE-4552-8F6D-CB3F0E97B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CD00E6C-D40E-4FC9-968E-87A58D967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4. 方法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CBC06FB-5DB8-4CA5-A829-2B3DBE221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幂等清理能避免重复取消导致资源泄漏。</a:t>
            </a:r>
          </a:p>
        </p:txBody>
      </p:sp>
    </p:spTree>
    <p:extLst>
      <p:ext uri="{BB962C8B-B14F-4D97-AF65-F5344CB8AC3E}">
        <p14:creationId xmlns:p14="http://schemas.microsoft.com/office/powerpoint/2010/main" val="1362481530"/>
      </p:ext>
    </p:extLst>
  </p:cSld>
</p:sld>
</file>

<file path=ppt/slides/slide3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F410ECE-AE3B-454D-BC7E-E97FE4753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D7302B-2041-44CE-9E50-BB29A512F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268FFE-2DF7-4801-BB10-6F5A91F03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把请求建模为显式状态机的算例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A509A2-DD01-4C49-98CA-D231A44E9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根据给定条件逐步计算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8D08B1-C5A2-4D70-974F-A5C8159B2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8F89DB-D3B6-44EB-8D4E-781CF65A8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2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FA36FA-0212-47A6-9CDA-0C70935D4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2F0BE5-59B9-48B4-A3C6-E036F3407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37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761F28-8CC0-4ADC-84EE-FD6816EFA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4000500"/>
          </a:xfrm>
          <a:prstGeom xmlns:a="http://schemas.openxmlformats.org/drawingml/2006/main" prst="roundRect">
            <a:avLst>
              <a:gd name="adj" fmla="val 19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51BF12-9B4E-4656-9E3C-C56CBF44D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097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5EC156-F9CD-48D3-A062-903031AC2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561AB3-371E-4DDC-A76F-06660FD6C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17907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客户端在生成第 37 个 token 后断开。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065ED9-742D-444A-A47F-290E33405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22479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EEE637-DB48-4F0D-BFA2-2DCEA584F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479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D5B677-1DF2-45DB-BF30-91862914C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241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695B0A-10A9-460A-BEFF-E48A9BFE0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26289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网关发出取消信号，调度器从运行集合移除请求。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54EAE5-3B79-4E8D-A76B-B1F80C91E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0861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1EB05F-4E95-4E30-965F-D9BE556AD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86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0D188C-F00B-425F-96BA-05CB8FCA1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623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27834D-7B36-4904-82AC-E8DBA6553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4671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执行器完成当前迭代后释放对应 KV block。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F63850-256B-4784-A310-00BB3FD6A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9243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85CCD9A-F8F7-40F0-8A4D-280AE4D5F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24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53DC964-AAE8-4507-97B5-517629A28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005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D3B9FD8-74CD-42E7-94E7-B56569C81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3053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若只停止网络发送而不清理引擎状态，显存会逐步泄漏。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8D72423-19BF-44CE-88A8-DEDC86191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检查单位、数量级和隐含假设。</a:t>
            </a:r>
          </a:p>
        </p:txBody>
      </p:sp>
    </p:spTree>
    <p:extLst>
      <p:ext uri="{BB962C8B-B14F-4D97-AF65-F5344CB8AC3E}">
        <p14:creationId xmlns:p14="http://schemas.microsoft.com/office/powerpoint/2010/main" val="1377562000"/>
      </p:ext>
    </p:extLst>
  </p:cSld>
</p:sld>
</file>

<file path=ppt/slides/slide3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B4A8A82-7C60-43AE-A0F7-C405CBAF4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9631D5-C121-490F-A5C9-9C641CCE2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D623BC-CF62-4F80-80E8-5B16E3C09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把请求建模为显式状态机的完整过程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9F32CF-C646-463D-86A7-38764E319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沿请求或状态路径逐步复述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9C8CBB-4D57-4608-8A73-9F89B1333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F2B918-94AF-4F69-8FBD-B468A9018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2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4F6135-7A17-4F72-9992-C37700513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65C72D-B7BC-45DB-8072-2AFE74749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38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449F4C-CDDC-4821-B98B-0DEE9E77C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932963-781A-41A2-90CB-EDAC50505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D5FE09-4783-4F2B-8BAF-558DD4082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创建请求与唯一标识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8AAAD9-4DB0-4383-8215-006060BA7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99665C-4E08-44A8-A74D-4EE685C6F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DAF3B7-6880-4C49-957B-376990F92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637B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8B0915-FEDB-46E6-8761-C3BDCBEC7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进入等待并获得预算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45941C-31B6-4AAC-9534-0DB437643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28E44E-11DD-48BA-9015-F510B9134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A0DE65-C8A2-4D18-A037-C8C052F7C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758B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2CF873-C8F2-44F5-B793-0D5E3DB52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迭代执行并流式返回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FEF18D4-3242-42CE-AAA1-EB3BEFFD0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AD4FE1-8CEB-4439-BE06-84BB47543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BAD9E6D-9CE2-42FE-AF28-C06493366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3F9B84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B36E609-8C2F-4D6C-8E4C-B604477D0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接收完成/取消/错误事件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7124B3A-06C2-45FE-AA6F-E5EB3F267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3B8E5DB-03F9-46F4-9890-52ADC774D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5D57A18-D699-41DC-A1F5-6DB69E401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6856B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856BD60-308B-4932-BD29-83FC1C6D1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统一释放状态与资源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1F9F742-BBAB-4CE3-87AC-F16023646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767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检查点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6F7ECA7-E54F-4EAE-91F2-8043C27E2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57750"/>
            <a:ext cx="1028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沿流程复述一次，并指出最可能出错的控制点。</a:t>
            </a:r>
          </a:p>
        </p:txBody>
      </p:sp>
    </p:spTree>
    <p:extLst>
      <p:ext uri="{BB962C8B-B14F-4D97-AF65-F5344CB8AC3E}">
        <p14:creationId xmlns:p14="http://schemas.microsoft.com/office/powerpoint/2010/main" val="483045183"/>
      </p:ext>
    </p:extLst>
  </p:cSld>
</p:sld>
</file>

<file path=ppt/slides/slide3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13F9AE3-A947-4958-9964-3DD4590EC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D38492-7004-4E11-9C9B-7920D53D0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4D9444-0EAD-4BD2-8293-5D69DB28A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把请求建模为显式状态机的常见误区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A50986-FE7B-4C97-BD82-CB19E6461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判断错误在哪里以及会造成什么后果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D47944-9C0F-49C8-855B-C703D6E3D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091FB6-0872-4850-9842-33E2BA44E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2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6C10E6-FC50-46AB-B515-D8AB965B8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E90DE6-0B89-4885-ACC4-BEB70056B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39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AA0343-DA15-4305-B659-26192090D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791AF2-BCD7-4082-AF9A-AC317183B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2877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F6857A-4393-4D33-9149-97E11990D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64782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网络断开等同自动释放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9D4254-F724-4336-A02C-9800FF6E9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D4ECF3-1718-41B1-9A74-A0BBE3BDA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2890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44BAA2-ACDB-4040-B870-33AA6EF39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64795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完成回调触发两次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A6AA63-5123-486A-9CAF-95B46D043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7662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B2F3C8-AD39-4B36-9638-535CA0730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2902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4240B7-0C2A-44BE-A36B-1F4F10284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64807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异常路径遗漏 KV 回收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B87EC2-0C7E-41E7-8477-CC8B0A2BE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7675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3EB"/>
          </a:solidFill>
          <a:ln xmlns:a="http://schemas.openxmlformats.org/drawingml/2006/main" w="9525">
            <a:solidFill>
              <a:srgbClr val="F2B991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61AECD-5ABA-4709-91C4-8CEA81976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2915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9C53C8A-9C28-4A24-A2E0-58D9B2611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64820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请求 ID 在重试中冲突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3BF1A2-3664-46FF-8745-6DE27A869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判断必须保留适用条件、单位、比较基线和证据。</a:t>
            </a:r>
          </a:p>
        </p:txBody>
      </p:sp>
    </p:spTree>
    <p:extLst>
      <p:ext uri="{BB962C8B-B14F-4D97-AF65-F5344CB8AC3E}">
        <p14:creationId xmlns:p14="http://schemas.microsoft.com/office/powerpoint/2010/main" val="129149330"/>
      </p:ext>
    </p:extLst>
  </p:cSld>
</p:sld>
</file>

<file path=ppt/slides/slide4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1130C20-E403-451B-A290-3CFB115D7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88858F-D0BA-4C2A-A737-88A0A3701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27795B-3719-40C5-B9C7-E6DE7FEE5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把请求建模为显式状态机的课堂讨论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7CE9FE-3C7F-4945-AF0A-5EEFCA144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用三道问题检查是否真正理解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524ED7-BD95-4B78-A898-F31EAFC8C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5F2B1A-446F-4CB3-92BC-A8D2E6875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2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5FAECE-2AC4-4E4B-80C0-FCCCD98D0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83EA26-533B-4268-9057-E38B02A43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EF1121-6B8F-4211-83EB-7717EB288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7B5BBF-5022-4E4E-AC8B-E625539A0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902A96-CABB-4787-BAA7-6B02DD7F1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069ADA-9007-431D-A39E-9DEAD6373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取消请求最迟应在哪一步生效？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20EBCF-C30B-4A1C-A4DC-F48CF4113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576962-6B5F-4504-8991-360EB41ED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6340D6-86FB-4676-A10B-0EA258675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A83E93-6192-48D2-87E3-C85C6683F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流式输出为何需要背压？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E99FF8-68F0-4AE4-A554-5A9287D5F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A54220-964F-4161-AE3B-621914504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E2FF5C-90AA-4CA2-B536-4B1A0F918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问题 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B0EE8F-BB55-47D3-9901-17586FE2C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列出一次完成必须清理的两类资源。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136C52-C360-43C7-B258-9689169B7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19625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个人作答 3 分钟，同伴互讲 3 分钟，全班核对 4 分钟。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305916B-2F94-4BF1-B3EB-36C07E2C1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81625"/>
            <a:ext cx="1057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本节结论：理解流式输出、暂停、恢复与完成如何在引擎中协调。</a:t>
            </a:r>
          </a:p>
        </p:txBody>
      </p:sp>
    </p:spTree>
    <p:extLst>
      <p:ext uri="{BB962C8B-B14F-4D97-AF65-F5344CB8AC3E}">
        <p14:creationId xmlns:p14="http://schemas.microsoft.com/office/powerpoint/2010/main" val="348169247"/>
      </p:ext>
    </p:extLst>
  </p:cSld>
</p:sld>
</file>

<file path=ppt/slides/slide4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AEE090-FF3A-44EC-93C2-7B3A1C00D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850536-96D3-4229-9139-05133BD7E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D14416-D64E-4D7A-936D-D0A6A6A83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专题 4：用追踪串起跨组件全过程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3463CE-1934-4C9B-A8DC-1891B2947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用追踪串起跨组件全过程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20DAD8-202F-4086-8F33-378B4CA45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BB424A-1CA8-4EB8-B2EF-BA2F3BB09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2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D2E2F8-0050-4A3D-8BE6-B003E2B31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C7A0FD-9B68-47FB-A822-F83412832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BAEF1E-E637-48EF-80AF-2B4148CDE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180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defRPr>
            </a:pPr>
            <a:r>
              <a: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496D8B-74FB-46FC-B45C-3B2D45CF3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733550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本模块目标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B80BFD-39EA-473A-86EC-0287547B4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143125"/>
            <a:ext cx="7810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让一次慢请求可以从 API 一直定位到模型迭代。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A744B9-1E36-4930-B586-83463E6AA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333750"/>
            <a:ext cx="7429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9966F9-5016-4E83-BCC0-7254E4E0B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14750"/>
            <a:ext cx="7810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目标：围绕“用追踪串起跨组件全过程”解释机制、完成量化算例，并指出关键失效条件。</a:t>
            </a:r>
          </a:p>
        </p:txBody>
      </p:sp>
    </p:spTree>
    <p:extLst>
      <p:ext uri="{BB962C8B-B14F-4D97-AF65-F5344CB8AC3E}">
        <p14:creationId xmlns:p14="http://schemas.microsoft.com/office/powerpoint/2010/main" val="1412423566"/>
      </p:ext>
    </p:extLst>
  </p:cSld>
</p:sld>
</file>

<file path=ppt/slides/slide4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3D91DD9-E997-4ACA-8D28-7207A540A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6AC9BE-F7CA-40E3-955D-E2307DDC9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623391-4F3E-47CB-9489-98D2234A6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用追踪串起跨组件全过程的关键概念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0E23F0-7C17-42BF-90F4-FEE1D018C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对象、机制、约束与分析方法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5CDA32-CEA0-479A-A410-42BA3A7B4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AD32A8-E5E2-47C5-B393-0B757D860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2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DEE0B8-BB3E-4047-ACA1-E32DF942F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DC6583-18C8-41FA-A022-3E7E38FC8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402CFE-B66E-485C-93C5-FF2490650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82D069-F1E4-4117-938F-D15C8EA92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293AFB-6B92-455E-A1CF-2514A142B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1. 对象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F07BF8-9824-4C41-BE52-5DBF43173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统一 request_id 是跨进程关联日志的基础。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4D64F0-4A3C-4CEA-9938-9D27B2887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6C6D1B-CCEB-4205-92D3-DE651DF56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54B50F-1B80-4131-8897-4C517B376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2. 机制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4EA165-DB4C-4210-9D89-6CEC50ABC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关键时间戳包括到达、入队、首调度、首 token 和完成。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1F528B-00C8-40AB-8417-B256B49BA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466C2C-E39F-43F1-B920-9FC91772C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0BAFBB-C78C-4883-87AC-990DC5304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3. 约束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DCA958D-8012-4E73-808D-38259BE44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trace 应记录阶段边界，而不是只打印总耗时。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FB7EBD6-9B1E-4D38-94FF-9AC16480C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BF951A2-9B65-407E-A85E-C9FB18864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5F7A98D-52BE-4E4B-A105-65BBCDD55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4. 方法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56B41E5-F21E-4D6A-976A-7F8437047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错误分类要区分输入错误、资源不足、执行失败和取消。</a:t>
            </a:r>
          </a:p>
        </p:txBody>
      </p:sp>
    </p:spTree>
    <p:extLst>
      <p:ext uri="{BB962C8B-B14F-4D97-AF65-F5344CB8AC3E}">
        <p14:creationId xmlns:p14="http://schemas.microsoft.com/office/powerpoint/2010/main" val="1954195560"/>
      </p:ext>
    </p:extLst>
  </p:cSld>
</p:sld>
</file>

<file path=ppt/slides/slide4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5B4951D-7221-4D30-A5BB-6C9D57080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130914-532D-4D54-A1F9-53E2618B0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CC125E-611E-4EF6-9E65-3E67C3FCD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用追踪串起跨组件全过程的算例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F6E009-D6F0-4BEC-848A-0AAE6490C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根据给定条件逐步计算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AD5F2F-FF36-4829-8F1F-457C43D8E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90E918-73DD-417E-A834-767ABB863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2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A8FB24-5B18-4AF5-BBF3-5A191BD27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2E395F-F7BB-4427-B426-0DD66515E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9FA674-7D82-468A-A0E8-971F730DE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4000500"/>
          </a:xfrm>
          <a:prstGeom xmlns:a="http://schemas.openxmlformats.org/drawingml/2006/main" prst="roundRect">
            <a:avLst>
              <a:gd name="adj" fmla="val 19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436425-B080-43A6-8BCE-435605BCB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097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3D21AB-7E42-4583-8582-47E573402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6EB528-4AC4-4659-BB23-AACB20905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17907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某请求 TTFT 为 480 ms。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069D4C-35B2-4020-9B74-17B56FA55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22479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83F9F6-3A69-4351-B390-F0526A14E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479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153436-5145-456D-A314-7251B367B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241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8399DF-E129-4962-9D16-3F5F34579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26289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追踪显示入队到首调度 410 ms，prefill 仅 55 ms。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910616-A355-49AC-B857-E69695049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0861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9D1E6A-C208-4FB7-8E35-704AC134E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86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8A0E10-A339-4ABC-BBE8-F2E1D85CB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623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2AECFA-E29C-487D-AEFB-7D50B8FE3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4671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因此慢点在排队，而不是注意力 kernel。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F905D8D-A476-4D06-B872-93611D22D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9243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AB3B18C-AC45-480C-8F6F-9A1392113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24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3C78E0F-5FFD-4EE5-ABB9-16C25AEC8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005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0DE2053-B09E-4E00-A620-81D02D20F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3053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再结合队列长度即可判断是否为过载或公平性问题。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1E76DC6-4951-43CD-8DEC-AE9B8FFCC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检查单位、数量级和隐含假设。</a:t>
            </a:r>
          </a:p>
        </p:txBody>
      </p:sp>
    </p:spTree>
    <p:extLst>
      <p:ext uri="{BB962C8B-B14F-4D97-AF65-F5344CB8AC3E}">
        <p14:creationId xmlns:p14="http://schemas.microsoft.com/office/powerpoint/2010/main" val="1539780342"/>
      </p:ext>
    </p:extLst>
  </p:cSld>
</p:sld>
</file>

<file path=ppt/slides/slide4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7128C31-D67F-4B11-BE9D-0313BAA8A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C5DF8C-E10B-420E-909D-76F17EDEB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0A2C21-3AC4-44D2-8D2E-39461F39A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用追踪串起跨组件全过程的完整过程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0A3713-6330-4011-BC5C-A860877AE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沿请求或状态路径逐步复述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A20AB6-DD09-41D0-A9C3-E43D428C6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70369D-6163-463C-A0E8-BE6805913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2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20692F-0EB5-4935-A8BA-767E8FF69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566C7A-C756-4946-BCA1-82C1064C3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39C843-2FCE-400C-B9BB-931010C81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EE9580-948A-4FFC-A497-4FD016CBF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CBDE67-32E3-4ABC-BD98-5C129C630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入口生成 request_id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95F816-967A-4150-B6D2-2A8B00A81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A7B492-9502-48D0-93CA-F7AD0A098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A35A71-2159-433D-B8A8-0E39D60FB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637B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1B2146-F404-459A-8881-9B4CEB80E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各组件传播上下文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D5612F-DF27-4713-A06F-75CF7BDAB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53F420-E6B0-4BB3-AE49-51F182993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7CC963-8908-4ABC-B4AD-142B1CB27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758B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FAE9A1-C58B-4E0E-AE75-94BC28BEC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记录结构化事件与时间戳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9221FA4-676A-463A-B62F-8FA6D829B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943660D-C0E5-4929-8976-C7DA8AC8F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1EA42CF-EF03-4E24-8851-9A81E7725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3F9B84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A2603BD-D959-4BCF-B926-81D8DF94C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按请求重建时间线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3171CFB-869F-4814-8498-03F994E38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9D7E94B-2582-402C-818E-F9183AE92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B3EBBAB-9C5D-4E2D-B1FC-F03545875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6856B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9A133CE-491C-4C15-88D5-8A06FD737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聚合共性并定位异常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44C4284-17E0-4A16-A254-9351FCCB1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767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检查点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43B378D-BB08-4D48-BC3E-EE6635BA1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57750"/>
            <a:ext cx="1028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沿流程复述一次，并指出最可能出错的控制点。</a:t>
            </a:r>
          </a:p>
        </p:txBody>
      </p:sp>
    </p:spTree>
    <p:extLst>
      <p:ext uri="{BB962C8B-B14F-4D97-AF65-F5344CB8AC3E}">
        <p14:creationId xmlns:p14="http://schemas.microsoft.com/office/powerpoint/2010/main" val="1941519287"/>
      </p:ext>
    </p:extLst>
  </p:cSld>
</p:sld>
</file>

<file path=ppt/slides/slide4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D585C15-F82E-4BCC-A0F5-71E61B674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3B3CBC-B470-440F-AB2C-9CBD123E4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EBE698-642F-4AD0-9EEA-8C4EC037E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用追踪串起跨组件全过程的常见误区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FE3884-81A5-40D0-BB9D-128CE118E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判断错误在哪里以及会造成什么后果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711576-5B2E-46B6-AA97-E4707F132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C7F646-4AC4-40B9-A48E-FFEE77E0D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2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877478-AE5C-44C8-A3D5-50D8BDAF7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904AB2-5933-4973-AA02-FA4A13736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211488-425C-404D-A227-AC27B2BA3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2C163B-A9CC-4B1B-9D1F-37869A482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2877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9A94D4-E036-42C5-9981-2DCC6F268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64782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不同进程时钟未对齐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0747C7-DC20-434F-A488-7945BD8E1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1AA5EE-51BC-4312-8359-654E5E5F3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2890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07857A-761D-4745-8562-D6B34CD44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64795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日志没有请求标识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1BF6D1-47EC-4B1E-99F3-1F350C9FB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7662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834D97-0A97-42B1-ABD3-975254E03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2902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473827-AB63-4C05-8128-ACE2B8356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64807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采样丢失稀有慢请求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080D2B-EF10-4505-95D8-D53FCFC1F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7675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3EB"/>
          </a:solidFill>
          <a:ln xmlns:a="http://schemas.openxmlformats.org/drawingml/2006/main" w="9525">
            <a:solidFill>
              <a:srgbClr val="F2B991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0A4749-8719-492E-9384-CFC8A6A53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2915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53C6F1-2EB1-4CC1-AFE0-E828A883C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64820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错误堆栈与请求上下文分离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CCEDF9-A6DC-49D0-9E5A-E0A052946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判断必须保留适用条件、单位、比较基线和证据。</a:t>
            </a:r>
          </a:p>
        </p:txBody>
      </p:sp>
    </p:spTree>
    <p:extLst>
      <p:ext uri="{BB962C8B-B14F-4D97-AF65-F5344CB8AC3E}">
        <p14:creationId xmlns:p14="http://schemas.microsoft.com/office/powerpoint/2010/main" val="1500225249"/>
      </p:ext>
    </p:extLst>
  </p:cSld>
</p:sld>
</file>

<file path=ppt/slides/slide4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5EE2440-61B8-4C16-A421-50D0F52F0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06174E-601A-48D3-B41E-B09867FB2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03CDB8-2E33-49EB-AAE9-9219B1F06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用追踪串起跨组件全过程的课堂讨论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F56B6B-9951-47BF-A6E0-866DE52FB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用三道问题检查是否真正理解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C58855-7BC0-4D57-972F-D98912858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EE6A35-8DAE-4D38-8A97-0839F50CD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2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9E4277-D86F-4EC3-AD8E-ACB85E663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BA4158-96BE-4A9E-ADE7-83D3D92DE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336C23-3E5D-439F-A3A1-8810D9DD4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49C633-3907-4576-8965-997C3786F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6227EB-4E63-42CC-AA17-A9C28F5AD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D52277-B3C4-437D-B857-FA502C63F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定位 TTFT 至少需要哪四个时间戳？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630BB2-AECE-494A-A873-A7B19D630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030B3C-15D4-4D26-BDF6-49F9AF8EE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CBD9D8-F7F3-43F3-83FE-477391539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F81245-0AB6-4B8E-A2C7-3C6A4D6E8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如何区分排队慢与 prefill 慢？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7CEE78-2919-42BC-9379-B3B89D688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CF7CA2-B566-4D29-80DC-461F11ECC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235452-3C49-4FD6-8B3E-B4E93D958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问题 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CCA935-A2CA-481D-972E-1DFA84E71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采样率过低会漏掉什么？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3422CC-DC1F-46B7-8635-5EC6830DF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19625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个人作答 3 分钟，同伴互讲 3 分钟，全班核对 4 分钟。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1244D1D-3BDD-4862-B0A0-A23FF51CE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81625"/>
            <a:ext cx="1057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本节结论：让一次慢请求可以从 API 一直定位到模型迭代。</a:t>
            </a:r>
          </a:p>
        </p:txBody>
      </p:sp>
    </p:spTree>
    <p:extLst>
      <p:ext uri="{BB962C8B-B14F-4D97-AF65-F5344CB8AC3E}">
        <p14:creationId xmlns:p14="http://schemas.microsoft.com/office/powerpoint/2010/main" val="1108877265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B56A909D-4A8E-4641-B644-FE361B8C4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8136F47B-AF0A-46A5-9E19-DFABA7BB4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课堂练习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87FF9EBA-A3EC-4393-B3E0-B2279ECDB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2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86BB881E-A27A-4800-808D-349462462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1092200"/>
            <a:ext cx="10414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课堂练习</a:t>
            </a: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建议</a:t>
            </a: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 15–20 </a:t>
            </a: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sz="15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A84BFE40-ED0F-40AD-A3D8-499E37C4B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803400"/>
            <a:ext cx="685800" cy="4914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6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1</a:t>
            </a:r>
            <a:endParaRPr sz="26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A4DBC53C-A30D-43D2-8288-B1FE28C35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2400" y="1803400"/>
            <a:ext cx="95758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在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nano-vLLM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中选择一个最小请求，标注从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generate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到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sampler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的调用链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B229D6B0-7A28-4B21-B6A5-FB111AC91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844800"/>
            <a:ext cx="685800" cy="4914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6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2</a:t>
            </a:r>
            <a:endParaRPr sz="26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ED961F5A-10AE-4F18-B7DD-C04D37FD6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2400" y="2844800"/>
            <a:ext cx="95758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记录两个不同输入长度请求的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TTFT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TPOT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40676B83-AA75-4F21-8306-FBCE7C473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886200"/>
            <a:ext cx="685800" cy="4914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6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3</a:t>
            </a:r>
            <a:endParaRPr sz="26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5D442226-2660-4EF0-9794-6E34DA285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2400" y="3886200"/>
            <a:ext cx="95758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模拟取消请求，检查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 block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是否及时回收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FDCCB464-9DB8-4710-ABA6-3FAF38E34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5461000"/>
            <a:ext cx="104140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练习产出：一张调用图、一张请求时间线和一条清理路径证据。</a:t>
            </a:r>
            <a:endParaRPr sz="16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6EA6677F-79BD-4C29-A922-2C9954DE8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71251FDB-7733-4CE3-A43D-02EF198A8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47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84882879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9997E7E9-7911-41F7-86EC-D3552F460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FC42ADB5-F6F6-49AC-94BA-539E8BEDB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本讲总结与延伸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9DAD69C3-EB89-45D7-8735-7C77E0D74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2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116271C8-778F-4CD0-BC92-D2A5776FA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117600"/>
            <a:ext cx="10414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带走四句话</a:t>
            </a:r>
            <a:endParaRPr sz="15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2A873B1E-A770-4C55-BC21-B152D618D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803400"/>
            <a:ext cx="10414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✓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请求生命周期由状态机和数据结构共同实现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570136E3-A7BC-4947-9D9F-2EB48302C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641600"/>
            <a:ext cx="10414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✓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 Prefill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决定首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路径，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Decode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决定持续输出节奏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C2734A8D-5958-4A34-8BAA-3088FED38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479800"/>
            <a:ext cx="10414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✓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连续批处理每轮重组活跃请求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7A61DCFB-E3A2-4C3C-B5AA-1A4C1048A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318000"/>
            <a:ext cx="10414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✓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完整观测必须连接请求、迭代和资源事件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118BE20A-7A1C-4108-91EB-D93E97F41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5410200"/>
            <a:ext cx="10414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延伸阅读：本讲引用论文与课程资料见相关页面。</a:t>
            </a:r>
            <a:endParaRPr sz="12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E9D9245C-06D0-4A79-A2E3-8B21BEE16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BAF88931-4B5C-498F-BFD4-45ADCE308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48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77389431"/>
      </p:ext>
    </p:extLst>
  </p:cSld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2700">
          <a:gradFill>
            <a:gsLst>
              <a:gs pos="0">
                <a:schemeClr val="phClr"/>
              </a:gs>
              <a:gs pos="100000">
                <a:schemeClr val="phClr"/>
              </a:gs>
            </a:gsLst>
            <a:lin ang="2700000" scaled="1"/>
          </a:gradFill>
          <a:prstDash val="solid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2026-09-08T09:34:20.1220000Z</dcterms:created>
  <dcterms:modified xsi:type="dcterms:W3CDTF">2026-09-08T09:34:20.1220000Z</dcterms:modified>
</coreProperties>
</file>