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ba4216699df4987" /><Relationship Type="http://schemas.openxmlformats.org/officeDocument/2006/relationships/extended-properties" Target="/docProps/app.xml" Id="R874d6141597d4b75" /><Relationship Type="http://schemas.openxmlformats.org/officeDocument/2006/relationships/officeDocument" Target="/ppt/presentation.xml" Id="R01e6eddd49ff4ad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6aaf2bfb6ac45de"/>
  </p:sldMasterIdLst>
  <p:notesMasterIdLst>
    <p:notesMasterId xmlns:r="http://schemas.openxmlformats.org/officeDocument/2006/relationships" r:id="Reeee9616c82b4793"/>
  </p:notesMasterIdLst>
  <p:sldIdLst>
    <p:sldId xmlns:r="http://schemas.openxmlformats.org/officeDocument/2006/relationships" id="256" r:id="R37b398bfaa1b4c38"/>
    <p:sldId xmlns:r="http://schemas.openxmlformats.org/officeDocument/2006/relationships" id="257" r:id="Rb53169e93a5d4300"/>
    <p:sldId xmlns:r="http://schemas.openxmlformats.org/officeDocument/2006/relationships" id="258" r:id="R317d440bb341426c"/>
    <p:sldId xmlns:r="http://schemas.openxmlformats.org/officeDocument/2006/relationships" id="259" r:id="R9105921145fd4bc7"/>
    <p:sldId xmlns:r="http://schemas.openxmlformats.org/officeDocument/2006/relationships" id="260" r:id="R57e7a7e7c9a44b70"/>
    <p:sldId xmlns:r="http://schemas.openxmlformats.org/officeDocument/2006/relationships" id="261" r:id="Rca00da9b0d60482c"/>
    <p:sldId xmlns:r="http://schemas.openxmlformats.org/officeDocument/2006/relationships" id="262" r:id="Rd48aa0e0f63f4c7a"/>
    <p:sldId xmlns:r="http://schemas.openxmlformats.org/officeDocument/2006/relationships" id="263" r:id="R21f78a7687994edc"/>
    <p:sldId xmlns:r="http://schemas.openxmlformats.org/officeDocument/2006/relationships" id="264" r:id="R9c2307f7e2f54e55"/>
    <p:sldId xmlns:r="http://schemas.openxmlformats.org/officeDocument/2006/relationships" id="265" r:id="Rde5424b7439f4f82"/>
    <p:sldId xmlns:r="http://schemas.openxmlformats.org/officeDocument/2006/relationships" id="266" r:id="Rcdc342ea67554b10"/>
    <p:sldId xmlns:r="http://schemas.openxmlformats.org/officeDocument/2006/relationships" id="267" r:id="R354d03d9dfab45c4"/>
    <p:sldId xmlns:r="http://schemas.openxmlformats.org/officeDocument/2006/relationships" id="268" r:id="R8480f65e355f4181"/>
    <p:sldId xmlns:r="http://schemas.openxmlformats.org/officeDocument/2006/relationships" id="269" r:id="Raa3488dda3964a11"/>
    <p:sldId xmlns:r="http://schemas.openxmlformats.org/officeDocument/2006/relationships" id="270" r:id="R43a959eba1254535"/>
    <p:sldId xmlns:r="http://schemas.openxmlformats.org/officeDocument/2006/relationships" id="271" r:id="R39da59d522464ea7"/>
    <p:sldId xmlns:r="http://schemas.openxmlformats.org/officeDocument/2006/relationships" id="272" r:id="R02040bc67a2e4c8b"/>
    <p:sldId xmlns:r="http://schemas.openxmlformats.org/officeDocument/2006/relationships" id="273" r:id="R8b043013078f4ebc"/>
    <p:sldId xmlns:r="http://schemas.openxmlformats.org/officeDocument/2006/relationships" id="274" r:id="R51735dc0e61e4417"/>
    <p:sldId xmlns:r="http://schemas.openxmlformats.org/officeDocument/2006/relationships" id="275" r:id="R414cdaee01e247c7"/>
    <p:sldId xmlns:r="http://schemas.openxmlformats.org/officeDocument/2006/relationships" id="276" r:id="R2fc791f4619d485d"/>
    <p:sldId xmlns:r="http://schemas.openxmlformats.org/officeDocument/2006/relationships" id="277" r:id="R7f4bffd862a14e07"/>
    <p:sldId xmlns:r="http://schemas.openxmlformats.org/officeDocument/2006/relationships" id="278" r:id="R221ac83cfa724f59"/>
    <p:sldId xmlns:r="http://schemas.openxmlformats.org/officeDocument/2006/relationships" id="279" r:id="Ra521bcfe195945ff"/>
    <p:sldId xmlns:r="http://schemas.openxmlformats.org/officeDocument/2006/relationships" id="280" r:id="R3a0cd1426d7742f5"/>
    <p:sldId xmlns:r="http://schemas.openxmlformats.org/officeDocument/2006/relationships" id="281" r:id="R59519093242b456e"/>
    <p:sldId xmlns:r="http://schemas.openxmlformats.org/officeDocument/2006/relationships" id="282" r:id="Re8ede4fda4ac4ae7"/>
    <p:sldId xmlns:r="http://schemas.openxmlformats.org/officeDocument/2006/relationships" id="283" r:id="Rad821559751b4c21"/>
    <p:sldId xmlns:r="http://schemas.openxmlformats.org/officeDocument/2006/relationships" id="284" r:id="R9307376022e94b1e"/>
    <p:sldId xmlns:r="http://schemas.openxmlformats.org/officeDocument/2006/relationships" id="285" r:id="Rdb5bf32d3c7044f3"/>
    <p:sldId xmlns:r="http://schemas.openxmlformats.org/officeDocument/2006/relationships" id="286" r:id="R374a9cd99734439c"/>
    <p:sldId xmlns:r="http://schemas.openxmlformats.org/officeDocument/2006/relationships" id="287" r:id="R66d64476f7ab4cdd"/>
    <p:sldId xmlns:r="http://schemas.openxmlformats.org/officeDocument/2006/relationships" id="288" r:id="Rcb2790f1ebd5407f"/>
    <p:sldId xmlns:r="http://schemas.openxmlformats.org/officeDocument/2006/relationships" id="289" r:id="R31c6b86a623041a8"/>
    <p:sldId xmlns:r="http://schemas.openxmlformats.org/officeDocument/2006/relationships" id="290" r:id="R9a9deb21ab7f41aa"/>
    <p:sldId xmlns:r="http://schemas.openxmlformats.org/officeDocument/2006/relationships" id="291" r:id="R3b08df9696884289"/>
    <p:sldId xmlns:r="http://schemas.openxmlformats.org/officeDocument/2006/relationships" id="292" r:id="Ra701495499cc422c"/>
    <p:sldId xmlns:r="http://schemas.openxmlformats.org/officeDocument/2006/relationships" id="293" r:id="R58c9a65a60b0469a"/>
    <p:sldId xmlns:r="http://schemas.openxmlformats.org/officeDocument/2006/relationships" id="294" r:id="R506ecc331b90460b"/>
    <p:sldId xmlns:r="http://schemas.openxmlformats.org/officeDocument/2006/relationships" id="295" r:id="Rfcf2171238474c16"/>
    <p:sldId xmlns:r="http://schemas.openxmlformats.org/officeDocument/2006/relationships" id="296" r:id="R10e65933b7c44926"/>
    <p:sldId xmlns:r="http://schemas.openxmlformats.org/officeDocument/2006/relationships" id="297" r:id="R7d5ea297d670443b"/>
    <p:sldId xmlns:r="http://schemas.openxmlformats.org/officeDocument/2006/relationships" id="298" r:id="R68ffcd4b0c6f4b89"/>
    <p:sldId xmlns:r="http://schemas.openxmlformats.org/officeDocument/2006/relationships" id="299" r:id="Rb757ec73d7d442c9"/>
    <p:sldId xmlns:r="http://schemas.openxmlformats.org/officeDocument/2006/relationships" id="300" r:id="R0b7dd13ee13e4e1e"/>
    <p:sldId xmlns:r="http://schemas.openxmlformats.org/officeDocument/2006/relationships" id="301" r:id="R993848c1ce6145be"/>
    <p:sldId xmlns:r="http://schemas.openxmlformats.org/officeDocument/2006/relationships" id="302" r:id="R225d5612e9524bc8"/>
    <p:sldId xmlns:r="http://schemas.openxmlformats.org/officeDocument/2006/relationships" id="303" r:id="R65b0f1bcfcab4d4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howGuides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76182837c9f4567" /><Relationship Type="http://schemas.openxmlformats.org/officeDocument/2006/relationships/slideMaster" Target="/ppt/slideMasters/slideMaster1.xml" Id="Re6aaf2bfb6ac45de" /><Relationship Type="http://schemas.openxmlformats.org/officeDocument/2006/relationships/notesMaster" Target="/ppt/notesMasters/notesMaster1.xml" Id="Reeee9616c82b4793" /><Relationship Type="http://schemas.openxmlformats.org/officeDocument/2006/relationships/presProps" Target="/ppt/presProps.xml" Id="R7403ad0aa24449c9" /><Relationship Type="http://schemas.openxmlformats.org/officeDocument/2006/relationships/viewProps" Target="/ppt/viewProps.xml" Id="R272f3100f0e94291" /><Relationship Type="http://schemas.openxmlformats.org/officeDocument/2006/relationships/tableStyles" Target="/ppt/tableStyles.xml" Id="R58ef354984a74050" /><Relationship Type="http://schemas.openxmlformats.org/officeDocument/2006/relationships/slide" Target="/ppt/slides/slide1.xml" Id="R37b398bfaa1b4c38" /><Relationship Type="http://schemas.openxmlformats.org/officeDocument/2006/relationships/slide" Target="/ppt/slides/slide2.xml" Id="Rb53169e93a5d4300" /><Relationship Type="http://schemas.openxmlformats.org/officeDocument/2006/relationships/slide" Target="/ppt/slides/slide3.xml" Id="R317d440bb341426c" /><Relationship Type="http://schemas.openxmlformats.org/officeDocument/2006/relationships/slide" Target="/ppt/slides/slide4.xml" Id="R9105921145fd4bc7" /><Relationship Type="http://schemas.openxmlformats.org/officeDocument/2006/relationships/slide" Target="/ppt/slides/slide5.xml" Id="R57e7a7e7c9a44b70" /><Relationship Type="http://schemas.openxmlformats.org/officeDocument/2006/relationships/slide" Target="/ppt/slides/slide6.xml" Id="Rca00da9b0d60482c" /><Relationship Type="http://schemas.openxmlformats.org/officeDocument/2006/relationships/slide" Target="/ppt/slides/slide7.xml" Id="Rd48aa0e0f63f4c7a" /><Relationship Type="http://schemas.openxmlformats.org/officeDocument/2006/relationships/slide" Target="/ppt/slides/slide8.xml" Id="R21f78a7687994edc" /><Relationship Type="http://schemas.openxmlformats.org/officeDocument/2006/relationships/slide" Target="/ppt/slides/slide9.xml" Id="R9c2307f7e2f54e55" /><Relationship Type="http://schemas.openxmlformats.org/officeDocument/2006/relationships/slide" Target="/ppt/slides/slide10.xml" Id="Rde5424b7439f4f82" /><Relationship Type="http://schemas.openxmlformats.org/officeDocument/2006/relationships/slide" Target="/ppt/slides/slide11.xml" Id="Rcdc342ea67554b10" /><Relationship Type="http://schemas.openxmlformats.org/officeDocument/2006/relationships/slide" Target="/ppt/slides/slide12.xml" Id="R354d03d9dfab45c4" /><Relationship Type="http://schemas.openxmlformats.org/officeDocument/2006/relationships/slide" Target="/ppt/slides/slide13.xml" Id="R8480f65e355f4181" /><Relationship Type="http://schemas.openxmlformats.org/officeDocument/2006/relationships/slide" Target="/ppt/slides/slide14.xml" Id="Raa3488dda3964a11" /><Relationship Type="http://schemas.openxmlformats.org/officeDocument/2006/relationships/slide" Target="/ppt/slides/slide15.xml" Id="R43a959eba1254535" /><Relationship Type="http://schemas.openxmlformats.org/officeDocument/2006/relationships/slide" Target="/ppt/slides/slide16.xml" Id="R39da59d522464ea7" /><Relationship Type="http://schemas.openxmlformats.org/officeDocument/2006/relationships/slide" Target="/ppt/slides/slide17.xml" Id="R02040bc67a2e4c8b" /><Relationship Type="http://schemas.openxmlformats.org/officeDocument/2006/relationships/slide" Target="/ppt/slides/slide18.xml" Id="R8b043013078f4ebc" /><Relationship Type="http://schemas.openxmlformats.org/officeDocument/2006/relationships/slide" Target="/ppt/slides/slide19.xml" Id="R51735dc0e61e4417" /><Relationship Type="http://schemas.openxmlformats.org/officeDocument/2006/relationships/slide" Target="/ppt/slides/slide20.xml" Id="R414cdaee01e247c7" /><Relationship Type="http://schemas.openxmlformats.org/officeDocument/2006/relationships/slide" Target="/ppt/slides/slide21.xml" Id="R2fc791f4619d485d" /><Relationship Type="http://schemas.openxmlformats.org/officeDocument/2006/relationships/slide" Target="/ppt/slides/slide22.xml" Id="R7f4bffd862a14e07" /><Relationship Type="http://schemas.openxmlformats.org/officeDocument/2006/relationships/slide" Target="/ppt/slides/slide23.xml" Id="R221ac83cfa724f59" /><Relationship Type="http://schemas.openxmlformats.org/officeDocument/2006/relationships/slide" Target="/ppt/slides/slide24.xml" Id="Ra521bcfe195945ff" /><Relationship Type="http://schemas.openxmlformats.org/officeDocument/2006/relationships/slide" Target="/ppt/slides/slide25.xml" Id="R3a0cd1426d7742f5" /><Relationship Type="http://schemas.openxmlformats.org/officeDocument/2006/relationships/slide" Target="/ppt/slides/slide26.xml" Id="R59519093242b456e" /><Relationship Type="http://schemas.openxmlformats.org/officeDocument/2006/relationships/slide" Target="/ppt/slides/slide27.xml" Id="Re8ede4fda4ac4ae7" /><Relationship Type="http://schemas.openxmlformats.org/officeDocument/2006/relationships/slide" Target="/ppt/slides/slide28.xml" Id="Rad821559751b4c21" /><Relationship Type="http://schemas.openxmlformats.org/officeDocument/2006/relationships/slide" Target="/ppt/slides/slide29.xml" Id="R9307376022e94b1e" /><Relationship Type="http://schemas.openxmlformats.org/officeDocument/2006/relationships/slide" Target="/ppt/slides/slide30.xml" Id="Rdb5bf32d3c7044f3" /><Relationship Type="http://schemas.openxmlformats.org/officeDocument/2006/relationships/slide" Target="/ppt/slides/slide31.xml" Id="R374a9cd99734439c" /><Relationship Type="http://schemas.openxmlformats.org/officeDocument/2006/relationships/slide" Target="/ppt/slides/slide32.xml" Id="R66d64476f7ab4cdd" /><Relationship Type="http://schemas.openxmlformats.org/officeDocument/2006/relationships/slide" Target="/ppt/slides/slide33.xml" Id="Rcb2790f1ebd5407f" /><Relationship Type="http://schemas.openxmlformats.org/officeDocument/2006/relationships/slide" Target="/ppt/slides/slide34.xml" Id="R31c6b86a623041a8" /><Relationship Type="http://schemas.openxmlformats.org/officeDocument/2006/relationships/slide" Target="/ppt/slides/slide35.xml" Id="R9a9deb21ab7f41aa" /><Relationship Type="http://schemas.openxmlformats.org/officeDocument/2006/relationships/slide" Target="/ppt/slides/slide36.xml" Id="R3b08df9696884289" /><Relationship Type="http://schemas.openxmlformats.org/officeDocument/2006/relationships/slide" Target="/ppt/slides/slide37.xml" Id="Ra701495499cc422c" /><Relationship Type="http://schemas.openxmlformats.org/officeDocument/2006/relationships/slide" Target="/ppt/slides/slide38.xml" Id="R58c9a65a60b0469a" /><Relationship Type="http://schemas.openxmlformats.org/officeDocument/2006/relationships/slide" Target="/ppt/slides/slide39.xml" Id="R506ecc331b90460b" /><Relationship Type="http://schemas.openxmlformats.org/officeDocument/2006/relationships/slide" Target="/ppt/slides/slide40.xml" Id="Rfcf2171238474c16" /><Relationship Type="http://schemas.openxmlformats.org/officeDocument/2006/relationships/slide" Target="/ppt/slides/slide41.xml" Id="R10e65933b7c44926" /><Relationship Type="http://schemas.openxmlformats.org/officeDocument/2006/relationships/slide" Target="/ppt/slides/slide42.xml" Id="R7d5ea297d670443b" /><Relationship Type="http://schemas.openxmlformats.org/officeDocument/2006/relationships/slide" Target="/ppt/slides/slide43.xml" Id="R68ffcd4b0c6f4b89" /><Relationship Type="http://schemas.openxmlformats.org/officeDocument/2006/relationships/slide" Target="/ppt/slides/slide44.xml" Id="Rb757ec73d7d442c9" /><Relationship Type="http://schemas.openxmlformats.org/officeDocument/2006/relationships/slide" Target="/ppt/slides/slide45.xml" Id="R0b7dd13ee13e4e1e" /><Relationship Type="http://schemas.openxmlformats.org/officeDocument/2006/relationships/slide" Target="/ppt/slides/slide46.xml" Id="R993848c1ce6145be" /><Relationship Type="http://schemas.openxmlformats.org/officeDocument/2006/relationships/slide" Target="/ppt/slides/slide47.xml" Id="R225d5612e9524bc8" /><Relationship Type="http://schemas.openxmlformats.org/officeDocument/2006/relationships/slide" Target="/ppt/slides/slide48.xml" Id="R65b0f1bcfcab4d4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f603c97254b466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2700">
          <a:gradFill>
            <a:gsLst>
              <a:gs pos="0">
                <a:schemeClr val="phClr"/>
              </a:gs>
              <a:gs pos="100000">
                <a:schemeClr val="phClr"/>
              </a:gs>
            </a:gsLst>
            <a:lin ang="2700000" scaled="1"/>
          </a:gradFill>
          <a:prstDash val="solid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e0d3c276e9e42b1" /><Relationship Type="http://schemas.openxmlformats.org/officeDocument/2006/relationships/notesMaster" Target="/ppt/notesMasters/notesMaster1.xml" Id="R3e50511276434be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5ece62c81624291" /><Relationship Type="http://schemas.openxmlformats.org/officeDocument/2006/relationships/notesMaster" Target="/ppt/notesMasters/notesMaster1.xml" Id="Rb170351dc51c4b7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03f849f78ac4a60" /><Relationship Type="http://schemas.openxmlformats.org/officeDocument/2006/relationships/notesMaster" Target="/ppt/notesMasters/notesMaster1.xml" Id="Rf2c8a2c3bb11497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afd9fdaf13845cb" /><Relationship Type="http://schemas.openxmlformats.org/officeDocument/2006/relationships/notesMaster" Target="/ppt/notesMasters/notesMaster1.xml" Id="Ref73dddf04d1476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466a156554740bd" /><Relationship Type="http://schemas.openxmlformats.org/officeDocument/2006/relationships/notesMaster" Target="/ppt/notesMasters/notesMaster1.xml" Id="R0b7bcebb36c247d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e1e69eb010d4c57" /><Relationship Type="http://schemas.openxmlformats.org/officeDocument/2006/relationships/notesMaster" Target="/ppt/notesMasters/notesMaster1.xml" Id="R24913a203d0b482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2940a547d84490b" /><Relationship Type="http://schemas.openxmlformats.org/officeDocument/2006/relationships/notesMaster" Target="/ppt/notesMasters/notesMaster1.xml" Id="Rc336f17e4f124d1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4c6e098427a492e" /><Relationship Type="http://schemas.openxmlformats.org/officeDocument/2006/relationships/notesMaster" Target="/ppt/notesMasters/notesMaster1.xml" Id="Rf250d6d8440c42b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6dcbf04bb4f407f" /><Relationship Type="http://schemas.openxmlformats.org/officeDocument/2006/relationships/notesMaster" Target="/ppt/notesMasters/notesMaster1.xml" Id="Rfa6e55fbd67b498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462972638c24105" /><Relationship Type="http://schemas.openxmlformats.org/officeDocument/2006/relationships/notesMaster" Target="/ppt/notesMasters/notesMaster1.xml" Id="R61305c3ccf5d435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057e862c574420a" /><Relationship Type="http://schemas.openxmlformats.org/officeDocument/2006/relationships/notesMaster" Target="/ppt/notesMasters/notesMaster1.xml" Id="R7d3adffd77c1454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66e81ee14f34a68" /><Relationship Type="http://schemas.openxmlformats.org/officeDocument/2006/relationships/notesMaster" Target="/ppt/notesMasters/notesMaster1.xml" Id="R69fe0c79dafd418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ed07645cd6e4ade" /><Relationship Type="http://schemas.openxmlformats.org/officeDocument/2006/relationships/notesMaster" Target="/ppt/notesMasters/notesMaster1.xml" Id="R5f3a35244dd0414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aded8fcd6f24683" /><Relationship Type="http://schemas.openxmlformats.org/officeDocument/2006/relationships/notesMaster" Target="/ppt/notesMasters/notesMaster1.xml" Id="R4684c0dbcf5c4dc0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c461666235b4d47" /><Relationship Type="http://schemas.openxmlformats.org/officeDocument/2006/relationships/notesMaster" Target="/ppt/notesMasters/notesMaster1.xml" Id="R3434856b2e804aa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086c53203c94c76" /><Relationship Type="http://schemas.openxmlformats.org/officeDocument/2006/relationships/notesMaster" Target="/ppt/notesMasters/notesMaster1.xml" Id="R559ae499d03747d6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e16f432545246d7" /><Relationship Type="http://schemas.openxmlformats.org/officeDocument/2006/relationships/notesMaster" Target="/ppt/notesMasters/notesMaster1.xml" Id="Rfaa17cf726ab4b79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4cf51db4f95f481a" /><Relationship Type="http://schemas.openxmlformats.org/officeDocument/2006/relationships/notesMaster" Target="/ppt/notesMasters/notesMaster1.xml" Id="R999fbdc4f8af4e7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51558a0e859042d4" /><Relationship Type="http://schemas.openxmlformats.org/officeDocument/2006/relationships/notesMaster" Target="/ppt/notesMasters/notesMaster1.xml" Id="R51a3780b0fe44b20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9ddcf02d333b4981" /><Relationship Type="http://schemas.openxmlformats.org/officeDocument/2006/relationships/notesMaster" Target="/ppt/notesMasters/notesMaster1.xml" Id="Rdf64a8cecf5541b4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cd36e8e4a92e4b37" /><Relationship Type="http://schemas.openxmlformats.org/officeDocument/2006/relationships/notesMaster" Target="/ppt/notesMasters/notesMaster1.xml" Id="R6966073457fb470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214b1da7c5c74071" /><Relationship Type="http://schemas.openxmlformats.org/officeDocument/2006/relationships/notesMaster" Target="/ppt/notesMasters/notesMaster1.xml" Id="Rbdbf51cdb6d34f5e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7a717b65c7004284" /><Relationship Type="http://schemas.openxmlformats.org/officeDocument/2006/relationships/notesMaster" Target="/ppt/notesMasters/notesMaster1.xml" Id="Rd612f8e2fea74b48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4e27cc6782e94b3c" /><Relationship Type="http://schemas.openxmlformats.org/officeDocument/2006/relationships/notesMaster" Target="/ppt/notesMasters/notesMaster1.xml" Id="Re1b7a692d3cc4004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38eea76c92e4489c" /><Relationship Type="http://schemas.openxmlformats.org/officeDocument/2006/relationships/notesMaster" Target="/ppt/notesMasters/notesMaster1.xml" Id="Rabce6bf687d948c7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03c71a8824ed4e3b" /><Relationship Type="http://schemas.openxmlformats.org/officeDocument/2006/relationships/notesMaster" Target="/ppt/notesMasters/notesMaster1.xml" Id="Rb4c723c996284f2e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27dbc2bc36ec46ee" /><Relationship Type="http://schemas.openxmlformats.org/officeDocument/2006/relationships/notesMaster" Target="/ppt/notesMasters/notesMaster1.xml" Id="R3f2463ec86624d6a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33df329fa41c4687" /><Relationship Type="http://schemas.openxmlformats.org/officeDocument/2006/relationships/notesMaster" Target="/ppt/notesMasters/notesMaster1.xml" Id="R450e06f8815b4f9d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1a836590ef834566" /><Relationship Type="http://schemas.openxmlformats.org/officeDocument/2006/relationships/notesMaster" Target="/ppt/notesMasters/notesMaster1.xml" Id="Raccf1e78b46540cf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7d92289c1b4e4d32" /><Relationship Type="http://schemas.openxmlformats.org/officeDocument/2006/relationships/notesMaster" Target="/ppt/notesMasters/notesMaster1.xml" Id="R845f4a24180c4638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9351041f3ac947b3" /><Relationship Type="http://schemas.openxmlformats.org/officeDocument/2006/relationships/notesMaster" Target="/ppt/notesMasters/notesMaster1.xml" Id="R4fb150639f7848c7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d783adec223f427a" /><Relationship Type="http://schemas.openxmlformats.org/officeDocument/2006/relationships/notesMaster" Target="/ppt/notesMasters/notesMaster1.xml" Id="R3625c56a9c64479d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ad1c343850f34490" /><Relationship Type="http://schemas.openxmlformats.org/officeDocument/2006/relationships/notesMaster" Target="/ppt/notesMasters/notesMaster1.xml" Id="Rd959d2b0dea24750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67e2658ae95c4228" /><Relationship Type="http://schemas.openxmlformats.org/officeDocument/2006/relationships/notesMaster" Target="/ppt/notesMasters/notesMaster1.xml" Id="R57c0deb0f59244af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8cfba6d81ab84d13" /><Relationship Type="http://schemas.openxmlformats.org/officeDocument/2006/relationships/notesMaster" Target="/ppt/notesMasters/notesMaster1.xml" Id="R4aa6c40d674d40df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299cc1c915ae4f34" /><Relationship Type="http://schemas.openxmlformats.org/officeDocument/2006/relationships/notesMaster" Target="/ppt/notesMasters/notesMaster1.xml" Id="R623da125ed2b404c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5917074543724863" /><Relationship Type="http://schemas.openxmlformats.org/officeDocument/2006/relationships/notesMaster" Target="/ppt/notesMasters/notesMaster1.xml" Id="R028044694d434e8d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4ad19f029ab74b22" /><Relationship Type="http://schemas.openxmlformats.org/officeDocument/2006/relationships/notesMaster" Target="/ppt/notesMasters/notesMaster1.xml" Id="R1e3a4111d5c14709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2b1addcb02b742dd" /><Relationship Type="http://schemas.openxmlformats.org/officeDocument/2006/relationships/notesMaster" Target="/ppt/notesMasters/notesMaster1.xml" Id="R46dd5f5d865d4b96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98dcc1805eb245f2" /><Relationship Type="http://schemas.openxmlformats.org/officeDocument/2006/relationships/notesMaster" Target="/ppt/notesMasters/notesMaster1.xml" Id="R0ca97748eefb4949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99a4088117c34563" /><Relationship Type="http://schemas.openxmlformats.org/officeDocument/2006/relationships/notesMaster" Target="/ppt/notesMasters/notesMaster1.xml" Id="R77a41362dfd14943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461450b901b44e17" /><Relationship Type="http://schemas.openxmlformats.org/officeDocument/2006/relationships/notesMaster" Target="/ppt/notesMasters/notesMaster1.xml" Id="Ra2c97032198a4986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194e4b1fc60041cb" /><Relationship Type="http://schemas.openxmlformats.org/officeDocument/2006/relationships/notesMaster" Target="/ppt/notesMasters/notesMaster1.xml" Id="Ra161b027269a4ad1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8a58c79b02d64592" /><Relationship Type="http://schemas.openxmlformats.org/officeDocument/2006/relationships/notesMaster" Target="/ppt/notesMasters/notesMaster1.xml" Id="R77e44f90cf584612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646553903e1c4246" /><Relationship Type="http://schemas.openxmlformats.org/officeDocument/2006/relationships/notesMaster" Target="/ppt/notesMasters/notesMaster1.xml" Id="R45ad3be226704248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d7494bafc5d644ab" /><Relationship Type="http://schemas.openxmlformats.org/officeDocument/2006/relationships/notesMaster" Target="/ppt/notesMasters/notesMaster1.xml" Id="R82bffc9f8d32464b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a8aadb2e43e24a34" /><Relationship Type="http://schemas.openxmlformats.org/officeDocument/2006/relationships/notesMaster" Target="/ppt/notesMasters/notesMaster1.xml" Id="R6fdcc932af374e57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7aca18e0ad39401f" /><Relationship Type="http://schemas.openxmlformats.org/officeDocument/2006/relationships/notesMaster" Target="/ppt/notesMasters/notesMaster1.xml" Id="R73b2f167c3b847e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https://www.usenix.org/conference/osdi24/presentation/agrawal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https://www.usenix.org/conference/osdi24/presentation/sun-biao</a:t>
            </a:r>
          </a:p>
          <a:p xmlns:a="http://schemas.openxmlformats.org/drawingml/2006/main">
            <a:r>
              <a:t>https://www.usenix.org/conference/nsdi26/presentation/wu-bingyang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专题 1 教师备注：围绕“队列为什么会突然失控”依次说明机制、量化方法与适用边界。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逐块讲解；每一块都要求学生用自己的话复述，不直接跳到术语结论。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算例不要直接揭示最后一步。停顿 2–3 分钟，让学生先写出式子和单位，再共同核对。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沿箭头完整讲一遍，再倒序追问：某一步失败时，上一步留下的状态由谁清理？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每个误区请学生举一个反例。强调这些不是措辞问题，而是会直接导致错误设计或错误结论。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不把答案直接放在屏幕上。先收集两种不同解释，再用本模块目标收束。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专题 2 教师备注：围绕“连续批处理的每轮决策”依次说明机制、量化方法与适用边界。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逐块讲解；每一块都要求学生用自己的话复述，不直接跳到术语结论。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算例不要直接揭示最后一步。停顿 2–3 分钟，让学生先写出式子和单位，再共同核对。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沿箭头完整讲一遍，再倒序追问：某一步失败时，上一步留下的状态由谁清理？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每个误区请学生举一个反例。强调这些不是措辞问题，而是会直接导致错误设计或错误结论。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不把答案直接放在屏幕上。先收集两种不同解释，再用本模块目标收束。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专题 3 教师备注：围绕“KV 压力下的抢占选择”依次说明机制、量化方法与适用边界。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逐块讲解；每一块都要求学生用自己的话复述，不直接跳到术语结论。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算例不要直接揭示最后一步。停顿 2–3 分钟，让学生先写出式子和单位，再共同核对。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沿箭头完整讲一遍，再倒序追问：某一步失败时，上一步留下的状态由谁清理？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每个误区请学生举一个反例。强调这些不是措辞问题，而是会直接导致错误设计或错误结论。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不把答案直接放在屏幕上。先收集两种不同解释，再用本模块目标收束。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专题 4 教师备注：围绕“公平性、SLO 与准入控制”依次说明机制、量化方法与适用边界。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逐块讲解；每一块都要求学生用自己的话复述，不直接跳到术语结论。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算例不要直接揭示最后一步。停顿 2–3 分钟，让学生先写出式子和单位，再共同核对。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沿箭头完整讲一遍，再倒序追问：某一步失败时，上一步留下的状态由谁清理？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每个误区请学生举一个反例。强调这些不是措辞问题，而是会直接导致错误设计或错误结论。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不把答案直接放在屏幕上。先收集两种不同解释，再用本模块目标收束。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fba669f422840d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4ebdaa3392040f2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6d968f5aeca4262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f2c06bf1f5548b5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6e4000ce49b49f5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963cbb3891a414d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fbdf0a70fd24f5f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f9abfb061a24e6b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0cbc120d7a84d16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c3ab787375b4b76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d349bc51a604159" /></Relationships>
</file>

<file path=ppt/slideLayouts/slideLayout1.xml><?xml version="1.0" encoding="utf-8"?>
<p:sldLayout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58CF954D-C847-42E3-B4E2-92B6A9FF4D15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1198800" y="914400"/>
            <a:ext cx="9799200" cy="2570400"/>
          </a:xfrm>
        </p:spPr>
        <p:txBody>
          <a:bodyPr xmlns:a="http://schemas.openxmlformats.org/drawingml/2006/main" lIns="90000" tIns="46800" rIns="90000" bIns="46800" anchor="b">
            <a:normAutofit/>
          </a:bodyPr>
          <a:lstStyle xmlns:a="http://schemas.openxmlformats.org/drawingml/2006/main">
            <a:lvl1pPr algn="ctr">
              <a:buNone/>
              <a:defRPr sz="6000"/>
            </a:lvl1pPr>
          </a:lstStyle>
          <a:p xmlns:a="http://schemas.openxmlformats.org/drawingml/2006/main">
            <a:r>
              <a:t>单击此处编辑母版标题样式</a:t>
            </a:r>
            <a:endParaRPr/>
          </a:p>
        </p:txBody>
      </p:sp>
      <p:sp>
        <p:nvSpPr>
          <p:cNvPr id="3" name="副标题 2">
            <a:extLst xmlns:a="http://schemas.openxmlformats.org/drawingml/2006/main">
              <a:ext uri="{FF2B5EF4-FFF2-40B4-BE49-F238E27FC236}">
                <a16:creationId xmlns:a16="http://schemas.microsoft.com/office/drawing/2014/main" id="{B9F2CA3A-D198-4D13-A2C0-E25BA8BE06D0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198800" y="3560400"/>
            <a:ext cx="9799200" cy="1472400"/>
          </a:xfrm>
        </p:spPr>
        <p:txBody>
          <a:bodyPr xmlns:a="http://schemas.openxmlformats.org/drawingml/2006/main" lIns="90000" tIns="46800" rIns="90000" bIns="46800">
            <a:normAutofit/>
          </a:bodyPr>
          <a:lstStyle xmlns:a="http://schemas.openxmlformats.org/drawingml/2006/main"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 xmlns:a="http://schemas.openxmlformats.org/drawingml/2006/main">
            <a:r>
              <a:t>单击此处编辑母版副标题样式</a:t>
            </a:r>
            <a:endParaRPr/>
          </a:p>
        </p:txBody>
      </p:sp>
      <p:sp>
        <p:nvSpPr>
          <p:cNvPr id="16" name="日期占位符 15">
            <a:extLst xmlns:a="http://schemas.openxmlformats.org/drawingml/2006/main">
              <a:ext uri="{FF2B5EF4-FFF2-40B4-BE49-F238E27FC236}">
                <a16:creationId xmlns:a16="http://schemas.microsoft.com/office/drawing/2014/main" id="{486DDF97-85E8-4F89-9F2A-03FE4425EAF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页脚占位符 16">
            <a:extLst xmlns:a="http://schemas.openxmlformats.org/drawingml/2006/main">
              <a:ext uri="{FF2B5EF4-FFF2-40B4-BE49-F238E27FC236}">
                <a16:creationId xmlns:a16="http://schemas.microsoft.com/office/drawing/2014/main" id="{45D038ED-E514-4422-BB52-65D40470C28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8" name="灯片编号占位符 17">
            <a:extLst xmlns:a="http://schemas.openxmlformats.org/drawingml/2006/main">
              <a:ext uri="{FF2B5EF4-FFF2-40B4-BE49-F238E27FC236}">
                <a16:creationId xmlns:a16="http://schemas.microsoft.com/office/drawing/2014/main" id="{724EAA22-AAFD-4730-8290-7EA58B15D88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72580B6C-F32C-43CB-821B-4BEA73AEA5C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8400" y="608400"/>
            <a:ext cx="10969200" cy="705600"/>
          </a:xfrm>
        </p:spPr>
        <p:txBody>
          <a:bodyPr xmlns:a="http://schemas.openxmlformats.org/drawingml/2006/main" vert="horz" lIns="90000" tIns="46800" rIns="90000" bIns="46800" anchor="ctr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单击此处编辑母版标题样式</a:t>
            </a:r>
            <a:endParaRPr/>
          </a:p>
        </p:txBody>
      </p:sp>
      <p:sp>
        <p:nvSpPr>
          <p:cNvPr id="3" name="内容占位符 2">
            <a:extLst xmlns:a="http://schemas.openxmlformats.org/drawingml/2006/main">
              <a:ext uri="{FF2B5EF4-FFF2-40B4-BE49-F238E27FC236}">
                <a16:creationId xmlns:a16="http://schemas.microsoft.com/office/drawing/2014/main" id="{E95D8910-0051-423C-A2F9-7D562C3E2F45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08400" y="1490400"/>
            <a:ext cx="10969200" cy="4759200"/>
          </a:xfrm>
        </p:spPr>
        <p:txBody>
          <a:bodyPr xmlns:a="http://schemas.openxmlformats.org/drawingml/2006/main" vert="horz" lIns="90000" tIns="46800" rIns="90000" bIns="4680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6FDE0F6A-4AC0-4EBD-8011-C1C37483039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7CED865A-5E79-4D0B-9838-CD1DDB29FD0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1CAE44C1-05EE-4DAA-9371-D33023ED24A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41F6CC3D-B731-41D4-B086-B1B157C8E9F8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990800" y="3848400"/>
            <a:ext cx="7768800" cy="766800"/>
          </a:xfrm>
        </p:spPr>
        <p:txBody>
          <a:bodyPr xmlns:a="http://schemas.openxmlformats.org/drawingml/2006/main" lIns="90000" tIns="46800" rIns="90000" bIns="46800" anchor="b">
            <a:normAutofit/>
          </a:bodyPr>
          <a:lstStyle xmlns:a="http://schemas.openxmlformats.org/drawingml/2006/main">
            <a:lvl1pPr>
              <a:buNone/>
              <a:defRPr sz="4400"/>
            </a:lvl1pPr>
          </a:lstStyle>
          <a:p xmlns:a="http://schemas.openxmlformats.org/drawingml/2006/main">
            <a:r>
              <a:t>单击此处编辑标题</a:t>
            </a:r>
            <a:endParaRPr/>
          </a:p>
        </p:txBody>
      </p:sp>
      <p:sp>
        <p:nvSpPr>
          <p:cNvPr id="3" name="文本占位符 2">
            <a:extLst xmlns:a="http://schemas.openxmlformats.org/drawingml/2006/main">
              <a:ext uri="{FF2B5EF4-FFF2-40B4-BE49-F238E27FC236}">
                <a16:creationId xmlns:a16="http://schemas.microsoft.com/office/drawing/2014/main" id="{8930FC2F-D4F2-4B13-913D-EB4BF973D62D}"/>
              </a:ext>
            </a:extLst>
          </p:cNvPr>
          <p:cNvSpPr>
            <a:spLocks xmlns:a="http://schemas.openxmlformats.org/drawingml/2006/main" noGrp="1"/>
          </p:cNvSpPr>
          <p:nvPr>
            <p:ph type="body" idx="1" hasCustomPrompt="1"/>
          </p:nvPr>
        </p:nvSpPr>
        <p:spPr>
          <a:xfrm xmlns:a="http://schemas.openxmlformats.org/drawingml/2006/main">
            <a:off x="1990800" y="4615200"/>
            <a:ext cx="7768800" cy="867600"/>
          </a:xfrm>
        </p:spPr>
        <p:txBody>
          <a:bodyPr xmlns:a="http://schemas.openxmlformats.org/drawingml/2006/main" lIns="90000" tIns="46800" rIns="90000" bIns="46800">
            <a:normAutofit/>
          </a:bodyPr>
          <a:lstStyle xmlns:a="http://schemas.openxmlformats.org/drawingml/2006/main"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单击此处编辑文本</a:t>
            </a:r>
            <a:endParaRPr/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C8401A7B-2508-4D2F-A9C2-BCBCDED5150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83166C8D-9AAD-43B6-8D6E-8A16CBBB41A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0051002A-EE55-4000-BDBE-B4B0158E56E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EA8DA872-93BF-4333-A5F3-F98A7B3C137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8400" y="608400"/>
            <a:ext cx="10969200" cy="705600"/>
          </a:xfrm>
        </p:spPr>
        <p:txBody>
          <a:bodyPr xmlns:a="http://schemas.openxmlformats.org/drawingml/2006/main" vert="horz" lIns="90000" tIns="46800" rIns="90000" bIns="46800" anchor="ctr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单击此处编辑母版标题样式</a:t>
            </a:r>
            <a:endParaRPr/>
          </a:p>
        </p:txBody>
      </p:sp>
      <p:sp>
        <p:nvSpPr>
          <p:cNvPr id="3" name="内容占位符 2">
            <a:extLst xmlns:a="http://schemas.openxmlformats.org/drawingml/2006/main">
              <a:ext uri="{FF2B5EF4-FFF2-40B4-BE49-F238E27FC236}">
                <a16:creationId xmlns:a16="http://schemas.microsoft.com/office/drawing/2014/main" id="{7CC152A4-A696-456E-A763-E01AEC256498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08400" y="1501200"/>
            <a:ext cx="5176800" cy="4748400"/>
          </a:xfrm>
        </p:spPr>
        <p:txBody>
          <a:bodyPr xmlns:a="http://schemas.openxmlformats.org/drawingml/2006/main" vert="horz" lIns="90000" tIns="46800" rIns="90000" bIns="4680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4" name="内容占位符 3">
            <a:extLst xmlns:a="http://schemas.openxmlformats.org/drawingml/2006/main">
              <a:ext uri="{FF2B5EF4-FFF2-40B4-BE49-F238E27FC236}">
                <a16:creationId xmlns:a16="http://schemas.microsoft.com/office/drawing/2014/main" id="{4A09771D-47C1-4559-AD1F-2D08C1421ED0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411600" y="1501200"/>
            <a:ext cx="5176800" cy="4748400"/>
          </a:xfrm>
        </p:spPr>
        <p:txBody>
          <a:bodyPr xmlns:a="http://schemas.openxmlformats.org/drawingml/2006/main" lIns="90000" tIns="46800" rIns="90000" bIns="4680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5" name="日期占位符 4">
            <a:extLst xmlns:a="http://schemas.openxmlformats.org/drawingml/2006/main">
              <a:ext uri="{FF2B5EF4-FFF2-40B4-BE49-F238E27FC236}">
                <a16:creationId xmlns:a16="http://schemas.microsoft.com/office/drawing/2014/main" id="{394D4D93-941A-4F18-998A-C8E646D7BC3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页脚占位符 5">
            <a:extLst xmlns:a="http://schemas.openxmlformats.org/drawingml/2006/main">
              <a:ext uri="{FF2B5EF4-FFF2-40B4-BE49-F238E27FC236}">
                <a16:creationId xmlns:a16="http://schemas.microsoft.com/office/drawing/2014/main" id="{0F0318C9-D02B-49F0-9A1F-9E90EBA69D8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灯片编号占位符 6">
            <a:extLst xmlns:a="http://schemas.openxmlformats.org/drawingml/2006/main">
              <a:ext uri="{FF2B5EF4-FFF2-40B4-BE49-F238E27FC236}">
                <a16:creationId xmlns:a16="http://schemas.microsoft.com/office/drawing/2014/main" id="{967FD6E6-4BF8-4786-9A8A-13033166100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6ADB4F30-AA60-411F-9C8E-5BC9E231888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8400" y="608400"/>
            <a:ext cx="10969200" cy="705600"/>
          </a:xfrm>
        </p:spPr>
        <p:txBody>
          <a:bodyPr xmlns:a="http://schemas.openxmlformats.org/drawingml/2006/main" vert="horz" lIns="90000" tIns="46800" rIns="90000" bIns="46800" anchor="ctr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单击此处编辑母版标题样式</a:t>
            </a:r>
            <a:endParaRPr/>
          </a:p>
        </p:txBody>
      </p:sp>
      <p:sp>
        <p:nvSpPr>
          <p:cNvPr id="3" name="文本占位符 2">
            <a:extLst xmlns:a="http://schemas.openxmlformats.org/drawingml/2006/main">
              <a:ext uri="{FF2B5EF4-FFF2-40B4-BE49-F238E27FC236}">
                <a16:creationId xmlns:a16="http://schemas.microsoft.com/office/drawing/2014/main" id="{0F8D137C-0C8D-4FFC-A0DF-0CBBE7E0B1EB}"/>
              </a:ext>
            </a:extLst>
          </p:cNvPr>
          <p:cNvSpPr>
            <a:spLocks xmlns:a="http://schemas.openxmlformats.org/drawingml/2006/main" noGrp="1"/>
          </p:cNvSpPr>
          <p:nvPr>
            <p:ph type="body" idx="1" hasCustomPrompt="1"/>
          </p:nvPr>
        </p:nvSpPr>
        <p:spPr>
          <a:xfrm xmlns:a="http://schemas.openxmlformats.org/drawingml/2006/main">
            <a:off x="608400" y="1429200"/>
            <a:ext cx="5342400" cy="381600"/>
          </a:xfrm>
        </p:spPr>
        <p:txBody>
          <a:bodyPr xmlns:a="http://schemas.openxmlformats.org/drawingml/2006/main" lIns="101600" tIns="38100" rIns="76200" bIns="38100" anchor="t">
            <a:normAutofit/>
          </a:bodyPr>
          <a:lstStyle xmlns:a="http://schemas.openxmlformats.org/drawingml/2006/main"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单击此处编辑文本</a:t>
            </a:r>
            <a:endParaRPr/>
          </a:p>
        </p:txBody>
      </p:sp>
      <p:sp>
        <p:nvSpPr>
          <p:cNvPr id="4" name="内容占位符 3">
            <a:extLst xmlns:a="http://schemas.openxmlformats.org/drawingml/2006/main">
              <a:ext uri="{FF2B5EF4-FFF2-40B4-BE49-F238E27FC236}">
                <a16:creationId xmlns:a16="http://schemas.microsoft.com/office/drawing/2014/main" id="{DCE0D78B-3277-4144-92E2-F540121B79EA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08400" y="1854000"/>
            <a:ext cx="5342400" cy="4395600"/>
          </a:xfrm>
        </p:spPr>
        <p:txBody>
          <a:bodyPr xmlns:a="http://schemas.openxmlformats.org/drawingml/2006/main" vert="horz" lIns="101600" tIns="0" rIns="82550" bIns="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5" name="文本占位符 4">
            <a:extLst xmlns:a="http://schemas.openxmlformats.org/drawingml/2006/main">
              <a:ext uri="{FF2B5EF4-FFF2-40B4-BE49-F238E27FC236}">
                <a16:creationId xmlns:a16="http://schemas.microsoft.com/office/drawing/2014/main" id="{F8391F76-ADE9-4E7B-8966-9001884093CF}"/>
              </a:ext>
            </a:extLst>
          </p:cNvPr>
          <p:cNvSpPr>
            <a:spLocks xmlns:a="http://schemas.openxmlformats.org/drawingml/2006/main" noGrp="1"/>
          </p:cNvSpPr>
          <p:nvPr>
            <p:ph type="body" idx="3" hasCustomPrompt="1"/>
          </p:nvPr>
        </p:nvSpPr>
        <p:spPr>
          <a:xfrm xmlns:a="http://schemas.openxmlformats.org/drawingml/2006/main">
            <a:off x="6235750" y="1421729"/>
            <a:ext cx="5342400" cy="381600"/>
          </a:xfrm>
        </p:spPr>
        <p:txBody>
          <a:bodyPr xmlns:a="http://schemas.openxmlformats.org/drawingml/2006/main" vert="horz" lIns="101600" tIns="38100" rIns="76200" bIns="38100" anchor="t">
            <a:normAutofit/>
          </a:bodyPr>
          <a:lstStyle xmlns:a="http://schemas.openxmlformats.org/drawingml/2006/main"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单击此处编辑文本</a:t>
            </a:r>
            <a:endParaRPr/>
          </a:p>
        </p:txBody>
      </p:sp>
      <p:sp>
        <p:nvSpPr>
          <p:cNvPr id="6" name="内容占位符 5">
            <a:extLst xmlns:a="http://schemas.openxmlformats.org/drawingml/2006/main">
              <a:ext uri="{FF2B5EF4-FFF2-40B4-BE49-F238E27FC236}">
                <a16:creationId xmlns:a16="http://schemas.microsoft.com/office/drawing/2014/main" id="{C273BE7E-8389-4DDB-9CE1-CD666D90E9E9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6235750" y="1854000"/>
            <a:ext cx="5342400" cy="4395600"/>
          </a:xfrm>
        </p:spPr>
        <p:txBody>
          <a:bodyPr xmlns:a="http://schemas.openxmlformats.org/drawingml/2006/main" vert="horz" lIns="101600" tIns="0" rIns="82550" bIns="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7" name="日期占位符 6">
            <a:extLst xmlns:a="http://schemas.openxmlformats.org/drawingml/2006/main">
              <a:ext uri="{FF2B5EF4-FFF2-40B4-BE49-F238E27FC236}">
                <a16:creationId xmlns:a16="http://schemas.microsoft.com/office/drawing/2014/main" id="{905D58F1-2541-4143-9106-9E67A866CAE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8" name="页脚占位符 7">
            <a:extLst xmlns:a="http://schemas.openxmlformats.org/drawingml/2006/main">
              <a:ext uri="{FF2B5EF4-FFF2-40B4-BE49-F238E27FC236}">
                <a16:creationId xmlns:a16="http://schemas.microsoft.com/office/drawing/2014/main" id="{297633F1-E556-4CE3-8802-31F8BD73D0A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灯片编号占位符 8">
            <a:extLst xmlns:a="http://schemas.openxmlformats.org/drawingml/2006/main">
              <a:ext uri="{FF2B5EF4-FFF2-40B4-BE49-F238E27FC236}">
                <a16:creationId xmlns:a16="http://schemas.microsoft.com/office/drawing/2014/main" id="{2C533948-4866-4E1F-BC2D-1C38CC8FE71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DE3240C1-7BA5-411A-BBC9-E1F0E712922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8400" y="608400"/>
            <a:ext cx="10969200" cy="705600"/>
          </a:xfrm>
        </p:spPr>
        <p:txBody>
          <a:bodyPr xmlns:a="http://schemas.openxmlformats.org/drawingml/2006/main" vert="horz" lIns="90000" tIns="46800" rIns="90000" bIns="46800" anchor="ctr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单击此处编辑母版标题样式</a:t>
            </a:r>
            <a:endParaRPr/>
          </a:p>
        </p:txBody>
      </p:sp>
      <p:sp>
        <p:nvSpPr>
          <p:cNvPr id="3" name="日期占位符 2">
            <a:extLst xmlns:a="http://schemas.openxmlformats.org/drawingml/2006/main">
              <a:ext uri="{FF2B5EF4-FFF2-40B4-BE49-F238E27FC236}">
                <a16:creationId xmlns:a16="http://schemas.microsoft.com/office/drawing/2014/main" id="{FDF9F97D-99CC-4955-93F0-EBE105B4C43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页脚占位符 3">
            <a:extLst xmlns:a="http://schemas.openxmlformats.org/drawingml/2006/main">
              <a:ext uri="{FF2B5EF4-FFF2-40B4-BE49-F238E27FC236}">
                <a16:creationId xmlns:a16="http://schemas.microsoft.com/office/drawing/2014/main" id="{BC6B01AF-004A-41F5-B200-5DC18955401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灯片编号占位符 4">
            <a:extLst xmlns:a="http://schemas.openxmlformats.org/drawingml/2006/main">
              <a:ext uri="{FF2B5EF4-FFF2-40B4-BE49-F238E27FC236}">
                <a16:creationId xmlns:a16="http://schemas.microsoft.com/office/drawing/2014/main" id="{E3D72D0D-49FB-4203-846F-21DC511AFF2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日期占位符 1">
            <a:extLst xmlns:a="http://schemas.openxmlformats.org/drawingml/2006/main">
              <a:ext uri="{FF2B5EF4-FFF2-40B4-BE49-F238E27FC236}">
                <a16:creationId xmlns:a16="http://schemas.microsoft.com/office/drawing/2014/main" id="{5190AC04-3AEE-47B5-86D8-4ADDD713C2D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页脚占位符 2">
            <a:extLst xmlns:a="http://schemas.openxmlformats.org/drawingml/2006/main">
              <a:ext uri="{FF2B5EF4-FFF2-40B4-BE49-F238E27FC236}">
                <a16:creationId xmlns:a16="http://schemas.microsoft.com/office/drawing/2014/main" id="{DD5F7865-E3FF-45A5-936D-73EBF1200A9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灯片编号占位符 3">
            <a:extLst xmlns:a="http://schemas.openxmlformats.org/drawingml/2006/main">
              <a:ext uri="{FF2B5EF4-FFF2-40B4-BE49-F238E27FC236}">
                <a16:creationId xmlns:a16="http://schemas.microsoft.com/office/drawing/2014/main" id="{B9229AA2-FB98-4320-B7B7-6E9507AF7E6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图片占位符 2">
            <a:extLst xmlns:a="http://schemas.openxmlformats.org/drawingml/2006/main">
              <a:ext uri="{FF2B5EF4-FFF2-40B4-BE49-F238E27FC236}">
                <a16:creationId xmlns:a16="http://schemas.microsoft.com/office/drawing/2014/main" id="{436DE2F6-130A-4398-A450-6276EEC22E3F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608400" y="1555200"/>
            <a:ext cx="5233077" cy="4608000"/>
          </a:xfrm>
        </p:spPr>
        <p:txBody>
          <a:bodyPr xmlns:a="http://schemas.openxmlformats.org/drawingml/2006/main" vert="horz" lIns="90000" tIns="46800" rIns="90000" bIns="46800">
            <a:normAutofit/>
          </a:bodyPr>
          <a:lstStyle xmlns:a="http://schemas.openxmlformats.org/drawingml/2006/main">
            <a:lvl1pPr>
              <a:buNone/>
              <a:defRPr sz="1600"/>
            </a:lvl1pPr>
          </a:lstStyle>
          <a:p xmlns:a="http://schemas.openxmlformats.org/drawingml/2006/main">
            <a:pPr lvl="0">
              <a:buNone/>
            </a:pPr>
            <a:endParaRPr/>
          </a:p>
        </p:txBody>
      </p:sp>
      <p:sp>
        <p:nvSpPr>
          <p:cNvPr id="4" name="文本占位符 3">
            <a:extLst xmlns:a="http://schemas.openxmlformats.org/drawingml/2006/main">
              <a:ext uri="{FF2B5EF4-FFF2-40B4-BE49-F238E27FC236}">
                <a16:creationId xmlns:a16="http://schemas.microsoft.com/office/drawing/2014/main" id="{D98C0953-83A2-44BB-850D-89249E140BC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350400" y="1555200"/>
            <a:ext cx="5227200" cy="4608000"/>
          </a:xfrm>
        </p:spPr>
        <p:txBody>
          <a:bodyPr xmlns:a="http://schemas.openxmlformats.org/drawingml/2006/main" vert="horz" lIns="90000" tIns="46800" rIns="90000" bIns="46800">
            <a:normAutofit/>
          </a:bodyPr>
          <a:lstStyle xmlns:a="http://schemas.openxmlformats.org/drawingml/2006/main">
            <a:lvl1pPr>
              <a:buNone/>
              <a:defRPr sz="1600"/>
            </a:lvl1pPr>
          </a:lstStyle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</p:txBody>
      </p:sp>
      <p:sp>
        <p:nvSpPr>
          <p:cNvPr id="5" name="日期占位符 4">
            <a:extLst xmlns:a="http://schemas.openxmlformats.org/drawingml/2006/main">
              <a:ext uri="{FF2B5EF4-FFF2-40B4-BE49-F238E27FC236}">
                <a16:creationId xmlns:a16="http://schemas.microsoft.com/office/drawing/2014/main" id="{7E652223-C789-42A9-A072-24DAAE9DB49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页脚占位符 5">
            <a:extLst xmlns:a="http://schemas.openxmlformats.org/drawingml/2006/main">
              <a:ext uri="{FF2B5EF4-FFF2-40B4-BE49-F238E27FC236}">
                <a16:creationId xmlns:a16="http://schemas.microsoft.com/office/drawing/2014/main" id="{CEF9EBC8-3AC0-43E5-A694-FCAE036A2AE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灯片编号占位符 6">
            <a:extLst xmlns:a="http://schemas.openxmlformats.org/drawingml/2006/main">
              <a:ext uri="{FF2B5EF4-FFF2-40B4-BE49-F238E27FC236}">
                <a16:creationId xmlns:a16="http://schemas.microsoft.com/office/drawing/2014/main" id="{E7CF04EC-F6AF-4061-AF5B-5EBA9AC2EB1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标题 8">
            <a:extLst xmlns:a="http://schemas.openxmlformats.org/drawingml/2006/main">
              <a:ext uri="{FF2B5EF4-FFF2-40B4-BE49-F238E27FC236}">
                <a16:creationId xmlns:a16="http://schemas.microsoft.com/office/drawing/2014/main" id="{0AF428CB-23E2-4FB9-B168-65D019298A0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单击此处编辑母版标题样式</a:t>
            </a:r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竖排标题 1">
            <a:extLst xmlns:a="http://schemas.openxmlformats.org/drawingml/2006/main">
              <a:ext uri="{FF2B5EF4-FFF2-40B4-BE49-F238E27FC236}">
                <a16:creationId xmlns:a16="http://schemas.microsoft.com/office/drawing/2014/main" id="{2828679B-4D01-4DB2-8F6F-7609B739902E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0234800" y="914400"/>
            <a:ext cx="1044000" cy="5029200"/>
          </a:xfrm>
        </p:spPr>
        <p:txBody>
          <a:bodyPr xmlns:a="http://schemas.openxmlformats.org/drawingml/2006/main" vert="eaVert" lIns="90000" tIns="46800" rIns="90000" bIns="46800" anchor="ctr">
            <a:normAutofit/>
          </a:bodyPr>
          <a:lstStyle xmlns:a="http://schemas.openxmlformats.org/drawingml/2006/main">
            <a:lvl1pPr>
              <a:buNone/>
              <a:defRPr sz="2800"/>
            </a:lvl1pPr>
          </a:lstStyle>
          <a:p xmlns:a="http://schemas.openxmlformats.org/drawingml/2006/main">
            <a:pPr lvl="0">
              <a:buNone/>
            </a:pPr>
            <a:r>
              <a:t>单击此处编辑标题</a:t>
            </a:r>
            <a:endParaRPr/>
          </a:p>
        </p:txBody>
      </p:sp>
      <p:sp>
        <p:nvSpPr>
          <p:cNvPr id="3" name="竖排文字占位符 2">
            <a:extLst xmlns:a="http://schemas.openxmlformats.org/drawingml/2006/main">
              <a:ext uri="{FF2B5EF4-FFF2-40B4-BE49-F238E27FC236}">
                <a16:creationId xmlns:a16="http://schemas.microsoft.com/office/drawing/2014/main" id="{4A66B64F-289F-46D1-8E4B-FEEE2E55786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914400" y="914400"/>
            <a:ext cx="9169200" cy="5029200"/>
          </a:xfrm>
        </p:spPr>
        <p:txBody>
          <a:bodyPr xmlns:a="http://schemas.openxmlformats.org/drawingml/2006/main" vert="eaVert" lIns="46800" tIns="46800" rIns="46800" bIns="46800"/>
          <a:lstStyle xmlns:a="http://schemas.openxmlformats.org/drawingml/2006/main">
            <a:lvl1pPr marL="228600" indent="-228600">
              <a:spcAft>
                <a:spcPts val="1000"/>
              </a:spcAft>
              <a:buNone/>
              <a:defRPr spc="300"/>
            </a:lvl1pPr>
            <a:lvl2pPr marL="685800" indent="-228600">
              <a:buNone/>
              <a:defRPr spc="300"/>
            </a:lvl2pPr>
            <a:lvl3pPr marL="1143000" indent="-228600">
              <a:buNone/>
              <a:defRPr spc="300"/>
            </a:lvl3pPr>
            <a:lvl4pPr marL="1600200" indent="-228600">
              <a:buNone/>
              <a:defRPr spc="300"/>
            </a:lvl4pPr>
            <a:lvl5pPr marL="2057400" indent="-228600">
              <a:buNone/>
              <a:defRPr spc="300"/>
            </a:lvl5pPr>
          </a:lstStyle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8BAA72B6-360E-4931-A5D6-24D6ABE0CB9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97A064C8-0D73-46BA-ACF5-D90A06E086F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0F30D444-5651-4548-B056-15C41C8BA1A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日期占位符 2">
            <a:extLst xmlns:a="http://schemas.openxmlformats.org/drawingml/2006/main">
              <a:ext uri="{FF2B5EF4-FFF2-40B4-BE49-F238E27FC236}">
                <a16:creationId xmlns:a16="http://schemas.microsoft.com/office/drawing/2014/main" id="{841A7A4E-61FC-4BB6-B6C6-EBE5D8C211E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页脚占位符 3">
            <a:extLst xmlns:a="http://schemas.openxmlformats.org/drawingml/2006/main">
              <a:ext uri="{FF2B5EF4-FFF2-40B4-BE49-F238E27FC236}">
                <a16:creationId xmlns:a16="http://schemas.microsoft.com/office/drawing/2014/main" id="{64575DBE-E5C1-4E46-BDED-9261BCB62A5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灯片编号占位符 4">
            <a:extLst xmlns:a="http://schemas.openxmlformats.org/drawingml/2006/main">
              <a:ext uri="{FF2B5EF4-FFF2-40B4-BE49-F238E27FC236}">
                <a16:creationId xmlns:a16="http://schemas.microsoft.com/office/drawing/2014/main" id="{593F7625-7526-4991-853B-2E6EA27899C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内容占位符 6">
            <a:extLst xmlns:a="http://schemas.openxmlformats.org/drawingml/2006/main">
              <a:ext uri="{FF2B5EF4-FFF2-40B4-BE49-F238E27FC236}">
                <a16:creationId xmlns:a16="http://schemas.microsoft.com/office/drawing/2014/main" id="{1AFE34E8-0673-42D1-9836-49F6F4F54196}"/>
              </a:ext>
            </a:extLst>
          </p:cNvPr>
          <p:cNvSpPr>
            <a:spLocks xmlns:a="http://schemas.openxmlformats.org/drawingml/2006/main" noGrp="1"/>
          </p:cNvSpPr>
          <p:nvPr>
            <p:ph idx="13"/>
          </p:nvPr>
        </p:nvSpPr>
        <p:spPr>
          <a:xfrm xmlns:a="http://schemas.openxmlformats.org/drawingml/2006/main">
            <a:off x="608400" y="774000"/>
            <a:ext cx="10972800" cy="5482800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日期占位符 2">
            <a:extLst xmlns:a="http://schemas.openxmlformats.org/drawingml/2006/main">
              <a:ext uri="{FF2B5EF4-FFF2-40B4-BE49-F238E27FC236}">
                <a16:creationId xmlns:a16="http://schemas.microsoft.com/office/drawing/2014/main" id="{033291C5-0F92-47FA-ABCD-658DB2C5902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页脚占位符 3">
            <a:extLst xmlns:a="http://schemas.openxmlformats.org/drawingml/2006/main">
              <a:ext uri="{FF2B5EF4-FFF2-40B4-BE49-F238E27FC236}">
                <a16:creationId xmlns:a16="http://schemas.microsoft.com/office/drawing/2014/main" id="{5202743B-D9FE-495A-A0E1-494A7FBA1A8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灯片编号占位符 4">
            <a:extLst xmlns:a="http://schemas.openxmlformats.org/drawingml/2006/main">
              <a:ext uri="{FF2B5EF4-FFF2-40B4-BE49-F238E27FC236}">
                <a16:creationId xmlns:a16="http://schemas.microsoft.com/office/drawing/2014/main" id="{34EE416B-B732-4FF8-8CF8-A7728EB7FFE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28785AF1-8D09-4678-BBED-61B840D357AB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198800" y="2484000"/>
            <a:ext cx="9799200" cy="1018800"/>
          </a:xfrm>
        </p:spPr>
        <p:txBody>
          <a:bodyPr xmlns:a="http://schemas.openxmlformats.org/drawingml/2006/main" vert="horz" lIns="90000" tIns="46800" rIns="90000" bIns="46800" anchor="t">
            <a:normAutofit/>
          </a:bodyPr>
          <a:lstStyle xmlns:a="http://schemas.openxmlformats.org/drawingml/2006/main">
            <a:lvl1pPr algn="ctr">
              <a:buNone/>
              <a:defRPr sz="6000"/>
            </a:lvl1pPr>
          </a:lstStyle>
          <a:p xmlns:a="http://schemas.openxmlformats.org/drawingml/2006/main">
            <a:pPr lvl="0">
              <a:buNone/>
            </a:pPr>
            <a:r>
              <a:t>单击此处编辑标题</a:t>
            </a:r>
            <a:endParaRPr/>
          </a:p>
        </p:txBody>
      </p:sp>
      <p:sp>
        <p:nvSpPr>
          <p:cNvPr id="7" name="文本占位符 6">
            <a:extLst xmlns:a="http://schemas.openxmlformats.org/drawingml/2006/main">
              <a:ext uri="{FF2B5EF4-FFF2-40B4-BE49-F238E27FC236}">
                <a16:creationId xmlns:a16="http://schemas.microsoft.com/office/drawing/2014/main" id="{F6318415-C6FE-43C1-9DD6-70CB92AD36C4}"/>
              </a:ext>
            </a:extLst>
          </p:cNvPr>
          <p:cNvSpPr>
            <a:spLocks xmlns:a="http://schemas.openxmlformats.org/drawingml/2006/main" noGrp="1"/>
          </p:cNvSpPr>
          <p:nvPr>
            <p:ph type="body" idx="13"/>
          </p:nvPr>
        </p:nvSpPr>
        <p:spPr>
          <a:xfrm xmlns:a="http://schemas.openxmlformats.org/drawingml/2006/main">
            <a:off x="1198800" y="3560400"/>
            <a:ext cx="9799200" cy="471600"/>
          </a:xfrm>
        </p:spPr>
        <p:txBody>
          <a:bodyPr xmlns:a="http://schemas.openxmlformats.org/drawingml/2006/main" lIns="90000" tIns="46800" rIns="90000" bIns="46800">
            <a:normAutofit/>
          </a:bodyPr>
          <a:lstStyle xmlns:a="http://schemas.openxmlformats.org/drawingml/2006/main">
            <a:lvl1pPr algn="ctr">
              <a:lnSpc>
                <a:spcPct val="110000"/>
              </a:lnSpc>
              <a:buNone/>
              <a:defRPr sz="2400" spc="200"/>
            </a:lvl1pPr>
          </a:lstStyle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3a7e79cf23e49aa" /><Relationship Type="http://schemas.openxmlformats.org/officeDocument/2006/relationships/slideLayout" Target="/ppt/slideLayouts/slideLayout1.xml" Id="R826eba796f0a4ae6" /><Relationship Type="http://schemas.openxmlformats.org/officeDocument/2006/relationships/slideLayout" Target="/ppt/slideLayouts/slideLayout2.xml" Id="Ra37ab756ba9a417e" /><Relationship Type="http://schemas.openxmlformats.org/officeDocument/2006/relationships/slideLayout" Target="/ppt/slideLayouts/slideLayout3.xml" Id="R51c55ea11d464ef1" /><Relationship Type="http://schemas.openxmlformats.org/officeDocument/2006/relationships/slideLayout" Target="/ppt/slideLayouts/slideLayout4.xml" Id="Rccfa058a535243b5" /><Relationship Type="http://schemas.openxmlformats.org/officeDocument/2006/relationships/slideLayout" Target="/ppt/slideLayouts/slideLayout5.xml" Id="R837d70395898403a" /><Relationship Type="http://schemas.openxmlformats.org/officeDocument/2006/relationships/slideLayout" Target="/ppt/slideLayouts/slideLayout6.xml" Id="R1383f5df43e04b45" /><Relationship Type="http://schemas.openxmlformats.org/officeDocument/2006/relationships/slideLayout" Target="/ppt/slideLayouts/slideLayout7.xml" Id="Rf3997b4b859e4b97" /><Relationship Type="http://schemas.openxmlformats.org/officeDocument/2006/relationships/slideLayout" Target="/ppt/slideLayouts/slideLayout8.xml" Id="R30ff0cdcdc7a4fdc" /><Relationship Type="http://schemas.openxmlformats.org/officeDocument/2006/relationships/slideLayout" Target="/ppt/slideLayouts/slideLayout9.xml" Id="Re69b1275fd9e4ab1" /><Relationship Type="http://schemas.openxmlformats.org/officeDocument/2006/relationships/slideLayout" Target="/ppt/slideLayouts/slideLayout10.xml" Id="Rdcdfce8dc1f2442e" /><Relationship Type="http://schemas.openxmlformats.org/officeDocument/2006/relationships/slideLayout" Target="/ppt/slideLayouts/slideLayout11.xml" Id="R3eec12febcd24cc2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占位符 1">
            <a:extLst xmlns:a="http://schemas.openxmlformats.org/drawingml/2006/main">
              <a:ext uri="{FF2B5EF4-FFF2-40B4-BE49-F238E27FC236}">
                <a16:creationId xmlns:a16="http://schemas.microsoft.com/office/drawing/2014/main" id="{86C2B969-684B-4FDE-832F-411033B093C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8400" y="608400"/>
            <a:ext cx="10969200" cy="705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0170" tIns="46990" rIns="90170" bIns="46990" anchor="ctr">
            <a:normAutofit/>
          </a:bodyPr>
          <a:lstStyle xmlns:a="http://schemas.openxmlformats.org/drawingml/2006/main"/>
          <a:p xmlns:a="http://schemas.openxmlformats.org/drawingml/2006/main">
            <a:r>
              <a:t>单击此处编辑母版标题样式</a:t>
            </a:r>
            <a:endParaRPr/>
          </a:p>
        </p:txBody>
      </p:sp>
      <p:sp>
        <p:nvSpPr>
          <p:cNvPr id="3" name="文本占位符 2">
            <a:extLst xmlns:a="http://schemas.openxmlformats.org/drawingml/2006/main">
              <a:ext uri="{FF2B5EF4-FFF2-40B4-BE49-F238E27FC236}">
                <a16:creationId xmlns:a16="http://schemas.microsoft.com/office/drawing/2014/main" id="{09E08B02-D7D3-431F-9DBF-BFD84F896C0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8400" y="1490400"/>
            <a:ext cx="10969200" cy="4759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0000" tIns="46800" rIns="90000" bIns="4680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C1315F57-54E6-4436-9017-545E910E7B60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612000" y="6314400"/>
            <a:ext cx="2700000" cy="316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>
            <a:lvl1pPr algn="l">
              <a:buNone/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BC779EAB-B40D-4CD8-A9CE-90048B30878F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4116000" y="6314400"/>
            <a:ext cx="3960000" cy="316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>
            <a:lvl1pPr algn="ctr">
              <a:buNone/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B131C797-6D4E-4FF5-9910-CA2160B27B49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8877600" y="6314400"/>
            <a:ext cx="2700000" cy="316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>
            <a:lvl1pPr algn="r">
              <a:buNone/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26eba796f0a4ae6"/>
    <p:sldLayoutId xmlns:r="http://schemas.openxmlformats.org/officeDocument/2006/relationships" id="2147483650" r:id="Ra37ab756ba9a417e"/>
    <p:sldLayoutId xmlns:r="http://schemas.openxmlformats.org/officeDocument/2006/relationships" id="2147483651" r:id="R51c55ea11d464ef1"/>
    <p:sldLayoutId xmlns:r="http://schemas.openxmlformats.org/officeDocument/2006/relationships" id="2147483652" r:id="Rccfa058a535243b5"/>
    <p:sldLayoutId xmlns:r="http://schemas.openxmlformats.org/officeDocument/2006/relationships" id="2147483653" r:id="R837d70395898403a"/>
    <p:sldLayoutId xmlns:r="http://schemas.openxmlformats.org/officeDocument/2006/relationships" id="2147483654" r:id="R1383f5df43e04b45"/>
    <p:sldLayoutId xmlns:r="http://schemas.openxmlformats.org/officeDocument/2006/relationships" id="2147483655" r:id="Rf3997b4b859e4b97"/>
    <p:sldLayoutId xmlns:r="http://schemas.openxmlformats.org/officeDocument/2006/relationships" id="2147483656" r:id="R30ff0cdcdc7a4fdc"/>
    <p:sldLayoutId xmlns:r="http://schemas.openxmlformats.org/officeDocument/2006/relationships" id="2147483657" r:id="Re69b1275fd9e4ab1"/>
    <p:sldLayoutId xmlns:r="http://schemas.openxmlformats.org/officeDocument/2006/relationships" id="2147483658" r:id="Rdcdfce8dc1f2442e"/>
    <p:sldLayoutId xmlns:r="http://schemas.openxmlformats.org/officeDocument/2006/relationships" id="2147483659" r:id="R3eec12febcd24cc2"/>
  </p:sldLayoutIdLst>
  <p:txStyles>
    <p:titleStyle>
      <a:lvl1pPr xmlns:a="http://schemas.openxmlformats.org/drawingml/2006/main" algn="l" defTabSz="914400">
        <a:lnSpc>
          <a:spcPct val="100000"/>
        </a:lnSpc>
        <a:spcBef>
          <a:spcPct val="0"/>
        </a:spcBef>
        <a:buNone/>
        <a:defRPr sz="3600" b="0" u="none" kern="1200" cap="none" spc="300" baseline="0">
          <a:solidFill>
            <a:schemeClr val="tx1">
              <a:lumMod val="85000"/>
              <a:lumOff val="15000"/>
            </a:schemeClr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 defTabSz="914400">
        <a:lnSpc>
          <a:spcPct val="130000"/>
        </a:lnSpc>
        <a:spcBef>
          <a:spcPts val="0"/>
        </a:spcBef>
        <a:spcAft>
          <a:spcPts val="1000"/>
        </a:spcAft>
        <a:buFont typeface="Arial"/>
        <a:buChar char="●"/>
        <a:defRPr sz="1800" u="none" kern="1200" cap="none" spc="15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 defTabSz="914400">
        <a:lnSpc>
          <a:spcPct val="120000"/>
        </a:lnSpc>
        <a:spcBef>
          <a:spcPts val="0"/>
        </a:spcBef>
        <a:spcAft>
          <a:spcPts val="600"/>
        </a:spcAft>
        <a:buFont typeface="Arial"/>
        <a:buChar char="●"/>
        <a:tabLst>
          <a:tab pos="1609725" algn="l"/>
          <a:tab pos="1609725" algn="l"/>
          <a:tab pos="1609725" algn="l"/>
          <a:tab pos="1609725" algn="l"/>
        </a:tabLst>
        <a:defRPr sz="1600" u="none" kern="1200" cap="none" spc="15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lnSpc>
          <a:spcPct val="120000"/>
        </a:lnSpc>
        <a:spcBef>
          <a:spcPts val="0"/>
        </a:spcBef>
        <a:spcAft>
          <a:spcPts val="600"/>
        </a:spcAft>
        <a:buFont typeface="Arial"/>
        <a:buChar char="●"/>
        <a:defRPr sz="1600" u="none" kern="1200" cap="none" spc="15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lnSpc>
          <a:spcPct val="120000"/>
        </a:lnSpc>
        <a:spcBef>
          <a:spcPts val="0"/>
        </a:spcBef>
        <a:spcAft>
          <a:spcPts val="300"/>
        </a:spcAft>
        <a:buFont typeface="Wingdings"/>
        <a:buChar char=""/>
        <a:defRPr sz="1400" u="none" kern="1200" cap="none" spc="15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lnSpc>
          <a:spcPct val="120000"/>
        </a:lnSpc>
        <a:spcBef>
          <a:spcPts val="0"/>
        </a:spcBef>
        <a:spcAft>
          <a:spcPts val="300"/>
        </a:spcAft>
        <a:buFont typeface="Arial"/>
        <a:buChar char="•"/>
        <a:defRPr sz="1400" u="none" kern="1200" cap="none" spc="15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2700">
          <a:gradFill>
            <a:gsLst>
              <a:gs pos="0">
                <a:schemeClr val="phClr"/>
              </a:gs>
              <a:gs pos="100000">
                <a:schemeClr val="phClr"/>
              </a:gs>
            </a:gsLst>
            <a:lin ang="2700000" scaled="1"/>
          </a:gradFill>
          <a:prstDash val="solid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669dea57e4e7477f" /><Relationship Type="http://schemas.openxmlformats.org/officeDocument/2006/relationships/notesSlide" Target="/ppt/notesSlides/notesSlide1.xml" Id="R60cd25a3527e4f2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5d4bb38973b34fa9" /><Relationship Type="http://schemas.openxmlformats.org/officeDocument/2006/relationships/notesSlide" Target="/ppt/notesSlides/notesSlide2.xml" Id="Rc9dc0bae4fd0452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e6820ba9b4984c26" /><Relationship Type="http://schemas.openxmlformats.org/officeDocument/2006/relationships/notesSlide" Target="/ppt/notesSlides/notesSlide3.xml" Id="R4b74ede828d7408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1f6a4a616828417b" /><Relationship Type="http://schemas.openxmlformats.org/officeDocument/2006/relationships/notesSlide" Target="/ppt/notesSlides/notesSlide4.xml" Id="R194c783aa7644df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d6c1c2b403794725" /><Relationship Type="http://schemas.openxmlformats.org/officeDocument/2006/relationships/notesSlide" Target="/ppt/notesSlides/notesSlide5.xml" Id="Rd57427b7a858484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a47e514e54d047f5" /><Relationship Type="http://schemas.openxmlformats.org/officeDocument/2006/relationships/notesSlide" Target="/ppt/notesSlides/notesSlide6.xml" Id="Re3a7a333c548405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f19d1f926f5e49a9" /><Relationship Type="http://schemas.openxmlformats.org/officeDocument/2006/relationships/notesSlide" Target="/ppt/notesSlides/notesSlide7.xml" Id="Rf9995ab113804cd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2d975a889a0c4f4b" /><Relationship Type="http://schemas.openxmlformats.org/officeDocument/2006/relationships/notesSlide" Target="/ppt/notesSlides/notesSlide8.xml" Id="R900b3a0ddf8c453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5d3eec54aee54176" /><Relationship Type="http://schemas.openxmlformats.org/officeDocument/2006/relationships/notesSlide" Target="/ppt/notesSlides/notesSlide9.xml" Id="Rc63cd69bc653463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9e79540e3f5645ac" /><Relationship Type="http://schemas.openxmlformats.org/officeDocument/2006/relationships/notesSlide" Target="/ppt/notesSlides/notesSlide10.xml" Id="Rd7fa84b901524d3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83f6c20b8fe24094" /><Relationship Type="http://schemas.openxmlformats.org/officeDocument/2006/relationships/notesSlide" Target="/ppt/notesSlides/notesSlide11.xml" Id="R31e37f3db3964f9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25420d1d336b4b2c" /><Relationship Type="http://schemas.openxmlformats.org/officeDocument/2006/relationships/notesSlide" Target="/ppt/notesSlides/notesSlide12.xml" Id="Re34e72b6bc60490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8dcbbe7a79c94ceb" /><Relationship Type="http://schemas.openxmlformats.org/officeDocument/2006/relationships/notesSlide" Target="/ppt/notesSlides/notesSlide13.xml" Id="R72c902b7edb94a4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52608910c27c4bf4" /><Relationship Type="http://schemas.openxmlformats.org/officeDocument/2006/relationships/notesSlide" Target="/ppt/notesSlides/notesSlide14.xml" Id="Rfb992e08aec8477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197cead141e84619" /><Relationship Type="http://schemas.openxmlformats.org/officeDocument/2006/relationships/notesSlide" Target="/ppt/notesSlides/notesSlide15.xml" Id="R1267210b8a2e408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7714968626764073" /><Relationship Type="http://schemas.openxmlformats.org/officeDocument/2006/relationships/notesSlide" Target="/ppt/notesSlides/notesSlide16.xml" Id="Rffdfb9691f614219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0f3e902db3f14553" /><Relationship Type="http://schemas.openxmlformats.org/officeDocument/2006/relationships/notesSlide" Target="/ppt/notesSlides/notesSlide17.xml" Id="R070b50c7d48e4bd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30326fd0f1524257" /><Relationship Type="http://schemas.openxmlformats.org/officeDocument/2006/relationships/notesSlide" Target="/ppt/notesSlides/notesSlide18.xml" Id="R636e3a94d45e45be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caaef987d94a46f2" /><Relationship Type="http://schemas.openxmlformats.org/officeDocument/2006/relationships/notesSlide" Target="/ppt/notesSlides/notesSlide19.xml" Id="R2ac5ef0dbf5c456c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1f385f0e49584901" /><Relationship Type="http://schemas.openxmlformats.org/officeDocument/2006/relationships/notesSlide" Target="/ppt/notesSlides/notesSlide20.xml" Id="R84eb776db8794f8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96d9ac89f82a4aca" /><Relationship Type="http://schemas.openxmlformats.org/officeDocument/2006/relationships/notesSlide" Target="/ppt/notesSlides/notesSlide21.xml" Id="R44829e6291f64747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1d300c55eb7c4f80" /><Relationship Type="http://schemas.openxmlformats.org/officeDocument/2006/relationships/notesSlide" Target="/ppt/notesSlides/notesSlide22.xml" Id="Rf04160afff7e4193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de4331cd834f04" /><Relationship Type="http://schemas.openxmlformats.org/officeDocument/2006/relationships/notesSlide" Target="/ppt/notesSlides/notesSlide23.xml" Id="Re9dc2e70c81541af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b66939d4a54ec5" /><Relationship Type="http://schemas.openxmlformats.org/officeDocument/2006/relationships/notesSlide" Target="/ppt/notesSlides/notesSlide24.xml" Id="Ra394c9e0590e410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801554ada74ef5" /><Relationship Type="http://schemas.openxmlformats.org/officeDocument/2006/relationships/notesSlide" Target="/ppt/notesSlides/notesSlide25.xml" Id="R5ce865bcfd314fe8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9a5032b8d84331" /><Relationship Type="http://schemas.openxmlformats.org/officeDocument/2006/relationships/notesSlide" Target="/ppt/notesSlides/notesSlide26.xml" Id="Rd6e44665093440b2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505a9535554aaa" /><Relationship Type="http://schemas.openxmlformats.org/officeDocument/2006/relationships/notesSlide" Target="/ppt/notesSlides/notesSlide27.xml" Id="R4cc1ab03ce9a4b3f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fc2d6954f4497c" /><Relationship Type="http://schemas.openxmlformats.org/officeDocument/2006/relationships/notesSlide" Target="/ppt/notesSlides/notesSlide28.xml" Id="R130bd0fa9cf644ec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c561dab03645e0" /><Relationship Type="http://schemas.openxmlformats.org/officeDocument/2006/relationships/notesSlide" Target="/ppt/notesSlides/notesSlide29.xml" Id="R7214a035ac714947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126b5a97174f0c" /><Relationship Type="http://schemas.openxmlformats.org/officeDocument/2006/relationships/notesSlide" Target="/ppt/notesSlides/notesSlide30.xml" Id="R631cbb8b5a6d42bb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bbb0eeb232499c" /><Relationship Type="http://schemas.openxmlformats.org/officeDocument/2006/relationships/notesSlide" Target="/ppt/notesSlides/notesSlide31.xml" Id="R954bf5b6b6d24260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ff4c3bcf8045c5" /><Relationship Type="http://schemas.openxmlformats.org/officeDocument/2006/relationships/notesSlide" Target="/ppt/notesSlides/notesSlide32.xml" Id="R8c4ae101d562476d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60eb4090cc4443" /><Relationship Type="http://schemas.openxmlformats.org/officeDocument/2006/relationships/notesSlide" Target="/ppt/notesSlides/notesSlide33.xml" Id="R5417927ba6d64c34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8c83d531f249a9" /><Relationship Type="http://schemas.openxmlformats.org/officeDocument/2006/relationships/notesSlide" Target="/ppt/notesSlides/notesSlide34.xml" Id="Rfa01179f5c574ab8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95d600a6644226" /><Relationship Type="http://schemas.openxmlformats.org/officeDocument/2006/relationships/notesSlide" Target="/ppt/notesSlides/notesSlide35.xml" Id="R4cb3126854a045f2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073da5ee524c46" /><Relationship Type="http://schemas.openxmlformats.org/officeDocument/2006/relationships/notesSlide" Target="/ppt/notesSlides/notesSlide36.xml" Id="Rbd401e6145c64755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cb61b4d878473c" /><Relationship Type="http://schemas.openxmlformats.org/officeDocument/2006/relationships/notesSlide" Target="/ppt/notesSlides/notesSlide37.xml" Id="Ra2144ca1b6504640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d1008eb7a04966" /><Relationship Type="http://schemas.openxmlformats.org/officeDocument/2006/relationships/notesSlide" Target="/ppt/notesSlides/notesSlide38.xml" Id="R1ef612a17645403b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923a9739e34376" /><Relationship Type="http://schemas.openxmlformats.org/officeDocument/2006/relationships/notesSlide" Target="/ppt/notesSlides/notesSlide39.xml" Id="R7b4b4cab1fa44acc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1cb5a694f84a2a" /><Relationship Type="http://schemas.openxmlformats.org/officeDocument/2006/relationships/notesSlide" Target="/ppt/notesSlides/notesSlide40.xml" Id="R3e194510c26b4269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afa241b6744f5e" /><Relationship Type="http://schemas.openxmlformats.org/officeDocument/2006/relationships/notesSlide" Target="/ppt/notesSlides/notesSlide41.xml" Id="Rd0fb6b81df09424c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958a8ad25f4890" /><Relationship Type="http://schemas.openxmlformats.org/officeDocument/2006/relationships/notesSlide" Target="/ppt/notesSlides/notesSlide42.xml" Id="R8be1e22966b1457f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e53c4ad7144f33" /><Relationship Type="http://schemas.openxmlformats.org/officeDocument/2006/relationships/notesSlide" Target="/ppt/notesSlides/notesSlide43.xml" Id="R3b282c14acb048e5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627294da74450f" /><Relationship Type="http://schemas.openxmlformats.org/officeDocument/2006/relationships/notesSlide" Target="/ppt/notesSlides/notesSlide44.xml" Id="R83cf6f1739974624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4874fafb8d4514" /><Relationship Type="http://schemas.openxmlformats.org/officeDocument/2006/relationships/notesSlide" Target="/ppt/notesSlides/notesSlide45.xml" Id="R250729ae9cf04259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f7358d147543a3" /><Relationship Type="http://schemas.openxmlformats.org/officeDocument/2006/relationships/notesSlide" Target="/ppt/notesSlides/notesSlide46.xml" Id="R1b23ce0af4fd4dab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6fcb24cab0a54d73" /><Relationship Type="http://schemas.openxmlformats.org/officeDocument/2006/relationships/notesSlide" Target="/ppt/notesSlides/notesSlide47.xml" Id="R3b6b2bf7f4374f05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b86b0dedee0a44c4" /><Relationship Type="http://schemas.openxmlformats.org/officeDocument/2006/relationships/notesSlide" Target="/ppt/notesSlides/notesSlide48.xml" Id="Ree9bac589d2b46e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9936C3CB-A8D2-47C9-BFD7-B8EFF0EFC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03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E8962C79-131A-452D-A13A-AD74740AC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400" y="685800"/>
            <a:ext cx="9652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15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FE98F3BD-8D0C-4575-8AE2-565429E95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400" y="1600200"/>
            <a:ext cx="9906000" cy="7372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42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请求调度与连续批处理</a:t>
            </a:r>
            <a:endParaRPr sz="42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AD32A757-A0D4-4804-9E85-95AB02512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" y="3302000"/>
            <a:ext cx="8890000" cy="42989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2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把队列、批次、</a:t>
            </a:r>
            <a:r>
              <a:rPr sz="22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SLO </a:t>
            </a:r>
            <a:r>
              <a:rPr sz="22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与</a:t>
            </a:r>
            <a:r>
              <a:rPr sz="22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KV </a:t>
            </a:r>
            <a:r>
              <a:rPr sz="22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压力放在同一决策中</a:t>
            </a:r>
            <a:endParaRPr sz="22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99087F3F-EE32-4565-B154-1483EF762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" y="5257800"/>
            <a:ext cx="9144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每讲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2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小时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理论、代码路径、案例与练习</a:t>
            </a:r>
            <a:endParaRPr sz="15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615E0FA7-4B0A-40D4-9BF2-C95B73E73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" y="5943600"/>
            <a:ext cx="9144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2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华中科技大学</a:t>
            </a:r>
            <a:r>
              <a:rPr sz="12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2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张书豪课题组</a:t>
            </a:r>
            <a:endParaRPr sz="12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0BA38BDF-D154-423D-B84C-5D13BDD04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3000" y="1397000"/>
            <a:ext cx="1333500" cy="13335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635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9B5260C9-3BE3-40AD-A3BD-9C1F39FFD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6200" y="1701800"/>
            <a:ext cx="927100" cy="9531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第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3 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讲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ABFABD5D-B32D-4432-B378-326A513D6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DEAB8DA1-DA85-4F6C-B8E6-26C62B615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24141405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A0293D36-D372-45B1-9A18-DF9BF52FC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3C5DDC88-D77A-4400-B3B5-D5DFE4826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两小时课程地图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FB1F3774-F542-4A7D-9F00-84E38E960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3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EFA914B3-2DED-4D01-86C3-D34B5B554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7950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从调度目标到可执行策略</a:t>
            </a:r>
            <a:endParaRPr sz="16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F32C4AB2-AB1F-454C-A29F-CC8CFDC11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04E41336-0963-4CB2-AAE9-DB7E112F3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01</a:t>
            </a:r>
            <a:endParaRPr sz="16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12294DCB-DEB9-4289-A3AC-872B838D0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00–25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分钟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调度问题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DDF8F57F-2DD3-4E8C-8C98-339E922E2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5950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8DED0542-1ADF-4B7F-B53D-77067B3BD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915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6145FE6C-9047-4757-8E54-A8D4E6712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155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16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53B4F66A-6A0C-4D59-8542-9492EA231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155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25–55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分钟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连续批处理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82F45A81-F26A-4F21-83F7-36654B5F8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BFF9A578-FD3A-4CDD-9826-1D90429B8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870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052BCA54-5171-411C-880F-2B587BE6F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110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03</a:t>
            </a:r>
            <a:endParaRPr sz="16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5116F958-EDB9-42CB-8B04-A1B64E3AA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110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65–95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分钟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抢占与恢复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144255F6-8420-4BBB-813A-B06C8BEB2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55050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AB56AA79-D04C-4C75-8539-5547ED205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0" name="文本框 19">
            <a:extLst xmlns:a="http://schemas.openxmlformats.org/drawingml/2006/main">
              <a:ext uri="{FF2B5EF4-FFF2-40B4-BE49-F238E27FC236}">
                <a16:creationId xmlns:a16="http://schemas.microsoft.com/office/drawing/2014/main" id="{37733F31-9C67-4A9F-9BD7-474AA0183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04</a:t>
            </a:r>
            <a:endParaRPr sz="16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文本框 20">
            <a:extLst xmlns:a="http://schemas.openxmlformats.org/drawingml/2006/main">
              <a:ext uri="{FF2B5EF4-FFF2-40B4-BE49-F238E27FC236}">
                <a16:creationId xmlns:a16="http://schemas.microsoft.com/office/drawing/2014/main" id="{5C6F8AF6-7554-422E-9026-F690F6DE2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95–120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分钟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实验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文本框 21">
            <a:extLst xmlns:a="http://schemas.openxmlformats.org/drawingml/2006/main">
              <a:ext uri="{FF2B5EF4-FFF2-40B4-BE49-F238E27FC236}">
                <a16:creationId xmlns:a16="http://schemas.microsoft.com/office/drawing/2014/main" id="{A864E7B7-8EE4-47E9-B216-0D5497A4B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927600"/>
            <a:ext cx="106172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课后应能解释一次调度决策为何发生，以及它如何影响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TTFT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TPOT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0CB24924-5FC9-491D-B2BB-29C742FFA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5" name="文本框 24">
            <a:extLst xmlns:a="http://schemas.openxmlformats.org/drawingml/2006/main">
              <a:ext uri="{FF2B5EF4-FFF2-40B4-BE49-F238E27FC236}">
                <a16:creationId xmlns:a16="http://schemas.microsoft.com/office/drawing/2014/main" id="{F8A65ADE-ABC8-4FAA-8915-94D72CCC2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2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1557762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0C6CB3FD-CEDB-4F57-AD07-61EFF59BD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A002103E-DBF8-4C7E-9192-6A67DE803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8519DEF6-0608-4A6E-9736-14C2400FE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排队系统的三个量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61E8A840-B0AE-41CA-A0BD-BB3884F81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9C5A8F42-C5EE-43C2-8A83-7B30B3755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6637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0C7A6AB9-639B-438B-B56D-3699D993D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002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到达率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λ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：单位时间进入多少请求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8A05B857-3F98-4309-AC5B-F05E3FE6B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25781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441D1990-75FD-4DDE-8BF4-FCD3BFC60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146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服务率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μ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：系统单位时间能处理多少工作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8573DBA2-F575-4953-AD25-C0DB8DD07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34925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0F8C8A56-CBFC-4264-9AFA-DA57B4330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290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利用率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ρ ≈ λ/μ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：到达负载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/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服务能力（需统一工作量单位）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E6176DE8-2AF5-4E5C-A471-243118CA1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4069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D9DF2568-436A-4F2E-9924-07AAD5526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3434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当利用率接近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100%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，等待时间通常快速增长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849A634E-B003-426F-9222-A93AB0E30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6400" y="1600200"/>
            <a:ext cx="3352800" cy="34544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41BC9811-F22B-4896-AC00-55CFCD321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1905000"/>
            <a:ext cx="2730500" cy="291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先这样理解</a:t>
            </a:r>
            <a:endParaRPr sz="13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305EAE08-3473-47F5-A3A6-7DFAEECC4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2438400"/>
            <a:ext cx="2730500" cy="1014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“GPU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很忙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”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可能意味着效率高，也可能意味着队列已经失控。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0BA9442E-4E5D-4E2B-8E6E-34C40E129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3C953671-814F-4194-B599-52000CAC7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3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92719281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853CCB38-E84E-4432-9B0D-724D83BDA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ECA98719-77FF-4C5E-B257-2BA8B7D16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6FA17138-A28D-4DC1-B988-4740F1EDE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队首阻塞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EB7B9591-8C9F-41D8-A738-8FE63EB91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D7C9FBA8-599F-4443-8E2C-08595BCE4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320800"/>
            <a:ext cx="10668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一个长请求可能拖慢后面的短请求</a:t>
            </a:r>
            <a:endParaRPr sz="15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D6E5FD3D-27A3-4422-B117-28B23B261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715275A6-8908-4A25-9DC9-7AE84DC31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01</a:t>
            </a:r>
            <a:endParaRPr sz="14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7DE9A7C4-9A51-44C1-82E1-9F7728AA8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21000"/>
            <a:ext cx="1762760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长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Prefill 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到达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F3951AC3-9158-49E1-B1F9-A6ED35FD2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556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E00CD31C-9F94-4BB1-9AB6-F9045062A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336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CD0234FD-AF89-4128-8E09-0FC1DA01B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036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14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F84DA55A-6AFB-4FF8-908F-987965533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0360" y="2921000"/>
            <a:ext cx="1762760" cy="6140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占满本轮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 budget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F5A4DE92-3F0D-43CA-86EC-1D2021E73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7012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3D9E2349-D0FD-4A25-ABFF-209CC2636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792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D28528FA-FBD8-4755-AC36-0DC5612D7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03</a:t>
            </a:r>
            <a:endParaRPr sz="14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4E806BD5-3E6A-45F4-A91D-E7B1F0065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2921000"/>
            <a:ext cx="1762760" cy="6140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短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Decode 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等待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F592F736-2646-47B2-95E9-97CE860E1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468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88AEF808-50E6-4B86-9338-6B4B5DFED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248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0" name="文本框 19">
            <a:extLst xmlns:a="http://schemas.openxmlformats.org/drawingml/2006/main">
              <a:ext uri="{FF2B5EF4-FFF2-40B4-BE49-F238E27FC236}">
                <a16:creationId xmlns:a16="http://schemas.microsoft.com/office/drawing/2014/main" id="{39580C68-99EB-4E38-8797-90F697AB8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948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04</a:t>
            </a:r>
            <a:endParaRPr sz="14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文本框 20">
            <a:extLst xmlns:a="http://schemas.openxmlformats.org/drawingml/2006/main">
              <a:ext uri="{FF2B5EF4-FFF2-40B4-BE49-F238E27FC236}">
                <a16:creationId xmlns:a16="http://schemas.microsoft.com/office/drawing/2014/main" id="{4A5CEFA0-0F4D-4370-9474-FC9274B2E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9480" y="2921000"/>
            <a:ext cx="1762760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TPOT 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出现尖峰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文本框 21">
            <a:extLst xmlns:a="http://schemas.openxmlformats.org/drawingml/2006/main">
              <a:ext uri="{FF2B5EF4-FFF2-40B4-BE49-F238E27FC236}">
                <a16:creationId xmlns:a16="http://schemas.microsoft.com/office/drawing/2014/main" id="{DC4ADD23-E585-4D69-929D-383B21582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924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483EC80A-1531-49CC-80A6-D86018B54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704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4" name="文本框 23">
            <a:extLst xmlns:a="http://schemas.openxmlformats.org/drawingml/2006/main">
              <a:ext uri="{FF2B5EF4-FFF2-40B4-BE49-F238E27FC236}">
                <a16:creationId xmlns:a16="http://schemas.microsoft.com/office/drawing/2014/main" id="{559C44C4-F1BC-4341-B6A2-4FD86A429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404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05</a:t>
            </a:r>
            <a:endParaRPr sz="14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文本框 24">
            <a:extLst xmlns:a="http://schemas.openxmlformats.org/drawingml/2006/main">
              <a:ext uri="{FF2B5EF4-FFF2-40B4-BE49-F238E27FC236}">
                <a16:creationId xmlns:a16="http://schemas.microsoft.com/office/drawing/2014/main" id="{1D8A4122-8E7A-4F06-A90A-2A5093CB4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4040" y="2921000"/>
            <a:ext cx="1762760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P99 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恶化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文本框 25">
            <a:extLst xmlns:a="http://schemas.openxmlformats.org/drawingml/2006/main">
              <a:ext uri="{FF2B5EF4-FFF2-40B4-BE49-F238E27FC236}">
                <a16:creationId xmlns:a16="http://schemas.microsoft.com/office/drawing/2014/main" id="{419FE1D1-3D57-4A41-ABAF-C61DF34F9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73600"/>
            <a:ext cx="10668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调度策略需要识别工作的大小和紧迫程度。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C0BD84EC-7AE4-4685-BF36-37CC2426C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9" name="文本框 28">
            <a:extLst xmlns:a="http://schemas.openxmlformats.org/drawingml/2006/main">
              <a:ext uri="{FF2B5EF4-FFF2-40B4-BE49-F238E27FC236}">
                <a16:creationId xmlns:a16="http://schemas.microsoft.com/office/drawing/2014/main" id="{255DB6F7-01E7-4239-85B0-6DAD5477D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4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9535499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4CE8EE97-641E-40E9-AB9A-8ABC6A592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1713BE15-D1C9-4C6C-B458-1103BD94F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E1FCD325-7727-48C3-ABA0-679B06941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Token budget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的一轮推演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3092C795-D094-4916-9596-08043B5B1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FF2B1614-3229-4E0F-8989-0A105074C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346200"/>
            <a:ext cx="10668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假设每轮最多处理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16 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个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token</a:t>
            </a:r>
            <a:endParaRPr sz="15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58D29AFB-367F-421B-8BB4-805CA393F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879600"/>
            <a:ext cx="10795000" cy="2971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050C1B"/>
          </a:solidFill>
          <a:ln xmlns:a="http://schemas.openxmlformats.org/drawingml/2006/main" w="12700">
            <a:solidFill>
              <a:srgbClr val="364B6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E1094F23-9110-43C1-A406-2B9F01A3C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000" y="2159000"/>
            <a:ext cx="10160000" cy="1476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两个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Decode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请求：各需要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1 token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，共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2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一个新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Prefill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：输入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30 token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若不分块：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Prefill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无法进入本轮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若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chunk=14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：本轮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2 Decode + 14 Prefill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下一轮继续处理剩余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16 Prefill token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9407B999-3B06-4DDB-888F-D2A5EE920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200" y="5156200"/>
            <a:ext cx="10668000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预算是</a:t>
            </a: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“</a:t>
            </a: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本轮处理量</a:t>
            </a: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”</a:t>
            </a: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，不是请求总长度。</a:t>
            </a:r>
            <a:endParaRPr sz="17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840D4677-5ECA-4E98-8F1F-00320CE4E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67AF4F9F-A620-4FB5-B64B-DFF24A16A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5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69697924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3BEE361C-0963-4C26-8079-E43D6DF6E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5A2601BF-C362-4916-BE5E-886BE1B75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523A477E-F45B-496D-8109-06E592A30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Continuous batching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的时间轴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DF5E5B0B-24F7-447D-99E4-09723C9B5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E60D957A-FBF9-459D-89D0-B68509A64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320800"/>
            <a:ext cx="10668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请求可以在迭代边界加入和退出</a:t>
            </a:r>
            <a:endParaRPr sz="15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375EB7FF-E8A6-4E6C-AF4D-31D826EAE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209800"/>
            <a:ext cx="256540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22E4308A-69C3-4ACE-9258-891085D86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38400"/>
            <a:ext cx="23114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01</a:t>
            </a:r>
            <a:endParaRPr sz="14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F5828DC8-5C97-4E4A-B85C-6F4A0676D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21000"/>
            <a:ext cx="2311400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迭代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1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A Prefill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68BBC2E1-3670-4F58-938D-92B6BA3A4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420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27A50E5B-ED98-4CB2-8BB8-D9F926AE7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2000" y="2209800"/>
            <a:ext cx="256540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FA76A755-6871-4EA7-869E-A1C0ECA2D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438400"/>
            <a:ext cx="23114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14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62BF1D73-A46B-47C4-BBAE-C6B72272B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921000"/>
            <a:ext cx="2311400" cy="6140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迭代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2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A Decode + B Prefill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208BEDEE-851B-4A67-AA05-E339DFE5D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41A81B64-7DFF-4AA5-9F45-DCB79338A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5200" y="2209800"/>
            <a:ext cx="256540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D4D25FFF-2822-44E1-B826-F74CA9AE5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438400"/>
            <a:ext cx="23114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03</a:t>
            </a:r>
            <a:endParaRPr sz="14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FD81B4F4-F13A-4E0E-9E48-2D49CF584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921000"/>
            <a:ext cx="2311400" cy="6140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迭代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3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A/B Decode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C48411EC-7DEA-4D34-A5D0-F5A1B200F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8CE8C66D-0926-43E3-BB6A-EDA6DF6FE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8400" y="2209800"/>
            <a:ext cx="256540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0" name="文本框 19">
            <a:extLst xmlns:a="http://schemas.openxmlformats.org/drawingml/2006/main">
              <a:ext uri="{FF2B5EF4-FFF2-40B4-BE49-F238E27FC236}">
                <a16:creationId xmlns:a16="http://schemas.microsoft.com/office/drawing/2014/main" id="{E69672EA-35D5-4321-B77A-67DEBB4B3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2438400"/>
            <a:ext cx="23114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04</a:t>
            </a:r>
            <a:endParaRPr sz="14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文本框 20">
            <a:extLst xmlns:a="http://schemas.openxmlformats.org/drawingml/2006/main">
              <a:ext uri="{FF2B5EF4-FFF2-40B4-BE49-F238E27FC236}">
                <a16:creationId xmlns:a16="http://schemas.microsoft.com/office/drawing/2014/main" id="{2014FA17-0A0E-4CB6-973F-9BA8A4215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2921000"/>
            <a:ext cx="2311400" cy="6140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迭代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4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B Decode + C Prefill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文本框 21">
            <a:extLst xmlns:a="http://schemas.openxmlformats.org/drawingml/2006/main">
              <a:ext uri="{FF2B5EF4-FFF2-40B4-BE49-F238E27FC236}">
                <a16:creationId xmlns:a16="http://schemas.microsoft.com/office/drawing/2014/main" id="{8D839F00-C393-454A-A3B1-213CA2591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73600"/>
            <a:ext cx="10668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每轮批次不同，因此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metadata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和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映射也随之变化。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921189BE-15D2-4FAB-A634-E919493CD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5" name="文本框 24">
            <a:extLst xmlns:a="http://schemas.openxmlformats.org/drawingml/2006/main">
              <a:ext uri="{FF2B5EF4-FFF2-40B4-BE49-F238E27FC236}">
                <a16:creationId xmlns:a16="http://schemas.microsoft.com/office/drawing/2014/main" id="{32D8A15F-FC09-42B2-B3A8-ABA11682E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6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45166871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AC5A44F8-8216-4B7B-AA95-028A06371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C6291F44-8DAC-4CFA-83EF-676A25BDC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调度器每轮回答的问题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020FBF5D-1E0D-41AA-87CD-4AF88FF63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3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40C7A9FE-2F2F-4D4A-94FC-89B6A3AE5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682FFE9A-CBA4-4079-8103-B4A693052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哪些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waiting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请求进入运行集合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4D748A50-DC5B-4FBC-96C9-88F788AB9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37107C42-0FC7-4CAC-8852-0C41DDBC3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哪些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running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请求继续执行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B8C1D820-EAC4-4C62-91E5-8C22E7207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6C7B613E-D738-405B-B7E1-035DF7DEA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Prefill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Decode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如何共享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 budget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48E88653-2E91-4D90-850F-89DA7E28C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FD599D95-71DC-41D5-BD03-0B39DE80F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KV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不足时谁等待、谁抢占、谁恢复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7AFCE729-FA5C-4154-B60B-13C5483DF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92044981-3989-47C1-975E-AE7CAD43B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ED725A94-0387-462B-8BE6-06943B5B4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1060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调度决策同时受计算预算和内存预算约束。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40E60850-2F20-4D20-B6D4-BB360F019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27800CB2-8E64-47CD-A981-68125F6C8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7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04444198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06384EBF-5B21-4A4D-993D-67EE24438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AD962F4B-E8C4-4598-B607-8549C38AB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请求级与迭代级调度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301FA04A-0771-4AAA-81B5-2D286F216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3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2277F0D4-A029-4FE2-9579-F64368900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8400"/>
            <a:ext cx="5143500" cy="414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请求级</a:t>
            </a:r>
            <a:endParaRPr sz="21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0AD3A422-1440-4645-BB1D-6A866BCCD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796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以完整请求为分配单位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BA4A0642-FA00-481A-AF0B-480696D4C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策略直观但粒度较粗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9E282632-1778-442E-83ED-26F694474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544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容易被长输出阻塞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1E4E9E6B-6B84-40E1-9A73-C339E038E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1168400"/>
            <a:ext cx="5143500" cy="414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迭代级</a:t>
            </a:r>
            <a:endParaRPr sz="21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20EB4768-2ADE-4162-854E-419DADCA4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18796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每个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decode step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重新组批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8EC86DF7-9771-41D6-A6C2-244BCC929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26670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快速吸收新请求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E9D0184D-CDA9-4622-BABC-ABBBE7EDF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34544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需要维护细粒度状态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39645917-A7CF-4E5D-A592-C8D94236F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5410200"/>
            <a:ext cx="106426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现代在线引擎通常以迭代为调度边界。</a:t>
            </a:r>
            <a:endParaRPr sz="16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33DEA64A-02CA-419D-BC19-99F9CA371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0074F9EC-D844-4B40-91A5-8E42CB366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8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729749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ACE966CA-DB46-4E50-8EE5-80F9C66C9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36B97318-F85E-4B9E-A9C5-84A91D283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连续批处理循环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FF48BEB2-9D13-4A7F-B4E1-8781B6ED4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3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490E3E29-ADF2-486C-8C47-A01C31759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7950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每轮都重新形成有效批次</a:t>
            </a:r>
            <a:endParaRPr sz="16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AE9FC055-B037-4040-B7B2-60C3DE778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5200"/>
            <a:ext cx="1995805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1AFF479E-BC8F-46B1-8237-739CCE467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01</a:t>
            </a:r>
            <a:endParaRPr sz="16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72DDD1A4-47E5-40E6-9305-DFCB99D3B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97200"/>
            <a:ext cx="1691005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回收完成请求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BEDDB89C-741D-4F0F-AC64-82610523B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5405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E873E1DA-9853-4D53-80A5-710667C4A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8605" y="2235200"/>
            <a:ext cx="199644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7D63E62C-CB02-4E4E-AA4C-372787285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1005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16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42FB75A2-F9FA-40B3-A450-3F8D05FF4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1005" y="2997200"/>
            <a:ext cx="1691005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检查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waiting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队列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7C5985D8-A62F-4BF2-9706-0BFC48416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5045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E438E56B-5306-4F8D-908A-71D87C1C1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8245" y="2235200"/>
            <a:ext cx="199644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8B63296E-3E35-4F02-84AC-5F665344F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0645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03</a:t>
            </a:r>
            <a:endParaRPr sz="16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CAB3863B-9C00-4AAB-AD73-437D95FD8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0645" y="2997200"/>
            <a:ext cx="1691005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计算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 budget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EDC40D27-FFFE-4DD6-A495-829CB8BC8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4685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8C64FDF8-196E-4A5E-8938-156B4E095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7885" y="2235200"/>
            <a:ext cx="199644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0" name="文本框 19">
            <a:extLst xmlns:a="http://schemas.openxmlformats.org/drawingml/2006/main">
              <a:ext uri="{FF2B5EF4-FFF2-40B4-BE49-F238E27FC236}">
                <a16:creationId xmlns:a16="http://schemas.microsoft.com/office/drawing/2014/main" id="{FF0F2F78-9A4D-4E0C-AF32-D01589C6B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285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04</a:t>
            </a:r>
            <a:endParaRPr sz="16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文本框 20">
            <a:extLst xmlns:a="http://schemas.openxmlformats.org/drawingml/2006/main">
              <a:ext uri="{FF2B5EF4-FFF2-40B4-BE49-F238E27FC236}">
                <a16:creationId xmlns:a16="http://schemas.microsoft.com/office/drawing/2014/main" id="{0983936B-1BF2-487C-8D90-72AF14E91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285" y="2997200"/>
            <a:ext cx="1691005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分配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 block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文本框 21">
            <a:extLst xmlns:a="http://schemas.openxmlformats.org/drawingml/2006/main">
              <a:ext uri="{FF2B5EF4-FFF2-40B4-BE49-F238E27FC236}">
                <a16:creationId xmlns:a16="http://schemas.microsoft.com/office/drawing/2014/main" id="{C87DD9D8-A0ED-49E0-9D60-C79815C9B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4325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157BF283-9E19-4927-B418-11733E5EE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7525" y="2235200"/>
            <a:ext cx="199644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4" name="文本框 23">
            <a:extLst xmlns:a="http://schemas.openxmlformats.org/drawingml/2006/main">
              <a:ext uri="{FF2B5EF4-FFF2-40B4-BE49-F238E27FC236}">
                <a16:creationId xmlns:a16="http://schemas.microsoft.com/office/drawing/2014/main" id="{6BEAE354-C1AF-4FC0-8A08-E4B1D81B0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59925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05</a:t>
            </a:r>
            <a:endParaRPr sz="16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文本框 24">
            <a:extLst xmlns:a="http://schemas.openxmlformats.org/drawingml/2006/main">
              <a:ext uri="{FF2B5EF4-FFF2-40B4-BE49-F238E27FC236}">
                <a16:creationId xmlns:a16="http://schemas.microsoft.com/office/drawing/2014/main" id="{4186C40A-5FC9-420A-9B65-225C4B7C7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59925" y="2997200"/>
            <a:ext cx="1691005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执行并更新状态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文本框 25">
            <a:extLst xmlns:a="http://schemas.openxmlformats.org/drawingml/2006/main">
              <a:ext uri="{FF2B5EF4-FFF2-40B4-BE49-F238E27FC236}">
                <a16:creationId xmlns:a16="http://schemas.microsoft.com/office/drawing/2014/main" id="{B89C7BDA-F331-4014-B6AB-6F977208D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927600"/>
            <a:ext cx="106172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调度循环本身就是运行时的主时钟。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6580E59D-F3A2-4FAB-A962-EFC6DD83E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9" name="文本框 28">
            <a:extLst xmlns:a="http://schemas.openxmlformats.org/drawingml/2006/main">
              <a:ext uri="{FF2B5EF4-FFF2-40B4-BE49-F238E27FC236}">
                <a16:creationId xmlns:a16="http://schemas.microsoft.com/office/drawing/2014/main" id="{73BE167C-12E4-4283-BBDA-1719505E3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9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51597076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C52E2222-980F-4506-B15A-B4308F94B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F907186A-E5A5-468E-AA79-689611FCC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调度约束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55941548-DC71-47E4-8040-CBBD487DC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3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AAE9A344-3002-4983-B306-F1D2FAE6B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D14D2009-8EE2-4E41-8AE9-AF787757B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最大批次请求数与最大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数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EB448566-A20E-4659-B408-3E9BD13B8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EC4F7617-7E2A-47E0-8ABD-4A748EC33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设备可用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 block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数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8685E1C5-22F6-4FD0-AFEF-E804A1F19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60C288E9-0D86-4AC3-91DB-2ACB7302C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Prefill chunk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大小与单轮预算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84538199-3DC5-4CAA-9DAA-8B3745290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3C75953A-D92E-4989-B611-0D98EE21F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优先级、等待时间和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SLO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风险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B87CD1AF-A47A-4D2F-9AB5-18CE73C86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1C27E116-1C16-47EE-AD12-2E0C62275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0F8479F9-543F-4A03-8254-284A9E149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7372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策略必须明确约束的优先顺序。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F2F3CF0C-F0DF-4CB0-AF33-F1EFD4B19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ADFA5F02-7FEF-44AC-B3AE-A9A07F153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10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85696917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6A03702B-2241-4069-AD3E-F55DC8A2F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7ED7CB18-6349-418B-9B5E-7290091E6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FCFS 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SLO 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感知策略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57171A38-117D-4773-AD5D-F7E099801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3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5A2C8F70-F8C5-485D-9442-13B593782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8400"/>
            <a:ext cx="5143500" cy="414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FCFS</a:t>
            </a:r>
            <a:endParaRPr sz="21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D8A7D79C-4223-461A-8210-84070BBA3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796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容易解释和复现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E710601A-6631-434F-BD8D-7C4009AA9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等待公平性较好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5E0193B5-8097-441E-AA25-8728F671E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544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无法区分紧急程度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D2BB155E-9708-48B6-A346-C4D658DA4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1168400"/>
            <a:ext cx="5143500" cy="414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SLO </a:t>
            </a:r>
            <a:r>
              <a:rPr sz="3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感知</a:t>
            </a:r>
            <a:endParaRPr sz="21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C0A8C75F-6068-4483-9E1F-EEE233FDE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18796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根据剩余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slack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排序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FAB4BAAF-F606-46AA-A222-70453F226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26670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保护临近违约请求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3727F5A5-57A0-4516-B27D-45C02F8E0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34544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需要可靠的代价预测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C4965CD8-70CD-4B7C-AE2C-522BB4D23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5410200"/>
            <a:ext cx="106426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复杂策略只有在预测与开销可控时才有价值。</a:t>
            </a:r>
            <a:endParaRPr sz="16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B46B2C60-FB6D-4B5F-BA4D-5EC5A1CEE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7CD63A75-9A21-4F3A-A2C2-044AB5F39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11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60825559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7ED53971-A60F-4EB0-9AC8-DC3BD09F0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82CFE462-9184-4E74-9D14-689853A4B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近期研究</a:t>
            </a:r>
            <a:endParaRPr sz="12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14C56AA9-7B31-4554-82C2-6160943B6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近期研究：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Chunked Prefill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AD0161F0-69C5-4608-8999-27E3374A4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12096694-31B7-4328-8B1D-6BDFC36BA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346200"/>
            <a:ext cx="10795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Sarathi-Serve</a:t>
            </a:r>
            <a:r>
              <a:rPr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，</a:t>
            </a:r>
            <a:r>
              <a:rPr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OSDI 2024</a:t>
            </a:r>
            <a:endParaRPr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09E58A9A-4BA2-4FD0-8E5B-6FF8C86AA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2082800"/>
            <a:ext cx="6731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问题：长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Prefill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会造成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Decode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停顿并放大尾延迟。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9B3631D4-B7BB-40D8-9423-BE0594857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2946400"/>
            <a:ext cx="673100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方法：把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Prefill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分块，与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Decode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组成更均匀的批次，并减少流水线气泡。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5537657F-AAA8-413A-BC90-AC0F1201D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4013200"/>
            <a:ext cx="673100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论文报告：论文在其模型与硬件配置下报告最高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5.6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倍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serving capacity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提升。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24E6A58D-166E-41F2-8E93-85480ED55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006600"/>
            <a:ext cx="3454400" cy="2895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625DD7AE-CA93-4568-8C83-7C06D7D99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5000" y="2286000"/>
            <a:ext cx="2794000" cy="291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课堂怎么读</a:t>
            </a:r>
            <a:endParaRPr sz="13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AC532101-BCF9-4CB4-AC88-196A888F7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5000" y="2794000"/>
            <a:ext cx="2794000" cy="922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倍数依赖并行方式和延迟约束，课堂重点是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“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分块如何改变批次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”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。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61538F6B-3B5F-4A92-BC9C-16DFBD555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5689600"/>
            <a:ext cx="10795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5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来源：</a:t>
            </a:r>
            <a:r>
              <a:rPr sz="105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https://www.usenix.org/conference/osdi24/presentation/agrawal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B471096E-51D5-489C-B441-F5803EFCB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437C7203-EC30-4D28-ACB0-3E3AFAEF1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12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4712830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32A2F29C-8EC5-4159-B090-3DD301DE4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53D02BCF-6A09-4E8C-8B8C-CC8739DB3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Chunked Prefill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D68CD1C8-4D4C-4098-BEF5-E39BDB9FD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3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F60D7CDC-4FF1-438A-8457-3C9D9A153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99AC8641-94D1-4266-89D8-24BF18C63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把长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prompt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的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Prefill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切成多个小块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B9644F4F-C71D-4005-98C1-E97122AA3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F0EAB6D9-AB59-4928-A9E5-BF1284A8D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避免单个长请求独占一次迭代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FE969628-D58E-4C00-AC80-438849457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DA170475-E82B-48D1-B1EB-7A6C09277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在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Prefill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之间插入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Decode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请求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FE912C43-93A5-4D59-BAF0-B7A079DD7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E78DE23E-8830-4E18-8DD5-F961C39F3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chunk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太小会增加调度和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kernel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开销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0E949B6F-0749-49CF-8319-DB5741DFA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7AF39FE4-7B2E-4990-A521-2BBC8E891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651BCA21-16B6-4519-B0D8-96AA5BC41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1060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chunk </a:t>
            </a: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大小决定响应性与执行效率的平衡。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8F55FA84-4824-4976-83D4-3EBD9FCE4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A8A538F3-7786-41F5-938C-1EAACE9F9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13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61850069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AF025D99-1729-41C5-A3FF-C851AEF3D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F4D9BD08-8936-47AF-9D91-AE4C2C1F7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优先级与公平性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4A151CE0-85D3-49A6-860F-377DF7E9D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3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AC3A17C8-16F6-435B-863F-66A1A24DB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44FDC123-CA8C-4ED4-B454-585115C01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静态优先级可能导致低优先级饥饿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7C7128FC-D8C1-4AC5-B137-4555FD2DA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9DCFC632-7F69-43E9-93D3-59B3D7F75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等待时间可用于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aging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3BFD5AFF-2E12-4A6D-8A0B-297C3E195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ED9015D9-16E0-49F0-877C-E980FDCB7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长度感知策略需要防止错误预测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BA2727DA-AAC2-435F-85D9-0A4AC3616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F2429FCE-0260-48B8-A0E5-036AD7DBB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租户隔离需要独立配额或加权公平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252D9AE9-A506-414B-A8AA-038401CDA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E7B0BBF4-CE41-43E9-BDB1-C78C2FA1A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C0A8BFC7-13D6-4DAC-934E-B7A8782F2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1060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公平性必须有可观察定义，而不是口号。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0BE7C054-3506-42B7-9BB1-7157C9543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0D328DD3-63C0-4351-B71E-16E902E75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14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78223634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DADFA346-B7CB-4ECC-87F9-F878C4FAF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17CD1DDB-CE65-46EF-98F3-FF78E9C89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KV 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压力下的决策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680EB845-2A7A-4689-BF7A-D4022387D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3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4BE1CE14-5779-4A5A-8E61-2CB723A8A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7950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内存不足会改变调度可行域</a:t>
            </a:r>
            <a:endParaRPr sz="16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B61406EA-730F-41ED-A1C5-4D850721F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5200"/>
            <a:ext cx="1995805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91D9FE7E-0812-496F-B1C2-96FC6E3E8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01</a:t>
            </a:r>
            <a:endParaRPr sz="16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2781C9E7-9429-490B-B696-889F054C0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97200"/>
            <a:ext cx="1691005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检测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block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不足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46B6ECE2-9E17-4B1B-8FA7-379C67731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5405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DC49FF48-5AE8-4E8A-9849-8ABE70792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8605" y="2235200"/>
            <a:ext cx="199644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B737FE91-0409-4382-8505-A2A5E2B46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1005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16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1A9CB102-E7C6-4251-B9E0-91E0843E2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1005" y="2997200"/>
            <a:ext cx="1691005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估计释放代价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DC15B338-2AC8-4B14-A884-61992124C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5045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418D5AEE-A258-40C5-9575-C9A534628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8245" y="2235200"/>
            <a:ext cx="199644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35D8D6E4-B1A1-432C-A173-DC05EB8F7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0645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03</a:t>
            </a:r>
            <a:endParaRPr sz="16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9B81E0D9-2A58-4B03-9CB4-7EADFDCC7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0645" y="2997200"/>
            <a:ext cx="1691005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选择等待或抢占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AABC9F38-C6EE-4D81-8AF1-EEBCF5BE5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4685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94B92719-BC1F-4886-B3A8-C6BE01A99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7885" y="2235200"/>
            <a:ext cx="199644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0" name="文本框 19">
            <a:extLst xmlns:a="http://schemas.openxmlformats.org/drawingml/2006/main">
              <a:ext uri="{FF2B5EF4-FFF2-40B4-BE49-F238E27FC236}">
                <a16:creationId xmlns:a16="http://schemas.microsoft.com/office/drawing/2014/main" id="{48C8AB2B-3AE3-46C8-B17F-081F50146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285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04</a:t>
            </a:r>
            <a:endParaRPr sz="16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文本框 20">
            <a:extLst xmlns:a="http://schemas.openxmlformats.org/drawingml/2006/main">
              <a:ext uri="{FF2B5EF4-FFF2-40B4-BE49-F238E27FC236}">
                <a16:creationId xmlns:a16="http://schemas.microsoft.com/office/drawing/2014/main" id="{D89FD03C-7D4A-418D-AB47-BF75601E7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285" y="2997200"/>
            <a:ext cx="1691005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释放或换出状态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文本框 21">
            <a:extLst xmlns:a="http://schemas.openxmlformats.org/drawingml/2006/main">
              <a:ext uri="{FF2B5EF4-FFF2-40B4-BE49-F238E27FC236}">
                <a16:creationId xmlns:a16="http://schemas.microsoft.com/office/drawing/2014/main" id="{D42A6154-AFBA-47B9-B35A-4A0F9C13B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4325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A503A438-5A42-42B4-AB3D-08F40885D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7525" y="2235200"/>
            <a:ext cx="199644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4" name="文本框 23">
            <a:extLst xmlns:a="http://schemas.openxmlformats.org/drawingml/2006/main">
              <a:ext uri="{FF2B5EF4-FFF2-40B4-BE49-F238E27FC236}">
                <a16:creationId xmlns:a16="http://schemas.microsoft.com/office/drawing/2014/main" id="{EF40E490-67D7-4037-AC54-83AA1554B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59925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05</a:t>
            </a:r>
            <a:endParaRPr sz="16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文本框 24">
            <a:extLst xmlns:a="http://schemas.openxmlformats.org/drawingml/2006/main">
              <a:ext uri="{FF2B5EF4-FFF2-40B4-BE49-F238E27FC236}">
                <a16:creationId xmlns:a16="http://schemas.microsoft.com/office/drawing/2014/main" id="{418BE4D5-82DB-429B-9213-B30241D37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59925" y="2997200"/>
            <a:ext cx="1691005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恢复并继续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Decode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文本框 25">
            <a:extLst xmlns:a="http://schemas.openxmlformats.org/drawingml/2006/main">
              <a:ext uri="{FF2B5EF4-FFF2-40B4-BE49-F238E27FC236}">
                <a16:creationId xmlns:a16="http://schemas.microsoft.com/office/drawing/2014/main" id="{7B78CCFA-3930-49A8-9478-5FC366A6B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927600"/>
            <a:ext cx="106172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抢占不是异常，它是内存调度策略的一部分。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4A7541BA-C610-4211-BD44-B3234F5B4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9" name="文本框 28">
            <a:extLst xmlns:a="http://schemas.openxmlformats.org/drawingml/2006/main">
              <a:ext uri="{FF2B5EF4-FFF2-40B4-BE49-F238E27FC236}">
                <a16:creationId xmlns:a16="http://schemas.microsoft.com/office/drawing/2014/main" id="{DC510E64-2690-4A8F-998A-3F2DD6B43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15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140083553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A4D0AEB3-F4A1-4345-968E-377C8F261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69D78C8E-163C-438D-AE8B-48335731C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近期研究</a:t>
            </a:r>
            <a:endParaRPr sz="12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A98B371A-3C23-4CAF-B10D-9A928FE29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近期研究：迁移与细粒度抢占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2AD21D61-FD8F-4F9A-8228-092B00295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175063EB-B1FE-47D4-AB1A-52552774D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346200"/>
            <a:ext cx="10795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Llumnix</a:t>
            </a:r>
            <a:r>
              <a:rPr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（</a:t>
            </a:r>
            <a:r>
              <a:rPr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OSDI 2024</a:t>
            </a:r>
            <a:r>
              <a:rPr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）与</a:t>
            </a:r>
            <a:r>
              <a:rPr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 FastServe</a:t>
            </a:r>
            <a:r>
              <a:rPr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（</a:t>
            </a:r>
            <a:r>
              <a:rPr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NSDI 2026</a:t>
            </a:r>
            <a:r>
              <a:rPr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）</a:t>
            </a:r>
            <a:endParaRPr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7E0FCBED-3EF8-4F3F-A653-6E309F131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2082800"/>
            <a:ext cx="6731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问题：静态分配难以处理请求长度、优先级和实例负载的变化。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D332DE0A-DDD9-46A7-B850-72460FD70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2946400"/>
            <a:ext cx="673100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方法：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Llumnix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迁移带状态的请求，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FastServe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以输出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为抢占粒度并管理状态换入换出。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1A232368-4AF6-4A57-B8D7-1FA7B0CA5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4013200"/>
            <a:ext cx="6731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论文报告：论文分别报告尾延迟、优先级或延迟方面的改进。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5626BF00-77FD-4E53-A2DA-5430CE147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006600"/>
            <a:ext cx="3454400" cy="2895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F060EB80-9757-4F1A-B674-58F76200C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5000" y="2286000"/>
            <a:ext cx="2794000" cy="291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课堂怎么读</a:t>
            </a:r>
            <a:endParaRPr sz="13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65498F10-D670-4B01-94E1-393559039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5000" y="2794000"/>
            <a:ext cx="2794000" cy="922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迁移和抢占会引入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传输或重算成本，必须计入决策。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D1524515-7035-41BD-BBED-E63BDD8D8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5689600"/>
            <a:ext cx="10795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5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来源：</a:t>
            </a:r>
            <a:r>
              <a:rPr sz="105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https://www.usenix.org/conference/osdi24/presentation/sun-biao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sz="105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https://www.usenix.org/conference/nsdi26/presentation/wu-bingyang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B9B09268-1E0B-429F-A55D-9370FC46B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74B574F1-62D1-4AC7-888E-C135B90FF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16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39629261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165EE574-63BD-496F-A899-F06D8569E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9F0901F0-FEE5-41A2-9836-C464E2452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抢占方式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F930F248-A928-46E9-A07A-4A131D1F8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3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51F84644-16C3-4BE7-AA0E-75E5265CC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8400"/>
            <a:ext cx="5143500" cy="414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Recompute</a:t>
            </a:r>
            <a:endParaRPr sz="21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4A9DE0EE-3BB2-44B1-BF6A-5740C6E1C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796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丢弃部分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1D7BA85C-AB3B-41B1-A9FA-E48361A7F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恢复时重新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Prefill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9718E41E-3378-4E17-959F-816034F2B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544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节省传输但增加计算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C3F371F6-E94F-42FF-90DE-59FE1C901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1168400"/>
            <a:ext cx="5143500" cy="414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Swap</a:t>
            </a:r>
            <a:endParaRPr sz="21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3391D465-F88A-4D5F-AFD4-42587EE82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18796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把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换出设备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A91FC27D-C0BB-4373-8688-83B088257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26670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恢复时传回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B6D5BACD-945E-43AA-8596-44A9564BE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34544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节省计算但占用带宽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E53B591D-18EF-4208-90C8-D0BC25F5C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5410200"/>
            <a:ext cx="106426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选择取决于</a:t>
            </a: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prompt </a:t>
            </a: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长度、带宽和当前拥塞。</a:t>
            </a:r>
            <a:endParaRPr sz="16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FE646374-1C0D-4AA2-A8D8-CD2FC0282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EF5DD984-EAF5-4622-8FCD-9BD4A488D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17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82865488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82506836-144F-4D08-8C9A-9D222D10E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9CB3133D-93E6-4026-BFB0-5451763B3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BidKV 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案例的启示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33656C8C-329A-446F-9B49-1AF661B48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3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1070207A-EC0E-4427-84AC-34D69846A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CEA27401-1482-4F07-A77E-C926D8A3E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只看已等待时间不能反映抢占代价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D69966BC-33EF-49F5-9719-DA1037353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7D02E37C-A03B-4F06-973C-CED477028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KV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占用量决定释放收益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61BCA7D4-8173-4F3E-A2BB-490CC1AA8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5F99EA66-8927-49CE-987E-8D312B0C2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剩余生成长度影响未来资源需求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19CB299C-4FCC-468E-AE5C-B25B39329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88C87D0A-7280-4E6B-9067-9B3256E82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策略要把效用与恢复成本一起建模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11980CF4-C964-422E-8CF1-D1F73CEE8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F0165D63-3B4D-48D7-95DE-075886FB3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59732A9F-1B90-499D-ACCA-3FFEC9A62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1060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KV </a:t>
            </a: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压力会把调度问题变成状态价值判断。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FDA4FBC9-154F-4B4F-AB37-D030D8CE9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4E75C2AF-8F16-44E9-A490-1B17BA95A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18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73783919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3866B4EB-957E-4E97-A60C-CC9C5566D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1AD48BB4-FEFF-46FF-97B2-CEC099378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调度日志的最小字段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7DB6909D-CAB9-461E-B2F3-7AF528661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3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3A732335-828A-4C83-A81D-266859171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23B1D5C3-981A-4689-A94B-038F83A29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迭代号、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waiting/running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数量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2A2FE857-5B84-4C38-9068-DB1D4D467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D66D7F83-9D43-40CB-B053-F0206B98F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本轮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Prefill token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Decode token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3401BBE4-BB69-4AA2-AC38-C9A963670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28E74DDF-6970-4CC1-B341-73F9EEC47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KV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已用块、空闲块和抢占量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16AD4F20-2DB3-45C5-9B0F-F9BB50FB9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C7A3759B-783C-4D2C-A1EC-0374A40B1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每个请求的状态变化与原因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033857BD-B551-46ED-BAA3-A35BA67F4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079E700D-C107-4CC4-9F49-6B622E7A3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E499D106-2E50-4A88-AF41-04A22458D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7372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没有决策日志，尾延迟异常很难归因。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83F55AA5-D187-45D4-9C5D-46B4A3355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852673F3-95B4-4580-A1FB-9996706A6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19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906238122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C34D138E-E367-451E-A6B2-23866C235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6A559023-CAE0-4067-9169-4196461AC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06CAA37C-143D-4C27-BE99-791FB9ED7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等待、抢占与拒绝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89E34035-3339-4DFC-ACB9-CC24AECC7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5543A551-9ABF-4702-9C6E-B029C1432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473200"/>
            <a:ext cx="51054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含义</a:t>
            </a:r>
            <a:endParaRPr sz="20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8C6BAEC4-4AC7-4A46-BD86-FF0A30A73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057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等待：请求尚未获得执行资源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11DF87AB-2F3F-430B-A1D2-DA0AB06AE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819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抢占：运行请求暂时让出资源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464976C2-56D8-46C3-9195-F2B9D519D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3581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拒绝：系统不接收超出容量的请求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50672DDB-8CD1-4B2A-B346-482840C38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6800" y="1473200"/>
            <a:ext cx="51054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适用条件</a:t>
            </a:r>
            <a:endParaRPr sz="20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31104ECA-2380-47E2-B33D-0991F8A78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6800" y="2057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等待保护状态但增加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TTFT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029DDD8B-CB67-4D6F-8687-DDFB81CEA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6800" y="2819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抢占保护紧急请求但有恢复代价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F959D426-02E4-4069-AFCF-B9961BEBD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6800" y="3581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拒绝用于过载保护和明确容量边界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0B79F930-7A10-4F92-87A5-AB2349147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200" y="5435600"/>
            <a:ext cx="10668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三种动作影响不同指标，日志中必须区分原因。</a:t>
            </a:r>
            <a:endParaRPr sz="1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36AD1EB5-3189-4F13-AED5-BE3C40922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C05D9B8E-B76D-44DA-B54F-A89BAEE89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20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173273640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9EB04B7B-4151-4AA4-B81D-98713F486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1C0F1F31-A5AF-468D-B4BD-50DE7C12E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最小调度伪代码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4DA57B46-2089-46BA-B5CA-215998432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3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99BADE88-30B1-4645-BC83-C9499BB7A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16000"/>
            <a:ext cx="10795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先满足硬约束，再比较策略优先级</a:t>
            </a:r>
            <a:endParaRPr sz="15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076092D1-649B-45CE-9610-78B2D37D1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10795000" cy="3530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050C1B"/>
          </a:solidFill>
          <a:ln xmlns:a="http://schemas.openxmlformats.org/drawingml/2006/main" w="12700">
            <a:solidFill>
              <a:srgbClr val="364B6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D5DC97DF-C8C2-4C6A-86EF-0A3B8DD58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955800"/>
            <a:ext cx="10185400" cy="16605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free_finished()</a:t>
            </a:r>
            <a:endParaRPr sz="1700"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budget = make_budget(kv_free, max_tokens)</a:t>
            </a:r>
            <a:endParaRPr sz="1700"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decode = select_running(budget)</a:t>
            </a:r>
            <a:endParaRPr sz="1700"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prefill = admit_waiting(budget)</a:t>
            </a:r>
            <a:endParaRPr sz="1700"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if kv_pressure: preempt_or_swap()</a:t>
            </a:r>
            <a:endParaRPr sz="1700"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execute(prefill + decode)</a:t>
            </a:r>
            <a:endParaRPr sz="1700"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EF3F91FD-684F-40A5-885D-B916C4CFD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5486400"/>
            <a:ext cx="106426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把策略改动限制在可单独测试的选择函数中。</a:t>
            </a:r>
            <a:endParaRPr sz="16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C06562D9-088A-43A6-898C-391C7AF5A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978C5362-2EC4-4BF3-B20D-88A44652B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21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214298998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BE940A79-C5A3-4993-AB79-88CC56078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4FAA5AC3-AF1F-4A53-9192-BFD553364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35FFDDD5-EC93-4A71-998B-7BFF8554B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调度策略的验证问题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0ED770D8-F0C7-4B3F-9EFA-02CF88541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0C850EF6-5C33-4E8C-B104-1065E0E1C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6637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4AB0C2A8-7F10-42C3-85C2-C75AC9A2A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002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是否减少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P99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，而不是只提高平均吞吐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44FF81EA-A539-4624-A151-6BD908229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25781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54E36D25-DBDD-4EA3-8CCE-DEAFF1DB2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146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是否让某类请求长期饥饿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9D65E05D-BC42-4CA0-BB4F-687EDC3A6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34925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666F2F41-AD18-413E-AEA8-8676DF21A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290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是否把开销转移到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迁移或重算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FE4E0AA9-C7A0-4E04-9E24-639458364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4069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72863D37-E1CF-436C-805D-F2E30190E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3434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策略在低负载下是否仍有额外代价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26994B29-315E-4A03-85FC-851707BB8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6400" y="1600200"/>
            <a:ext cx="3352800" cy="34544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0FE093B5-77F1-4143-A027-F11459B89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1905000"/>
            <a:ext cx="2730500" cy="291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先这样理解</a:t>
            </a:r>
            <a:endParaRPr sz="13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54193B09-18F8-4A32-B61E-B15809FA4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2438400"/>
            <a:ext cx="2730500" cy="1014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一个策略至少要有正常负载、压力负载和失效边界三组实验。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97B46360-A601-439B-8795-B7DB8454A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9CFB73D6-3DD2-40E3-8D5E-C81B79ADA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22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984722542"/>
      </p:ext>
    </p:extLst>
  </p:cSld>
</p:sld>
</file>

<file path=ppt/slides/slide2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72DC44-8DFE-406A-BCEC-CCEBB59FE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2B4ACB-055D-490F-A282-52A64D2CD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968F5E-9CAD-48D9-89E3-D1F9FB879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专题 1：队列为什么会突然失控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A1CE4F-71B8-42A8-A04A-E406BF730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队列为什么会突然失控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35EB39-9C77-459F-B509-E3134B478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EF83BB-3B52-4FD8-AE68-19DF92E8B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3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C9A747-7D03-41F3-8456-19A6670A2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973073-0769-4579-93BB-1292FF18A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C3D05E-E9B7-4EF7-A47A-D9D742DA6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1809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defRPr>
            </a:pPr>
            <a:r>
              <a: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4E2DAC-5638-4D3C-BA4B-77EDDDF23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1733550"/>
            <a:ext cx="180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本模块目标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90E4FD-C266-4BA6-B1F0-FDFBDA1DD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143125"/>
            <a:ext cx="7810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从 λ、μ、ρ 建立最小排队直觉，并认识突发性。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8919FB-1C02-4F67-951C-35D5CA46E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333750"/>
            <a:ext cx="7429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C3AA2A-7340-498D-BC2C-C3F750709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714750"/>
            <a:ext cx="7810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目标：围绕“队列为什么会突然失控”解释机制、完成量化算例，并指出关键失效条件。</a:t>
            </a:r>
          </a:p>
        </p:txBody>
      </p:sp>
    </p:spTree>
    <p:extLst>
      <p:ext uri="{BB962C8B-B14F-4D97-AF65-F5344CB8AC3E}">
        <p14:creationId xmlns:p14="http://schemas.microsoft.com/office/powerpoint/2010/main" val="1257547036"/>
      </p:ext>
    </p:extLst>
  </p:cSld>
</p:sld>
</file>

<file path=ppt/slides/slide2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6C0FBD5-A6F1-4184-B3B8-F44832A3F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CB3C0E-CED6-4FAD-846A-356DB8955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4E173F-DCC3-48D4-8B8D-271367FB8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队列为什么会突然失控的关键概念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7F74D2-A7BD-4722-AB41-706A5496B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对象、机制、约束与分析方法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98B932-FE17-44E0-9DAE-158286CE3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9D0ED9-F91C-4C3A-BAF5-E4A46E546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3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418E05-BCD2-4228-AEC3-C18135F1A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382F74-DABC-48D0-A876-BC07135EC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987EF2-E056-42BF-BA2E-1E0D82820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7472F1-9270-4EB7-A479-575528F42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4FCCBA-2D94-4DD3-87D7-E25AA003A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1. 对象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E17AEE-0C22-4AC5-8E8D-180C6A96B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到达率 λ 接近服务率 μ 时，等待时间会非线性增长。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0E660C-4C8C-42CE-8F32-9AB57209E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28B83E-C779-4CF7-BF10-0363D8C28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21AF49-98D4-4632-A478-FDECEA195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2. 机制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DA77B66-8FB5-4F7C-8080-393640592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ρ=λ/μ 是直觉工具，不是对复杂引擎的完整模型。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0A6539-AED8-422F-A649-44F17E73D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F709B37-7736-43F3-8D6D-3B4EAD72B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9E7CC6A-B4ED-4EE0-90BB-04F2E0CBC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3. 约束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C4D6B44-319B-40D4-A7E9-7A3B960BF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服务时间受输入、输出长度影响，方差会放大尾延迟。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01873AC-24F2-49CA-B054-A53EE8815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C75769D-F673-4047-8F40-29B1BEB90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819AB04-79C9-4443-B3F0-BAC9E4769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4. 方法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4BE8782-C405-4B27-8956-ECD104E2E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稳定系统要求长期处理能力大于到达需求。</a:t>
            </a:r>
          </a:p>
        </p:txBody>
      </p:sp>
    </p:spTree>
    <p:extLst>
      <p:ext uri="{BB962C8B-B14F-4D97-AF65-F5344CB8AC3E}">
        <p14:creationId xmlns:p14="http://schemas.microsoft.com/office/powerpoint/2010/main" val="136329787"/>
      </p:ext>
    </p:extLst>
  </p:cSld>
</p:sld>
</file>

<file path=ppt/slides/slide2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E756D1B-4E0E-4C7B-82E0-A540094BC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F6C729-CC32-473F-93B0-5089A61F2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AE3578-C17F-4E64-B152-0D1DD01F0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队列为什么会突然失控的算例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3F971C-CB53-4D3C-B291-E587F3707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根据给定条件逐步计算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3FF693-B703-4BB3-A580-545621082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9FEA4D-61E6-4F67-86FF-0BB93B357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3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1C87D6-66B3-4472-9D6A-8D2917D22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99D491-2B38-40A4-9E65-6D532B888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B6A4BC-3761-4A05-B8BC-D18F60516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4000500"/>
          </a:xfrm>
          <a:prstGeom xmlns:a="http://schemas.openxmlformats.org/drawingml/2006/main" prst="roundRect">
            <a:avLst>
              <a:gd name="adj" fmla="val 19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353EDB5-20CF-47C0-816A-171C57127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097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712001-C616-4ED5-8AAD-1E6DF179A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859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5606A9-2584-4FE9-A4AD-6A1B48DD6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17907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引擎稳定处理 100 请求/秒。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A224B0-3E7C-4D13-A1A7-F302CF00E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22479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2EB573-1D38-4512-B8B7-3F3058450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479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CC3C3F-86C7-437C-8406-EA12AD13C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241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3A21A8-C4EA-48A0-BB83-CA9A25EFA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26289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负载从 70 提到 95 请求/秒，只增加 36%。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02349E-78BC-465D-8C97-7F3FB5839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0861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1A7BEE-F735-4BE8-92DD-B8FEF4E1C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861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468E12-E9DC-439D-ACAD-595CE3A19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623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E7C8F8E-FA1E-4061-9D3A-5FFE50A58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34671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但空闲余量从 30 降到 5，吸收突发的能力下降 6 倍。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CBC713-EF3B-4867-9AB5-28330C8EB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9243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02948D0-076E-4857-8FAE-92AF744A1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24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D8BF83E-54B3-4534-AED9-8969EF771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005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3FC0B56-B586-45BF-BF49-600C8C1FF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3053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短暂突发即可形成需要很久才能消化的积压。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3D7CD61-9782-4F70-BBB4-5D07DBA2D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检查单位、数量级和隐含假设。</a:t>
            </a:r>
          </a:p>
        </p:txBody>
      </p:sp>
    </p:spTree>
    <p:extLst>
      <p:ext uri="{BB962C8B-B14F-4D97-AF65-F5344CB8AC3E}">
        <p14:creationId xmlns:p14="http://schemas.microsoft.com/office/powerpoint/2010/main" val="259389339"/>
      </p:ext>
    </p:extLst>
  </p:cSld>
</p:sld>
</file>

<file path=ppt/slides/slide2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473718C-2900-4CF1-AE99-7F85E5E24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FB9D9C-D81F-450A-ADC3-D55DA08F3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0EA811-04A9-4A97-A678-ECE9FEFF0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队列为什么会突然失控的完整过程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9DE11B-AEA4-42A3-A3C9-A895B519B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沿请求或状态路径逐步复述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AC24A3-3A63-47DD-812C-578B85901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AD5F2D-0230-40F0-8631-D0226B670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3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14A8AF-A144-4726-9C34-61537347A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479A81-9503-47AF-9B48-A5280AED6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959215-F469-4B5B-98DD-7F345435F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2CCC1C-521D-4065-95F8-BE574B687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0ABFFD-8C2C-430A-BEA2-CB9C2D63F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测量稳定服务能力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16A20E-BC59-4A3F-A4EB-AD7CE155E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F7A120-4442-477A-BB21-260F36B01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2D57EF-9134-4BBA-89C7-416D24661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637B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09B00A-40BB-415D-98B4-4236CFE9D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逐级增加开放环到达率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FA6B90-2B19-4873-A212-CEE138692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4183C8-3DDF-46AC-8821-FB0753887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41A53C-1414-4468-A434-4434A43C8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758B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5FCA2E0-3306-4909-A33C-AE8958F08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记录队列长度与等待时间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66F2FC8-8042-4003-BF03-8639E85A2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A13136-0583-4D58-A03C-2B7FD14B8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1738D8C-521F-4798-A582-631D062E3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3F9B84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0DDD8DF-EBE6-4EDA-9261-9C517C580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找到延迟拐点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D2E4CA1-29A4-410C-B256-14979FDDA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3C1FDEF-237A-441F-BCBC-814635946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B8C33BC-C64E-4DD3-8114-0A661131D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6856B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A2C0977-E7F8-4935-8DC3-C7ADD8852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在拐点前设置准入策略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E0B530B-B0D2-4776-B47B-250AD382C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47675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检查点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D83171C-0241-4505-8A10-AAD324E48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857750"/>
            <a:ext cx="1028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沿流程复述一次，并指出最可能出错的控制点。</a:t>
            </a:r>
          </a:p>
        </p:txBody>
      </p:sp>
    </p:spTree>
    <p:extLst>
      <p:ext uri="{BB962C8B-B14F-4D97-AF65-F5344CB8AC3E}">
        <p14:creationId xmlns:p14="http://schemas.microsoft.com/office/powerpoint/2010/main" val="857865064"/>
      </p:ext>
    </p:extLst>
  </p:cSld>
</p:sld>
</file>

<file path=ppt/slides/slide2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05EEE1B-791C-4C11-B1F0-544EDB041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932CCD-4AC9-4953-A904-7033F7BF3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5FA6F6-D429-4C53-B5F7-737D448A3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队列为什么会突然失控的常见误区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2642AA-EA74-4DB0-8424-E9694693F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判断错误在哪里以及会造成什么后果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A8EA47-0F5A-4E65-8207-FD1A6E84A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AC7BC4-AFB3-4363-BCCD-47E866BD6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3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676045-4D02-4C66-AD88-2873A6B7E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50BA69-94D5-4FA3-BC05-162CD36B6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27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FA2E44-DD65-454D-8815-4C6D72F98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E22AFE-488D-4EA2-A681-2D8992C26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2877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386215-26ED-456B-BF78-1222467C6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64782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把峰值 μ 当长期 μ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D1ED3C-4B32-4CD3-B68C-7BA36761C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188D47-EAC9-4311-BD15-C4D29D4CC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2890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641D15-9175-498A-95A1-241A2BC68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64795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用闭环压测隐藏排队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50EF3F-D4AC-46FB-9C4F-440FF299F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7662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5FA5C0D-D479-46C9-9028-E5B05FAED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2902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4E7227-6C86-4992-9E3F-CF0D617FF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64807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忽略长度方差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CB4F64-94FA-425A-B915-10A0E743E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7675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3EB"/>
          </a:solidFill>
          <a:ln xmlns:a="http://schemas.openxmlformats.org/drawingml/2006/main" w="9525">
            <a:solidFill>
              <a:srgbClr val="F2B991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EAEBC8-DCF1-4E9E-9ED6-C110AB928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62915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4CDE64A-41C7-439B-9071-281C406DD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64820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只看平均队列长度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78BB45E-818D-46DF-92E1-630F6DA79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判断必须保留适用条件、单位、比较基线和证据。</a:t>
            </a:r>
          </a:p>
        </p:txBody>
      </p:sp>
    </p:spTree>
    <p:extLst>
      <p:ext uri="{BB962C8B-B14F-4D97-AF65-F5344CB8AC3E}">
        <p14:creationId xmlns:p14="http://schemas.microsoft.com/office/powerpoint/2010/main" val="387155030"/>
      </p:ext>
    </p:extLst>
  </p:cSld>
</p:sld>
</file>

<file path=ppt/slides/slide2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0AD91EC-A146-4166-85A1-51294D865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9EA75F-6954-4414-83AD-9FA1FC174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B7C538-6496-4F20-959E-E2C0C36C4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队列为什么会突然失控的课堂讨论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984A1C-D0C0-418E-A5FE-7C7703231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用三道问题检查是否真正理解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A28328-057C-4ACC-9B64-93A066015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4E2689-8002-43BB-9BB4-BFB15ADC4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3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02C862-3BA2-45A2-9403-1C15C7D30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A55317-DAC3-4596-8BE3-00F64CD5A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28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C39EAB-D3AA-4A2E-8F38-FC54B5115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B7EFEB-E8F2-43B1-A20B-D0C6AB3D0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43CFDA-F2D8-436B-80EA-7E1AD2CBD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D42920-5C19-4E8C-8452-11C60B049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ρ 接近 1 时发生什么？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FDCF05-4C7E-4ADC-9988-B6B5748D2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471EBA-64CD-4E0B-959A-EF6F3B4AF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E7A774-013F-4873-BD54-E8C0D5FBE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F856D4-647F-46C4-A184-C95DD6EDE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为什么长请求会放大方差？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E2F081-1842-45AC-B136-A972B5BFB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798D54-2271-4147-9A32-DAC0BE411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320302-88AB-414B-884B-6741AA47F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问题 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A4FEB44-747C-4696-A012-2ADC1900A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开放环负载为何更能暴露过载？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40FB0F-586B-4AEA-82DA-F54C14794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19625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个人作答 3 分钟，同伴互讲 3 分钟，全班核对 4 分钟。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EB50505-A444-45D1-801C-077631938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81625"/>
            <a:ext cx="1057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本节结论：从 λ、μ、ρ 建立最小排队直觉，并认识突发性。</a:t>
            </a:r>
          </a:p>
        </p:txBody>
      </p:sp>
    </p:spTree>
    <p:extLst>
      <p:ext uri="{BB962C8B-B14F-4D97-AF65-F5344CB8AC3E}">
        <p14:creationId xmlns:p14="http://schemas.microsoft.com/office/powerpoint/2010/main" val="1404163822"/>
      </p:ext>
    </p:extLst>
  </p:cSld>
</p:sld>
</file>

<file path=ppt/slides/slide2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69685B-DFE5-4870-BCA6-C993FA021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4AAA1A-071D-40A0-8A29-38CDA0AFC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0395C5-0BFA-40A9-B57D-1833CCDAC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专题 2：连续批处理的每轮决策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D0AFF3-A877-4182-8407-91722C8AB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连续批处理的每轮决策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F0D751-2A65-4BCF-9C0F-39EC67446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132ED5-4146-41E8-8298-5980BDA37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3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ABA190-5034-414E-BBD8-3F5997BE8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FE02BD-F3A3-46FC-97D4-D8AECA721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29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EF09AA-8D63-4169-8D86-6DCE70F8E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1809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defRPr>
            </a:pPr>
            <a:r>
              <a: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94127A-2C2F-4565-BDF0-27F83AE7E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1733550"/>
            <a:ext cx="180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本模块目标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5DDBCD-3004-4D50-B04C-CCA7DBCF4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143125"/>
            <a:ext cx="7810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看清调度器如何在一个 iteration 中组合 prefill 与 decode。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B4FB52-B959-4303-A66F-A8FBFB9E1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333750"/>
            <a:ext cx="7429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22800E-3760-4B6E-A890-DB161E200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714750"/>
            <a:ext cx="7810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目标：围绕“连续批处理的每轮决策”解释机制、完成量化算例，并指出关键失效条件。</a:t>
            </a:r>
          </a:p>
        </p:txBody>
      </p:sp>
    </p:spTree>
    <p:extLst>
      <p:ext uri="{BB962C8B-B14F-4D97-AF65-F5344CB8AC3E}">
        <p14:creationId xmlns:p14="http://schemas.microsoft.com/office/powerpoint/2010/main" val="2026723447"/>
      </p:ext>
    </p:extLst>
  </p:cSld>
</p:sld>
</file>

<file path=ppt/slides/slide3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DC7E76A-8A4E-4F37-B74B-059F4B696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E72530-2692-4764-A62D-A80987AD9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53FC29-EB60-4CAA-ADEE-B6320263F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连续批处理的每轮决策的关键概念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F53BDC-9B14-4861-9F23-B4F2B4BDE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对象、机制、约束与分析方法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0495EC-A60B-49BC-BAFC-07E290D18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8A940E-D31D-49FC-BDC2-B093581A0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3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E23840-2F3D-4E2A-8553-88B8C11C1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6DB027-6D9A-417E-9CBF-A68DF735F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547FAF-13C2-40B5-9BC2-7B6563ECB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2E5C47-D06D-455C-9B33-65326B066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78E93A-49D7-4339-A29C-AA56091EC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1. 对象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AAAB6A-720B-4402-97F8-563EADC31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连续批处理允许完成的请求退出、新请求立即加入。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5E6116-0820-42E7-ADFC-A88E0F4C6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D06F40-AC19-46DB-A22C-ED0531E16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2D2D09-1A5F-48D1-8479-EC1FF9CE4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2. 机制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613B3E-C062-4DE4-B5CB-9CF111CE3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调度器分配的是本轮 token 预算和可用 KV 空间。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11EC0A-FB21-429E-AB05-3120B8414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39AD1CC-DD1E-404F-87DB-1A6DC1601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AE0768-AA06-4F61-A3D0-B1246A12F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3. 约束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3F82AD5-1440-41F2-93B4-CDDC06584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decode 请求通常延迟敏感，长 prefill 可能阻塞它们。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44A2CD-F1D8-46AC-B88E-5AD3F8B4E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458804E-6A94-4D71-8354-1E1E24C3F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5A0F5E4-C6AB-47E7-A80B-F6C003089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4. 方法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3D979CA-A336-4CFD-AE31-47261AB9D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chunked prefill 把长输入拆开以改善交错。</a:t>
            </a:r>
          </a:p>
        </p:txBody>
      </p:sp>
    </p:spTree>
    <p:extLst>
      <p:ext uri="{BB962C8B-B14F-4D97-AF65-F5344CB8AC3E}">
        <p14:creationId xmlns:p14="http://schemas.microsoft.com/office/powerpoint/2010/main" val="1733807767"/>
      </p:ext>
    </p:extLst>
  </p:cSld>
</p:sld>
</file>

<file path=ppt/slides/slide3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5A6DF05-AA81-49BE-A64B-AE404B587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00B36C-C1B8-4A18-A4AF-C62098EF2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6F28C3-4D62-4AB5-81FF-68746F307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连续批处理的每轮决策的算例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761416-7B85-4001-8E81-2E43CE18E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根据给定条件逐步计算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7BFDE0-7A9E-465F-9A63-B10842C6D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B7036C-89F7-412A-8337-5D8C7C98E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3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012E25-2521-4EC9-93F7-7097E5573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EB80B4-4AA4-4F8B-8697-4E0755CBB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A3341C-278F-452A-81D9-E72C3F52C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4000500"/>
          </a:xfrm>
          <a:prstGeom xmlns:a="http://schemas.openxmlformats.org/drawingml/2006/main" prst="roundRect">
            <a:avLst>
              <a:gd name="adj" fmla="val 19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6451DA-3FBA-48E7-B293-E61E8FF11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097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B80076-5098-4B50-904C-859008ACA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859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C29A72-EEEF-4378-9691-9F3712EBF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17907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本轮 token 预算为 16。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F36F72-A655-4EB2-96F9-B4AB6AB39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22479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487A6B-8F60-43DE-9961-970536C72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479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D14E0D-B241-4383-B94E-345CC9CC9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241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AA0E20-6C30-4BE9-80ED-BC3B68A4B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26289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已有 8 个 decode 请求各需 1 token，剩余预算 8。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C72C03-15BF-47E1-9562-A18AE8CF3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0861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9890A7-011F-42B1-8D7D-4AA79DA35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861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94B3286-5756-4F01-8E0D-DEF557DB1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623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E03B7CE-D449-48C9-9945-8698B3EA0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34671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一个 40-token prefill 可先处理 8 token，余下留到后续轮次。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601E0D8-D83B-42C9-BA56-5C4DF7D7B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9243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0A04B3E-9527-49FA-BDE5-776EE4419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24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A563CF0-AF14-4980-BF09-B217A2E95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005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683A2AE-0E01-4EE3-987A-D484EAF4F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3053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这样 decode 不必等待完整 40-token prefill。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26E039D-A855-4018-A90E-10308FD88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检查单位、数量级和隐含假设。</a:t>
            </a:r>
          </a:p>
        </p:txBody>
      </p:sp>
    </p:spTree>
    <p:extLst>
      <p:ext uri="{BB962C8B-B14F-4D97-AF65-F5344CB8AC3E}">
        <p14:creationId xmlns:p14="http://schemas.microsoft.com/office/powerpoint/2010/main" val="2073882823"/>
      </p:ext>
    </p:extLst>
  </p:cSld>
</p:sld>
</file>

<file path=ppt/slides/slide3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F72566F-B878-45F9-8BEF-B68482FC6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64FC4D-D4F7-4FC7-B768-196EE05F9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0E2D7E-A6A5-4521-A813-7749C74E1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连续批处理的每轮决策的完整过程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9A3704-3531-4098-947D-87C7317DB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沿请求或状态路径逐步复述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58D095-AF58-4A5D-AEB3-03DD8465A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780DB6-B739-4C71-AAEC-A0AEBD989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3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65C2B1-448F-4EFF-941E-01D948919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D4019C-E015-4604-BE99-C235360FB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DD8388-50D8-4A73-BFCE-AD6342D94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9EB77D-E926-4982-8FE4-599177FDA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424C74-B927-47D6-B6C0-4C777E0D5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读取 waiting/running 集合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987162-B5DA-4886-B0AD-C17CF3CE8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FF7574-4EA8-4A50-AE71-547AEABC2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43D70D-C867-40A2-A35F-0AA42676C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637B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67A6DF-4B21-483F-9238-AAC041B61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预留 decode token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57B217-A566-4BBA-BCBE-CDC1E58FE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235508E-9A3B-40E6-A630-C89FADBFC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2FB0EA2-2766-43C1-B262-3900FA266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758B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634FC2C-F57C-4F73-AFA6-89CCE7A84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按策略选择 prefill chunk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20440A3-8E0D-4601-9E94-C480E9515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145618F-9052-4728-B69D-1DE91B06A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452BF3D-1B9B-426D-A1BB-E1AC83369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3F9B84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6713F5A-B690-44AF-80A5-2F44D7B05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检查 KV 容量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E09D1F8-775D-424B-9D2F-935064CBD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E82CDCC-F9DD-4F06-A045-E13715DE1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C42A6AE-B0D5-4BC3-BBF1-9C932241C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6856B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5650FE4-A54C-4B41-9FAF-587E0FC64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执行并更新请求状态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C5129A2-95A8-4BCC-9B1B-68D808887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47675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检查点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B8FFD8C-DD94-4ED8-98F0-43974BAFA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857750"/>
            <a:ext cx="1028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沿流程复述一次，并指出最可能出错的控制点。</a:t>
            </a:r>
          </a:p>
        </p:txBody>
      </p:sp>
    </p:spTree>
    <p:extLst>
      <p:ext uri="{BB962C8B-B14F-4D97-AF65-F5344CB8AC3E}">
        <p14:creationId xmlns:p14="http://schemas.microsoft.com/office/powerpoint/2010/main" val="1216706728"/>
      </p:ext>
    </p:extLst>
  </p:cSld>
</p:sld>
</file>

<file path=ppt/slides/slide3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909EB91-63D8-4306-AE57-6ACEE64B7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6CB5EA-81A4-4F56-9C2E-B8E58A4B5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2BE89E-978A-4349-BC12-8A0A02D18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连续批处理的每轮决策的常见误区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250EEC-E53C-48C8-9648-9BBE6D051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判断错误在哪里以及会造成什么后果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B8B864-D59F-4C32-A572-D9E40C736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200C8A-D252-41A6-A2B6-ED680D191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3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706085-8D47-49D7-A8AF-A9143158D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31DC12-5508-4D9F-BAD5-46F66FFF7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04C970-200C-4318-9E8A-FD7FC9655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389D35-8FD8-4C13-91BB-E7AA2F7E0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2877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83A6E4-F745-4904-85EB-1F3A701F9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64782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预算只看请求数不看 token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F8CD8C-C86C-445B-A66C-823B3FCC0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DBAC75-E3DF-415F-8887-66115D3A5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2890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E49225-1851-455A-B827-1C1C7B758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64795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prefill chunk 太小导致开销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F697BC-3ADA-43F7-892D-2B18E0F83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7662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256786-0DCC-43AA-84AA-784C14F63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2902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FB94D9-B635-4817-B8B4-C5E5ED91F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64807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固定优先级造成饥饿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187FDB-C57F-4829-8262-8DF85843C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7675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3EB"/>
          </a:solidFill>
          <a:ln xmlns:a="http://schemas.openxmlformats.org/drawingml/2006/main" w="9525">
            <a:solidFill>
              <a:srgbClr val="F2B991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5522B4-D511-4EAD-B543-AC3457D6F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62915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87F74B5-3A5C-401F-83B3-12C97E4BE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64820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状态更新晚于资源分配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4677D7-8DF5-4144-972E-B0C287045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判断必须保留适用条件、单位、比较基线和证据。</a:t>
            </a:r>
          </a:p>
        </p:txBody>
      </p:sp>
    </p:spTree>
    <p:extLst>
      <p:ext uri="{BB962C8B-B14F-4D97-AF65-F5344CB8AC3E}">
        <p14:creationId xmlns:p14="http://schemas.microsoft.com/office/powerpoint/2010/main" val="910327818"/>
      </p:ext>
    </p:extLst>
  </p:cSld>
</p:sld>
</file>

<file path=ppt/slides/slide3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A7ECB94-3BF1-49CC-9156-7D27C6AB4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00AC97-BAEC-4355-86AC-83C1F9B7B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FEB062-11C4-44A4-8948-A351F5B33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连续批处理的每轮决策的课堂讨论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D76E2F-435D-4A27-9978-0A69CEB81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用三道问题检查是否真正理解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B23F99-D7EF-42C3-B935-040FF95EA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E96A4F-4AE8-457A-886C-E2CAD233F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3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7D8F9F-BFBC-4A2B-B718-5D5D53CE3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BB7411-D9B7-474B-BDFD-1EC8E104F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DFA265-2F0E-47EB-A18B-26E346114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C369CC-07DC-4E2F-A5F5-BD0384090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7ECC83-910D-43D8-BFF4-7092DD1CA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9C0681-E77A-4038-9E45-6D5F3BDC0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为什么 token budget 优于 batch size？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F07882-4F58-4EF2-8AB9-F5CB0A25B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26D858-0EDC-46DA-A435-F37E7BF79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252BEC-2F00-424C-883D-B6705F8C6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35EF4D-FD8C-4954-9565-B7EACADE2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chunked prefill 牺牲了什么？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42D2D6-1EAB-4EDA-BE08-9BB80E985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1A1DB8-B481-4469-9032-1A160ECCA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5EC2FA-60E6-42DF-B7CA-B63732670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问题 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6C5B5D-2791-4B39-8E17-875000F9F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何时应优先 decode？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FCB333-E823-4E6A-87D7-12B9F43C7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19625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个人作答 3 分钟，同伴互讲 3 分钟，全班核对 4 分钟。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0D8B420-450B-4507-956F-63AB8EF5C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81625"/>
            <a:ext cx="1057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本节结论：看清调度器如何在一个 iteration 中组合 prefill 与 decode。</a:t>
            </a:r>
          </a:p>
        </p:txBody>
      </p:sp>
    </p:spTree>
    <p:extLst>
      <p:ext uri="{BB962C8B-B14F-4D97-AF65-F5344CB8AC3E}">
        <p14:creationId xmlns:p14="http://schemas.microsoft.com/office/powerpoint/2010/main" val="684055979"/>
      </p:ext>
    </p:extLst>
  </p:cSld>
</p:sld>
</file>

<file path=ppt/slides/slide3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34E4A6-1D91-4F8F-B672-98B89C789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03CF6E-368D-418E-83D1-998A8056E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62004C-AAC6-45A5-A9F6-BD33FA01D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专题 3：KV 压力下的抢占选择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C2BDC3-E4DD-4F37-ABA3-2CFF9DC82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KV 压力下的抢占选择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491791-D071-4D31-BC68-48259969A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3A72F2-4734-449A-8A5D-15A682CF6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3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776B1A-0E22-4D0C-9650-FE495C756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446393-601D-4694-84D5-611831F3F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B38509-8F4B-4AFB-A902-D0C2A5A1E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1809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defRPr>
            </a:pPr>
            <a:r>
              <a: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CC7F62-8711-4053-90B1-942881367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1733550"/>
            <a:ext cx="180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本模块目标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CDAA36-5F58-4DE0-9FA2-365907ABB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143125"/>
            <a:ext cx="7810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比较 recompute、swap 与拒绝请求的真实代价。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840DD8-801E-4B78-873B-47E1E2B70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333750"/>
            <a:ext cx="7429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AEE50F-C467-46E2-AE5A-139C889A3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714750"/>
            <a:ext cx="7810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目标：围绕“KV 压力下的抢占选择”解释机制、完成量化算例，并指出关键失效条件。</a:t>
            </a:r>
          </a:p>
        </p:txBody>
      </p:sp>
    </p:spTree>
    <p:extLst>
      <p:ext uri="{BB962C8B-B14F-4D97-AF65-F5344CB8AC3E}">
        <p14:creationId xmlns:p14="http://schemas.microsoft.com/office/powerpoint/2010/main" val="484047108"/>
      </p:ext>
    </p:extLst>
  </p:cSld>
</p:sld>
</file>

<file path=ppt/slides/slide3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7F9F468-0CDE-458E-8285-11400B375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AB1D16-7527-40CA-8F14-376933AB2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0BBE63-55F8-4C08-BD69-2A17AE1D5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KV 压力下的抢占选择的关键概念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1A8255-409D-415A-A446-424F19C5A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对象、机制、约束与分析方法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E3881D-AEE2-4A5F-93D4-13372B820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F806BE-CDB0-4C72-9300-118AC1171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3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7D2174-A69C-45BA-BF37-0645D5677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A5181F-B11E-4A2F-BD73-5A3DDFB0A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9806AB-CC3A-4282-BB5A-5308CD331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C64EF5-BD47-4ADE-9938-77D1A6E7B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DC3DDA-F6A8-46C9-9D30-423C2178B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1. 对象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4C8CAD-DB11-41B0-B23C-3EB2675D8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KV 空间不足时，新请求不能只靠排队解决正在运行的占用。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02D906-7C0D-4052-822F-107C71351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8ECD63-D546-4C98-BD14-A87F204EB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BA9182-813F-4AFC-857F-66EE4DFB9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2. 机制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430F91-6054-4E36-8EDE-BB27D7F30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recompute 释放 KV，但恢复时重算历史 token。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D5C8B32-81B7-4544-8135-8D81149F4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065EB3E-63D0-43BF-BAFF-7B9A817C3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7525A5-0BF3-4444-9E1C-C920E3AF1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3. 约束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BE62A59-57DE-48B4-A8B5-2FADDF921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swap 保留状态，却引入主机—设备传输与带宽竞争。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860BBB-653D-4F69-8822-30DD61879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86D32E3-6DB1-475D-BC42-3F4A2D4F6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2A6FAFF-EB02-4322-9400-A79D36D3C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4. 方法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C0A233D-E311-440E-9EE8-92B88EA3F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选择取决于序列长度、传输成本和延迟目标。</a:t>
            </a:r>
          </a:p>
        </p:txBody>
      </p:sp>
    </p:spTree>
    <p:extLst>
      <p:ext uri="{BB962C8B-B14F-4D97-AF65-F5344CB8AC3E}">
        <p14:creationId xmlns:p14="http://schemas.microsoft.com/office/powerpoint/2010/main" val="57882734"/>
      </p:ext>
    </p:extLst>
  </p:cSld>
</p:sld>
</file>

<file path=ppt/slides/slide3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CD7CDEF-8BCC-4056-AE6D-769100638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1AE108-892F-44B0-8CEF-4A773B2A5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C49507-30D7-4446-A5CF-56B7A21A7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KV 压力下的抢占选择的算例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1DC2E3-D0B0-4883-92C7-D4F3E0944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根据给定条件逐步计算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197D93-2F81-4B59-A985-F4530ACB3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2BD258-70F9-43BD-92E3-0E397EEA1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3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9BD212-4DBC-461E-AF09-142B62BA2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EDF41D-257E-42E9-810C-5E702DECB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37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439060-7562-4D8B-AAF5-5A90F0FD0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4000500"/>
          </a:xfrm>
          <a:prstGeom xmlns:a="http://schemas.openxmlformats.org/drawingml/2006/main" prst="roundRect">
            <a:avLst>
              <a:gd name="adj" fmla="val 19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1A8069-4CB4-4E6A-B998-1A87685A1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097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3D97AB-A9A5-4EC3-AA07-74975391E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859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57E8A8-18A1-4676-B762-AB8D74D50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17907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请求 A 已生成很短但输入很长；请求 B 历史较短。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9DAFFF-CD15-4DE5-A6D2-C9B4A2B1B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22479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1B84FA-C447-4B57-AB66-580E76DA1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479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6A7DE0-1931-4E72-8CF6-5654AB577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241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16FA9F-1904-4E2F-AF59-12CF8BF60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26289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抢占 A 后重算代价高，swap 数据也大。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175788-823D-4528-9E7B-BF0C7B3EA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0861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F70897-3A24-414D-AAB9-CFD57B8F0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861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975B74-C951-46BD-8500-B441524EF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623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8357B34-D2DF-4BD3-B537-26416F15C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34671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若 B 的 SLO 更紧，可抢占 A；否则可能延迟接纳 B。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0BEC42D-3977-46D3-AB33-79280A71F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9243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81856B3-3F48-4E02-A833-E3859B64F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24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DDC0581-90C1-40D3-9E47-AA29A3550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005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782FB44-1D5B-4327-87E2-783C7F9A4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3053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调度决策要显式计算机会成本。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E5A3CAC-8D16-4743-8056-DF802C97F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检查单位、数量级和隐含假设。</a:t>
            </a:r>
          </a:p>
        </p:txBody>
      </p:sp>
    </p:spTree>
    <p:extLst>
      <p:ext uri="{BB962C8B-B14F-4D97-AF65-F5344CB8AC3E}">
        <p14:creationId xmlns:p14="http://schemas.microsoft.com/office/powerpoint/2010/main" val="803122016"/>
      </p:ext>
    </p:extLst>
  </p:cSld>
</p:sld>
</file>

<file path=ppt/slides/slide3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65DDE8E-D2D1-45AC-A08A-1965B2936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9AFBC1-CF27-4924-BEED-B5F361A7D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662374-284B-447D-84CF-F03EEC9F9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KV 压力下的抢占选择的完整过程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9DF8A6-E87C-445C-91DB-6695EF2E2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沿请求或状态路径逐步复述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245C95-8275-4184-9751-59B0B8A2C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3C317B-1AA9-449C-9A73-4BFA4E065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3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0872FB-68FF-487D-88C2-E1590AAC9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1F55AE-A8F5-4FFD-9910-391936A0B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38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EEE2F7-3BAB-4D84-BBC3-A4B61D458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681BA7-58EB-4204-8184-AC7140A9A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9E7CB0-947A-4C95-A54C-5F0EB32DC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预测本轮 KV 需求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1B35BE-CB1A-4C5F-8D53-B16E806EF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F3ABFB-7AA8-40A6-ADE2-2951BBDBB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DF4A6C-80F0-45D6-859E-128F53917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637B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4FFB94-1E15-4B14-BCE3-0A33C26B9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选择候选受害请求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17A96D-23D6-425D-BBBB-79C4D2DC0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4BFD12-E784-400B-9F05-64F18FD1F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EBB35D-4C56-4FC0-A27F-562843BFF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758B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46A170-FA2C-40CF-9F76-FBAD70094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估计重算与迁移成本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09B35FB-4036-47BD-A79E-97B1CCD3E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F0AD16-6289-41AB-B663-16E7DF4E2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A2CC70F-3906-4457-8CDF-DB1ECD547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3F9B84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DF41781-73AC-4B08-8420-8C1E3DBE1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执行抢占并记录原因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381613F-EF31-4834-B711-8F611A835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BB46992-5BE7-48C2-A761-3911D90EB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2DAD5B0-C68E-4619-A3FC-8058B3CDB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6856B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B7C0AD0-CB11-46F2-997B-184F55203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恢复后验证公平性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0D3D55A-5D15-4F69-9CA2-1F0ADFEF0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47675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检查点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84214C2-11DA-4036-89CB-8965436DD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857750"/>
            <a:ext cx="1028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沿流程复述一次，并指出最可能出错的控制点。</a:t>
            </a:r>
          </a:p>
        </p:txBody>
      </p:sp>
    </p:spTree>
    <p:extLst>
      <p:ext uri="{BB962C8B-B14F-4D97-AF65-F5344CB8AC3E}">
        <p14:creationId xmlns:p14="http://schemas.microsoft.com/office/powerpoint/2010/main" val="1533372398"/>
      </p:ext>
    </p:extLst>
  </p:cSld>
</p:sld>
</file>

<file path=ppt/slides/slide3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E6A0392-6A03-4D57-B829-EC86DA276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FC3ECC-E7BD-4BC7-8601-F866F52AE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85C6AF-D370-427F-8315-D3284C86F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KV 压力下的抢占选择的常见误区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5F8C76-5E4B-46A4-8332-67AED68E7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判断错误在哪里以及会造成什么后果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B68A7E-91A4-465D-9D47-02B64D5FF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3E66D2-72F0-477E-9558-F2CC7E7E7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3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E95B08-6368-4382-B72A-AFC4AB141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0B6C12-7A75-4DED-8DAB-36C25D730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39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5440C8-E783-4ABE-AC89-3A0790ABE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F42B8D-9C07-4DED-9B38-92AF66918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2877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7F7973-F495-452A-8ADB-139727551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64782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随机抢占造成抖动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F5CF58-6737-4C3F-B702-3383C4503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B027FA-5B8E-4963-9954-4677E5E41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2890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3CFE15-07E2-4AD7-9422-9DA61D313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64795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反复 swap 同一请求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144E24-54AB-48E8-8C30-014D857B0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7662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0CA2A3-0469-44E9-8CDE-E27C3D1FC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2902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FF24AB-B504-427A-84E1-960AA64E1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64807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只按到达顺序选择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E51DE1-B943-4AA8-BB04-D5DBAE5C3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7675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3EB"/>
          </a:solidFill>
          <a:ln xmlns:a="http://schemas.openxmlformats.org/drawingml/2006/main" w="9525">
            <a:solidFill>
              <a:srgbClr val="F2B991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9805E7-229D-41DE-999A-6382D4D41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62915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BB4D360-DD23-494E-BF26-211DB6426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64820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不统计恢复成本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34F1EDD-828D-4803-B0F8-4728AE147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判断必须保留适用条件、单位、比较基线和证据。</a:t>
            </a:r>
          </a:p>
        </p:txBody>
      </p:sp>
    </p:spTree>
    <p:extLst>
      <p:ext uri="{BB962C8B-B14F-4D97-AF65-F5344CB8AC3E}">
        <p14:creationId xmlns:p14="http://schemas.microsoft.com/office/powerpoint/2010/main" val="1389939788"/>
      </p:ext>
    </p:extLst>
  </p:cSld>
</p:sld>
</file>

<file path=ppt/slides/slide4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74CF63D-5FB1-4657-A63E-AF8893694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40A633-E175-4331-82FD-BC809B27B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989C7E-5017-4A71-9D35-4D0993507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KV 压力下的抢占选择的课堂讨论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0D588D-CB6E-47C8-BFBE-EB30EBAED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用三道问题检查是否真正理解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45CDAE-4CD6-4791-AB89-305CA0998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1FB6F1-11BD-44AA-A782-A0ED94404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3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FAA3F4-017C-4089-A20A-2C03CEA49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0712C1-C65A-45B0-AAE4-AF77FCE46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89DD9D-27A2-4AB9-8A3B-AF61B2F61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8CC5B8-7886-43F1-AEBD-92BDB6E77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0B8D4F-6B7C-4C85-8A66-FCEFE8826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71A168-E57C-4E30-B16D-4A9B168D0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长 prompt 更怕哪类抢占？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F6992B-961D-403A-8585-BA52A2097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5E8EC7-85A1-4E0D-9D51-CDACAD8D0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9EDD76-ACAE-4548-A17D-80B8ECEFD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95B661-C103-4557-AA2D-49F923F13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swap 受哪种硬件资源限制？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846018-4737-4634-8D26-5B980FE2A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8006D37-C6A9-48FC-A89C-0B67CC171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42ED351-6AAD-477B-8FC7-4C6FB8F8A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问题 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D29827C-EBA6-4131-B5B6-DC2188825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如何发现抢占抖动？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B080069-8BE6-4C08-9637-ED0714679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19625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个人作答 3 分钟，同伴互讲 3 分钟，全班核对 4 分钟。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222D0B2-C9E8-4319-BC0E-7AFE47782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81625"/>
            <a:ext cx="1057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本节结论：比较 recompute、swap 与拒绝请求的真实代价。</a:t>
            </a:r>
          </a:p>
        </p:txBody>
      </p:sp>
    </p:spTree>
    <p:extLst>
      <p:ext uri="{BB962C8B-B14F-4D97-AF65-F5344CB8AC3E}">
        <p14:creationId xmlns:p14="http://schemas.microsoft.com/office/powerpoint/2010/main" val="1160483992"/>
      </p:ext>
    </p:extLst>
  </p:cSld>
</p:sld>
</file>

<file path=ppt/slides/slide4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C88A24-8533-4629-93E7-829F87B01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438628-F603-4A14-B183-2B544DBDA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B914DE-9827-4637-976F-6B684B632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专题 4：公平性、SLO 与准入控制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4C302C-8615-4C27-8F7A-D4DAC241D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公平性、SLO 与准入控制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AA05F9-F58E-457C-9B7D-E6A4B2018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532278-52BE-4342-BC33-2866AB780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3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E9E015-412D-4F22-980F-7818BB896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2E161A-C97A-4A9B-B347-96F4F7785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9543D4-33E6-4344-B9C1-2263F3056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1809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defRPr>
            </a:pPr>
            <a:r>
              <a: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3CFB67-2E5D-4E1F-B166-4958F548A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1733550"/>
            <a:ext cx="180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本模块目标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3351CE-B1A2-41E1-973B-DEB98FBDB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143125"/>
            <a:ext cx="7810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在系统过载时明确谁等待、谁降级、谁被拒绝。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3F7E38-6794-4474-ACC1-F020D864D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333750"/>
            <a:ext cx="7429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CC315A-2181-4612-BAB5-32286AAD6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714750"/>
            <a:ext cx="7810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目标：围绕“公平性、SLO 与准入控制”解释机制、完成量化算例，并指出关键失效条件。</a:t>
            </a:r>
          </a:p>
        </p:txBody>
      </p:sp>
    </p:spTree>
    <p:extLst>
      <p:ext uri="{BB962C8B-B14F-4D97-AF65-F5344CB8AC3E}">
        <p14:creationId xmlns:p14="http://schemas.microsoft.com/office/powerpoint/2010/main" val="1569296276"/>
      </p:ext>
    </p:extLst>
  </p:cSld>
</p:sld>
</file>

<file path=ppt/slides/slide4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468EE89-39AC-480D-A7DD-3D37D1486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BFC7A3-8868-4CF7-8879-0405CC686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B78963-E553-40C2-89E9-E9E89AB09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公平性、SLO 与准入控制的关键概念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8846B9-28D2-4D7D-A07A-E40414490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对象、机制、约束与分析方法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A2BE73-6897-4AE9-9CAD-8E614A909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B17CCF-6BEF-4A5B-BC2C-FB587EE2D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3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8B3EE9-B313-4B43-A74C-3473A45B3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117F6B-49E6-407A-BF5F-B5D8A2FD7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EFDE8A-4E28-4009-9CA0-E1AA02402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CE15B9-8EAD-40D1-8CBE-ECE13D015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E658DD-F822-4E11-B01B-A713B5FD7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1. 对象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E10122-51DD-4AE1-A555-9D572FD94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调度策略隐含服务优先级，必须能解释。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DE3DD3-C560-42EE-B66A-05586591D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988F68-3A11-45F0-92DD-EF5519B4C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9AA4E8-0AB6-4411-AC5C-7B5BEB708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2. 机制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EDABE1-380E-42F1-87D4-10E558D5B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只优化总吞吐可能让长请求长期饥饿。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0A3A69-71B0-47CD-BEB1-01AC5CF76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BDF2591-53B7-4997-B107-087963136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ED341B-4E30-4581-9D58-DE6161517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3. 约束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4B47AB-3B42-4EC3-A241-0351F8F66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准入控制把不可避免的失败提前并显式化。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3E28AF-56E7-4418-9497-81C5A5669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2076DF3-6497-480B-92DF-CA8D7E93F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20A4255-5E22-4A9A-8DB8-9046B2773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4. 方法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3E2A74E-523A-4D99-B410-A242FD607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多租户需要配额、权重和隔离共同作用。</a:t>
            </a:r>
          </a:p>
        </p:txBody>
      </p:sp>
    </p:spTree>
    <p:extLst>
      <p:ext uri="{BB962C8B-B14F-4D97-AF65-F5344CB8AC3E}">
        <p14:creationId xmlns:p14="http://schemas.microsoft.com/office/powerpoint/2010/main" val="516363020"/>
      </p:ext>
    </p:extLst>
  </p:cSld>
</p:sld>
</file>

<file path=ppt/slides/slide4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F616989-F23B-49DD-8D84-8E16D900B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9625FB-34C5-42D9-8515-4E1F35F7D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987446-60E9-41E7-8DB9-BA8F8F3A1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公平性、SLO 与准入控制的算例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E220C2-0E43-4144-A2A6-514B10B61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根据给定条件逐步计算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5775FD-ABAC-4155-975D-DD7C273F9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7744AD-D37C-45F0-96EB-0E79C5ED0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3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96052B-E7DB-41D3-8636-00529B200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490C8D-6723-48DE-AABD-9A647B4B4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2176C6-1F4F-403F-A5E7-B9FA9B032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4000500"/>
          </a:xfrm>
          <a:prstGeom xmlns:a="http://schemas.openxmlformats.org/drawingml/2006/main" prst="roundRect">
            <a:avLst>
              <a:gd name="adj" fmla="val 19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E05CD7-77EF-4069-A596-585B0B7D4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097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D84C8D-7C6D-4723-A3E1-6113BB7E3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859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7880BF-B93B-471E-805E-68B2B8EDD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17907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队列中有 50 个短请求和 1 个长请求。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F62E44-2449-49E4-930D-864818E92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22479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C7FA45-5825-48A7-8724-3A233D069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479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C1F0C4-09D1-46E6-BF5B-70A90A16D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241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192431-5CFD-4259-9E0C-16AC83513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26289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最短优先可降低平均时延，却可能让长请求无限等待。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186BF6-87BC-45BC-B6D3-1F8CA5FB2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0861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8021C9-5101-4FAF-BE88-13470DC3D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861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F2E6B34-189D-4FC8-ACD5-A77FD1E97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623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B4E969-DCC7-4DFD-BB36-AF738A95B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34671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加入 aging 后，等待越久优先级逐步提高。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777C06E-F396-4FB1-A92B-D7FF30E39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9243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713426E-E15B-490A-A7C8-4323B78E5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24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57117B6-C9EB-46A1-8A4C-E2F1B5A12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005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3FA157F-DF96-4416-B9BA-2E18CA6FE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3053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系统用少量平均性能换取有界等待。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3C3EA72-DCB1-497B-813A-3E43A6C6D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检查单位、数量级和隐含假设。</a:t>
            </a:r>
          </a:p>
        </p:txBody>
      </p:sp>
    </p:spTree>
    <p:extLst>
      <p:ext uri="{BB962C8B-B14F-4D97-AF65-F5344CB8AC3E}">
        <p14:creationId xmlns:p14="http://schemas.microsoft.com/office/powerpoint/2010/main" val="45361539"/>
      </p:ext>
    </p:extLst>
  </p:cSld>
</p:sld>
</file>

<file path=ppt/slides/slide4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ED026CF-C8AB-4035-A3CF-FCFC5E294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EE07DB-095C-4C81-B05D-E0696CFDE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E4EDDA-8544-4A33-839C-E3E089EA1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公平性、SLO 与准入控制的完整过程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C70239-7973-45AD-B74D-E5075C0CA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沿请求或状态路径逐步复述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FBCE96-8BA3-47BF-922D-C40EA9B14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B38163-FC49-4E85-9155-78DFF4C93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3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5D8841-C4EE-4708-9660-ACCC4A71C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3118F0-6D4F-4553-AC91-CBF2BCACF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730A08-91EE-4F58-94E9-EF2145EB1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7B2E40-D489-4000-90DE-BFF31B9CE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AF5088-F636-401B-8917-32861C8EC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定义租户与请求等级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C35739-7A77-434D-8A4D-510C7CC4D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FCD0E6-C215-4B64-A88F-8D7475015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2FCE8D-A39A-4F17-93CD-7A412506F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637B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7DAD74-5AD6-4756-A814-ED39218E5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为每类设置 SLO/配额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07D409-5D47-409E-AE14-B4F731A2E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189757-1CEA-4995-A0B2-5EB6588C7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532078-70E3-4AEC-85AB-A91AD79AE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758B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0B13E45-1FC0-45A0-9637-A6F1F3740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负载升高时触发准入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5812184-B428-4EA3-B0A9-77FF5DA29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5AEA59-4710-4028-BAED-820ADEB50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B2132C5-AAB8-470D-82B0-10AA2D884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3F9B84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4E1EA1E-7D47-4C66-BD7F-CA8E82E2E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调度中加入 aging/权重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E4E3643-6D8E-4105-AE17-B065F8C53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C03BF6F-B98D-41D2-9479-332BA4B83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5D704CB-5041-4CC5-8713-7798AF425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6856B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4A0EA67-2C1C-426E-AB2C-0BA7BD586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审计饥饿与拒绝比例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50A89D2-2A3C-455B-8C4F-F2A5EB0D1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47675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检查点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A74C0F4-0B9C-4970-A8EA-867CCDE05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857750"/>
            <a:ext cx="1028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沿流程复述一次，并指出最可能出错的控制点。</a:t>
            </a:r>
          </a:p>
        </p:txBody>
      </p:sp>
    </p:spTree>
    <p:extLst>
      <p:ext uri="{BB962C8B-B14F-4D97-AF65-F5344CB8AC3E}">
        <p14:creationId xmlns:p14="http://schemas.microsoft.com/office/powerpoint/2010/main" val="1617538295"/>
      </p:ext>
    </p:extLst>
  </p:cSld>
</p:sld>
</file>

<file path=ppt/slides/slide4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E411B62-B20B-4795-9693-AC0E7081C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85EF45-69FF-4D0B-866A-D03136858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1331FD-28E2-4802-9A25-F4A08EEEC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公平性、SLO 与准入控制的常见误区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27164A-2198-433D-B64C-4F46DFEF3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判断错误在哪里以及会造成什么后果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5FEB6A-3E8A-4287-9C8E-BAAC7CE70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448C4E-30FB-4CA0-B9C9-347459757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3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506540-309A-406A-81B0-FD7969483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A3E616-FE7A-4227-9238-29C230540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EA0F4D-AB43-437D-B350-F0685C1F9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80A847-19A3-440A-84D2-DD86253FB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2877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284A76-89BE-4432-BFC2-2219D02F2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64782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公平等同完全平均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12E0C7-8042-465C-8D8D-6BF392938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713561-92A1-407C-8080-D09F42EBB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2890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9F2ECD-BE82-4DBB-9B44-B777675AA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64795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拒绝请求不计入指标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1F718C-2570-49BA-B8E2-9A221F9B2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7662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621E0F-5E81-4B49-B029-2BA3CD23F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2902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8D96AF-6B2F-4596-9C9F-E9CDA3AF7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64807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优先级可被用户任意填写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25B717-3ED5-4246-86A2-CC355DD9F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7675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3EB"/>
          </a:solidFill>
          <a:ln xmlns:a="http://schemas.openxmlformats.org/drawingml/2006/main" w="9525">
            <a:solidFill>
              <a:srgbClr val="F2B991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5160721-5870-42CE-AD63-8CD1D542A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62915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3AEF7F-79C2-45D8-94F0-8645E1666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64820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只优化单租户测试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6792CC3-CAC3-4FBB-B900-A3A5D7923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判断必须保留适用条件、单位、比较基线和证据。</a:t>
            </a:r>
          </a:p>
        </p:txBody>
      </p:sp>
    </p:spTree>
    <p:extLst>
      <p:ext uri="{BB962C8B-B14F-4D97-AF65-F5344CB8AC3E}">
        <p14:creationId xmlns:p14="http://schemas.microsoft.com/office/powerpoint/2010/main" val="1901858342"/>
      </p:ext>
    </p:extLst>
  </p:cSld>
</p:sld>
</file>

<file path=ppt/slides/slide4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BB977C3-A18C-42B6-90C0-3596D5ED7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900B4F-8938-4A58-B2C1-A7FE16E19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07911A-CE08-48E2-9757-ECB3B54B8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公平性、SLO 与准入控制的课堂讨论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EE53BD-B258-4CD9-B7C3-7E1DA7C60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用三道问题检查是否真正理解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CEE08F-9603-442D-B5F5-5E249B6F8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44C3B5-EED6-4448-8B4A-0D75A9867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3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73BD48-E438-44E6-8305-8CD351888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C652C4-2290-48B2-8902-0880D2FC1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2EAB8B-5DD8-4E21-9ABC-0CFCFE6C2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E54EDB-4BCD-4B42-8005-5C45EFAFD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FAF684-1D85-457E-9F9B-522D3E31F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BA2F01-26AF-477F-B843-436F7FBB4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最短优先的受害者是谁？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F3D215-2A37-46E0-9BC8-4D7AA0FFE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C6D9E5-79E2-44F0-9FAB-750957B91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C221BB-8CEC-4288-A46C-742B06309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2265CA-6FFB-49AF-9D0E-F29D44072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aging 解决什么问题？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DC52B0-B5FB-41F9-893C-6752E71F0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C12ED8-694A-4A9D-A152-C8E909760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6437B9-1856-41AE-A7E7-6F5BB7CE7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问题 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F48B5D7-FB53-4B7C-AB6C-6517A3410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准入控制为什么可能改善 goodput？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77F3CC-CC76-40D1-B834-ACB50192E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19625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个人作答 3 分钟，同伴互讲 3 分钟，全班核对 4 分钟。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FB17182-A20B-40A2-83C1-8A01B65BE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81625"/>
            <a:ext cx="1057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本节结论：在系统过载时明确谁等待、谁降级、谁被拒绝。</a:t>
            </a:r>
          </a:p>
        </p:txBody>
      </p:sp>
    </p:spTree>
    <p:extLst>
      <p:ext uri="{BB962C8B-B14F-4D97-AF65-F5344CB8AC3E}">
        <p14:creationId xmlns:p14="http://schemas.microsoft.com/office/powerpoint/2010/main" val="2089377068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23F77F7C-F198-42B4-A804-FAACAAAEC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A76A131D-58AE-412F-A8F5-197702E6C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课堂练习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FD7E0A7F-6FA7-4B8E-AF54-1D06CD9AC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3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A2BBEC01-B517-4EE4-BB9A-319A5435E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1092200"/>
            <a:ext cx="10414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课堂练习</a:t>
            </a: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建议</a:t>
            </a: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 15–20 </a:t>
            </a: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分钟</a:t>
            </a:r>
            <a:endParaRPr sz="15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919AB1ED-74E1-4C2A-B6C3-5DC1E14A6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803400"/>
            <a:ext cx="685800" cy="4914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6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1</a:t>
            </a:r>
            <a:endParaRPr sz="26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CAB193FF-8B05-4266-A45C-D977C2A8F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2400" y="1803400"/>
            <a:ext cx="95758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构造一个长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Prefill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与十个短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Decode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同时到达的时间线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21EE8ED5-28BB-4A0A-BA5C-0C857C001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2844800"/>
            <a:ext cx="685800" cy="4914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6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2</a:t>
            </a:r>
            <a:endParaRPr sz="26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E4FDB9C2-68DB-4794-8B69-46727B319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2400" y="2844800"/>
            <a:ext cx="95758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分别用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FCFS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和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chunked prefill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推演前三轮批次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8E60B59E-0A50-4C20-A450-4292C1976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3886200"/>
            <a:ext cx="685800" cy="4914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6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3</a:t>
            </a:r>
            <a:endParaRPr sz="26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2FA2DC28-401E-41E2-8474-8B5BC87FD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2400" y="3886200"/>
            <a:ext cx="95758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KV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不足时比较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recompute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swap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的代价条件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DEE13145-70AD-408C-B266-C505E7683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5461000"/>
            <a:ext cx="104140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练习产出：调度轨迹表，并解释一次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P99 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变化。</a:t>
            </a:r>
            <a:endParaRPr sz="16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B31284DA-06EC-4E0E-9C50-325B228ED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16DF7621-C9A5-4910-8225-F1B2B43EA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47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59198418"/>
      </p:ext>
    </p:extLst>
  </p:cSld>
</p:sld>
</file>

<file path=ppt/slides/slide48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E4A18105-F358-4B09-846C-A5D4BF0A1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C22A849B-19BA-4A84-91FD-E43C011AF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本讲总结与延伸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C80EBF0E-3A05-454C-B725-E5FC5B5C7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3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36FF444A-C8B1-46C6-9FD5-40F52CF05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117600"/>
            <a:ext cx="10414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带走四句话</a:t>
            </a:r>
            <a:endParaRPr sz="15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DA20CA06-AA2B-4569-96DC-A69EDCCEF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803400"/>
            <a:ext cx="10414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✓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连续批处理以迭代为粒度重组请求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D5D2CDD6-6A84-4C72-8DD0-8D01834F6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2641600"/>
            <a:ext cx="10414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✓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调度同时受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 budget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 budget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约束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36EE58A1-5514-4E34-A7F7-008B63452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3479800"/>
            <a:ext cx="10414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✓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 Chunked Prefill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控制长输入的干扰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420F878D-A472-41E9-BA46-DEAE903A7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318000"/>
            <a:ext cx="10414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✓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抢占策略需要同时计算释放收益与恢复代价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EE90C89C-9213-4583-A3F5-9C8D3AA2D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5410200"/>
            <a:ext cx="10414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延伸阅读：本讲引用论文与课程资料见相关页面。</a:t>
            </a:r>
            <a:endParaRPr sz="12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98715700-3E62-48D2-A9B7-5EFE2B302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39971222-0E79-4C0C-9B72-91946B466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48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600755196"/>
      </p:ext>
    </p:extLst>
  </p:cSld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2700">
          <a:gradFill>
            <a:gsLst>
              <a:gs pos="0">
                <a:schemeClr val="phClr"/>
              </a:gs>
              <a:gs pos="100000">
                <a:schemeClr val="phClr"/>
              </a:gs>
            </a:gsLst>
            <a:lin ang="2700000" scaled="1"/>
          </a:gradFill>
          <a:prstDash val="solid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2026-09-08T09:34:39.0500000Z</dcterms:created>
  <dcterms:modified xsi:type="dcterms:W3CDTF">2026-09-08T09:34:39.0500000Z</dcterms:modified>
</coreProperties>
</file>