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891a31b30b4de5" /><Relationship Type="http://schemas.openxmlformats.org/officeDocument/2006/relationships/extended-properties" Target="/docProps/app.xml" Id="Ra720e42d822e41a8" /><Relationship Type="http://schemas.openxmlformats.org/officeDocument/2006/relationships/officeDocument" Target="/ppt/presentation.xml" Id="Ra0c0a9bb762441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4c78ab4bcf4007"/>
  </p:sldMasterIdLst>
  <p:notesMasterIdLst>
    <p:notesMasterId xmlns:r="http://schemas.openxmlformats.org/officeDocument/2006/relationships" r:id="R75348a1dfa3c46b2"/>
  </p:notesMasterIdLst>
  <p:sldIdLst>
    <p:sldId xmlns:r="http://schemas.openxmlformats.org/officeDocument/2006/relationships" id="256" r:id="R7cd402a6841c4048"/>
    <p:sldId xmlns:r="http://schemas.openxmlformats.org/officeDocument/2006/relationships" id="257" r:id="R7288a14011aa4969"/>
    <p:sldId xmlns:r="http://schemas.openxmlformats.org/officeDocument/2006/relationships" id="258" r:id="R24bbc6ad56f2491f"/>
    <p:sldId xmlns:r="http://schemas.openxmlformats.org/officeDocument/2006/relationships" id="259" r:id="R37b37e3c99eb45c2"/>
    <p:sldId xmlns:r="http://schemas.openxmlformats.org/officeDocument/2006/relationships" id="260" r:id="Rd6be9b186f2844ab"/>
    <p:sldId xmlns:r="http://schemas.openxmlformats.org/officeDocument/2006/relationships" id="261" r:id="R6c2fb1a917204cc8"/>
    <p:sldId xmlns:r="http://schemas.openxmlformats.org/officeDocument/2006/relationships" id="262" r:id="R34422ae55fd9446c"/>
    <p:sldId xmlns:r="http://schemas.openxmlformats.org/officeDocument/2006/relationships" id="263" r:id="R93bbb7f810d94b6e"/>
    <p:sldId xmlns:r="http://schemas.openxmlformats.org/officeDocument/2006/relationships" id="264" r:id="R9753816f25754543"/>
    <p:sldId xmlns:r="http://schemas.openxmlformats.org/officeDocument/2006/relationships" id="265" r:id="Rb69beab2721d48a9"/>
    <p:sldId xmlns:r="http://schemas.openxmlformats.org/officeDocument/2006/relationships" id="266" r:id="Rca79025b8cce44f8"/>
    <p:sldId xmlns:r="http://schemas.openxmlformats.org/officeDocument/2006/relationships" id="267" r:id="R66876cbd25b04d8c"/>
    <p:sldId xmlns:r="http://schemas.openxmlformats.org/officeDocument/2006/relationships" id="268" r:id="Rf5347a12bbdb4c62"/>
    <p:sldId xmlns:r="http://schemas.openxmlformats.org/officeDocument/2006/relationships" id="269" r:id="Rc8219beb01ee43e9"/>
    <p:sldId xmlns:r="http://schemas.openxmlformats.org/officeDocument/2006/relationships" id="270" r:id="R10ac7f72de554e99"/>
    <p:sldId xmlns:r="http://schemas.openxmlformats.org/officeDocument/2006/relationships" id="271" r:id="R3c7fb16428324f73"/>
    <p:sldId xmlns:r="http://schemas.openxmlformats.org/officeDocument/2006/relationships" id="272" r:id="Rc11fc62d71974007"/>
    <p:sldId xmlns:r="http://schemas.openxmlformats.org/officeDocument/2006/relationships" id="273" r:id="R66da12a1ad754a28"/>
    <p:sldId xmlns:r="http://schemas.openxmlformats.org/officeDocument/2006/relationships" id="274" r:id="Rf6713da03cd04f0b"/>
    <p:sldId xmlns:r="http://schemas.openxmlformats.org/officeDocument/2006/relationships" id="275" r:id="R344f693402c646e7"/>
    <p:sldId xmlns:r="http://schemas.openxmlformats.org/officeDocument/2006/relationships" id="276" r:id="Rdf2b096b91124c87"/>
    <p:sldId xmlns:r="http://schemas.openxmlformats.org/officeDocument/2006/relationships" id="277" r:id="R6965b368248e449f"/>
    <p:sldId xmlns:r="http://schemas.openxmlformats.org/officeDocument/2006/relationships" id="278" r:id="R8e3b4cba73a6489f"/>
    <p:sldId xmlns:r="http://schemas.openxmlformats.org/officeDocument/2006/relationships" id="279" r:id="Rb5c4e871b7554f74"/>
    <p:sldId xmlns:r="http://schemas.openxmlformats.org/officeDocument/2006/relationships" id="280" r:id="R0d5f4fb75de24938"/>
    <p:sldId xmlns:r="http://schemas.openxmlformats.org/officeDocument/2006/relationships" id="281" r:id="Rd01995f0a0c741cf"/>
    <p:sldId xmlns:r="http://schemas.openxmlformats.org/officeDocument/2006/relationships" id="282" r:id="Rf3d08f97b0ea43d6"/>
    <p:sldId xmlns:r="http://schemas.openxmlformats.org/officeDocument/2006/relationships" id="283" r:id="R8cd5d180b7214261"/>
    <p:sldId xmlns:r="http://schemas.openxmlformats.org/officeDocument/2006/relationships" id="284" r:id="R1a51925cb03a45f4"/>
    <p:sldId xmlns:r="http://schemas.openxmlformats.org/officeDocument/2006/relationships" id="285" r:id="R8055ede4c7e04b4f"/>
    <p:sldId xmlns:r="http://schemas.openxmlformats.org/officeDocument/2006/relationships" id="286" r:id="Rd1f97cd5683c47b9"/>
    <p:sldId xmlns:r="http://schemas.openxmlformats.org/officeDocument/2006/relationships" id="287" r:id="Rf47c6bc8a43c4187"/>
    <p:sldId xmlns:r="http://schemas.openxmlformats.org/officeDocument/2006/relationships" id="288" r:id="Rc49b165be10b47be"/>
    <p:sldId xmlns:r="http://schemas.openxmlformats.org/officeDocument/2006/relationships" id="289" r:id="R2a9ddc5601ec4ce1"/>
    <p:sldId xmlns:r="http://schemas.openxmlformats.org/officeDocument/2006/relationships" id="290" r:id="R981ca6a61bc74703"/>
    <p:sldId xmlns:r="http://schemas.openxmlformats.org/officeDocument/2006/relationships" id="291" r:id="R389a1b9f756c4a2e"/>
    <p:sldId xmlns:r="http://schemas.openxmlformats.org/officeDocument/2006/relationships" id="292" r:id="R04727cca2ae840ac"/>
    <p:sldId xmlns:r="http://schemas.openxmlformats.org/officeDocument/2006/relationships" id="293" r:id="Rbef8de70af964f9c"/>
    <p:sldId xmlns:r="http://schemas.openxmlformats.org/officeDocument/2006/relationships" id="294" r:id="Ra552ac6919af42ac"/>
    <p:sldId xmlns:r="http://schemas.openxmlformats.org/officeDocument/2006/relationships" id="295" r:id="R2ace8eb8ccbb446a"/>
    <p:sldId xmlns:r="http://schemas.openxmlformats.org/officeDocument/2006/relationships" id="296" r:id="R5fb550a6d8624d2f"/>
    <p:sldId xmlns:r="http://schemas.openxmlformats.org/officeDocument/2006/relationships" id="297" r:id="Rf6dd8591091e4400"/>
    <p:sldId xmlns:r="http://schemas.openxmlformats.org/officeDocument/2006/relationships" id="298" r:id="R4d5054961edb4ea8"/>
    <p:sldId xmlns:r="http://schemas.openxmlformats.org/officeDocument/2006/relationships" id="299" r:id="R32203505080749c2"/>
    <p:sldId xmlns:r="http://schemas.openxmlformats.org/officeDocument/2006/relationships" id="300" r:id="R1093c2cc95aa4256"/>
    <p:sldId xmlns:r="http://schemas.openxmlformats.org/officeDocument/2006/relationships" id="301" r:id="R842eaba9329a4cbe"/>
    <p:sldId xmlns:r="http://schemas.openxmlformats.org/officeDocument/2006/relationships" id="302" r:id="R303540b4fd3f4aa3"/>
    <p:sldId xmlns:r="http://schemas.openxmlformats.org/officeDocument/2006/relationships" id="303" r:id="R62935438ae16405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740425698f4faf" /><Relationship Type="http://schemas.openxmlformats.org/officeDocument/2006/relationships/slideMaster" Target="/ppt/slideMasters/slideMaster1.xml" Id="Rf54c78ab4bcf4007" /><Relationship Type="http://schemas.openxmlformats.org/officeDocument/2006/relationships/notesMaster" Target="/ppt/notesMasters/notesMaster1.xml" Id="R75348a1dfa3c46b2" /><Relationship Type="http://schemas.openxmlformats.org/officeDocument/2006/relationships/presProps" Target="/ppt/presProps.xml" Id="R000420adf13b48bc" /><Relationship Type="http://schemas.openxmlformats.org/officeDocument/2006/relationships/viewProps" Target="/ppt/viewProps.xml" Id="R39e939bd7d30429f" /><Relationship Type="http://schemas.openxmlformats.org/officeDocument/2006/relationships/tableStyles" Target="/ppt/tableStyles.xml" Id="R3eba4f1c1ae147bb" /><Relationship Type="http://schemas.openxmlformats.org/officeDocument/2006/relationships/slide" Target="/ppt/slides/slide1.xml" Id="R7cd402a6841c4048" /><Relationship Type="http://schemas.openxmlformats.org/officeDocument/2006/relationships/slide" Target="/ppt/slides/slide2.xml" Id="R7288a14011aa4969" /><Relationship Type="http://schemas.openxmlformats.org/officeDocument/2006/relationships/slide" Target="/ppt/slides/slide3.xml" Id="R24bbc6ad56f2491f" /><Relationship Type="http://schemas.openxmlformats.org/officeDocument/2006/relationships/slide" Target="/ppt/slides/slide4.xml" Id="R37b37e3c99eb45c2" /><Relationship Type="http://schemas.openxmlformats.org/officeDocument/2006/relationships/slide" Target="/ppt/slides/slide5.xml" Id="Rd6be9b186f2844ab" /><Relationship Type="http://schemas.openxmlformats.org/officeDocument/2006/relationships/slide" Target="/ppt/slides/slide6.xml" Id="R6c2fb1a917204cc8" /><Relationship Type="http://schemas.openxmlformats.org/officeDocument/2006/relationships/slide" Target="/ppt/slides/slide7.xml" Id="R34422ae55fd9446c" /><Relationship Type="http://schemas.openxmlformats.org/officeDocument/2006/relationships/slide" Target="/ppt/slides/slide8.xml" Id="R93bbb7f810d94b6e" /><Relationship Type="http://schemas.openxmlformats.org/officeDocument/2006/relationships/slide" Target="/ppt/slides/slide9.xml" Id="R9753816f25754543" /><Relationship Type="http://schemas.openxmlformats.org/officeDocument/2006/relationships/slide" Target="/ppt/slides/slide10.xml" Id="Rb69beab2721d48a9" /><Relationship Type="http://schemas.openxmlformats.org/officeDocument/2006/relationships/slide" Target="/ppt/slides/slide11.xml" Id="Rca79025b8cce44f8" /><Relationship Type="http://schemas.openxmlformats.org/officeDocument/2006/relationships/slide" Target="/ppt/slides/slide12.xml" Id="R66876cbd25b04d8c" /><Relationship Type="http://schemas.openxmlformats.org/officeDocument/2006/relationships/slide" Target="/ppt/slides/slide13.xml" Id="Rf5347a12bbdb4c62" /><Relationship Type="http://schemas.openxmlformats.org/officeDocument/2006/relationships/slide" Target="/ppt/slides/slide14.xml" Id="Rc8219beb01ee43e9" /><Relationship Type="http://schemas.openxmlformats.org/officeDocument/2006/relationships/slide" Target="/ppt/slides/slide15.xml" Id="R10ac7f72de554e99" /><Relationship Type="http://schemas.openxmlformats.org/officeDocument/2006/relationships/slide" Target="/ppt/slides/slide16.xml" Id="R3c7fb16428324f73" /><Relationship Type="http://schemas.openxmlformats.org/officeDocument/2006/relationships/slide" Target="/ppt/slides/slide17.xml" Id="Rc11fc62d71974007" /><Relationship Type="http://schemas.openxmlformats.org/officeDocument/2006/relationships/slide" Target="/ppt/slides/slide18.xml" Id="R66da12a1ad754a28" /><Relationship Type="http://schemas.openxmlformats.org/officeDocument/2006/relationships/slide" Target="/ppt/slides/slide19.xml" Id="Rf6713da03cd04f0b" /><Relationship Type="http://schemas.openxmlformats.org/officeDocument/2006/relationships/slide" Target="/ppt/slides/slide20.xml" Id="R344f693402c646e7" /><Relationship Type="http://schemas.openxmlformats.org/officeDocument/2006/relationships/slide" Target="/ppt/slides/slide21.xml" Id="Rdf2b096b91124c87" /><Relationship Type="http://schemas.openxmlformats.org/officeDocument/2006/relationships/slide" Target="/ppt/slides/slide22.xml" Id="R6965b368248e449f" /><Relationship Type="http://schemas.openxmlformats.org/officeDocument/2006/relationships/slide" Target="/ppt/slides/slide23.xml" Id="R8e3b4cba73a6489f" /><Relationship Type="http://schemas.openxmlformats.org/officeDocument/2006/relationships/slide" Target="/ppt/slides/slide24.xml" Id="Rb5c4e871b7554f74" /><Relationship Type="http://schemas.openxmlformats.org/officeDocument/2006/relationships/slide" Target="/ppt/slides/slide25.xml" Id="R0d5f4fb75de24938" /><Relationship Type="http://schemas.openxmlformats.org/officeDocument/2006/relationships/slide" Target="/ppt/slides/slide26.xml" Id="Rd01995f0a0c741cf" /><Relationship Type="http://schemas.openxmlformats.org/officeDocument/2006/relationships/slide" Target="/ppt/slides/slide27.xml" Id="Rf3d08f97b0ea43d6" /><Relationship Type="http://schemas.openxmlformats.org/officeDocument/2006/relationships/slide" Target="/ppt/slides/slide28.xml" Id="R8cd5d180b7214261" /><Relationship Type="http://schemas.openxmlformats.org/officeDocument/2006/relationships/slide" Target="/ppt/slides/slide29.xml" Id="R1a51925cb03a45f4" /><Relationship Type="http://schemas.openxmlformats.org/officeDocument/2006/relationships/slide" Target="/ppt/slides/slide30.xml" Id="R8055ede4c7e04b4f" /><Relationship Type="http://schemas.openxmlformats.org/officeDocument/2006/relationships/slide" Target="/ppt/slides/slide31.xml" Id="Rd1f97cd5683c47b9" /><Relationship Type="http://schemas.openxmlformats.org/officeDocument/2006/relationships/slide" Target="/ppt/slides/slide32.xml" Id="Rf47c6bc8a43c4187" /><Relationship Type="http://schemas.openxmlformats.org/officeDocument/2006/relationships/slide" Target="/ppt/slides/slide33.xml" Id="Rc49b165be10b47be" /><Relationship Type="http://schemas.openxmlformats.org/officeDocument/2006/relationships/slide" Target="/ppt/slides/slide34.xml" Id="R2a9ddc5601ec4ce1" /><Relationship Type="http://schemas.openxmlformats.org/officeDocument/2006/relationships/slide" Target="/ppt/slides/slide35.xml" Id="R981ca6a61bc74703" /><Relationship Type="http://schemas.openxmlformats.org/officeDocument/2006/relationships/slide" Target="/ppt/slides/slide36.xml" Id="R389a1b9f756c4a2e" /><Relationship Type="http://schemas.openxmlformats.org/officeDocument/2006/relationships/slide" Target="/ppt/slides/slide37.xml" Id="R04727cca2ae840ac" /><Relationship Type="http://schemas.openxmlformats.org/officeDocument/2006/relationships/slide" Target="/ppt/slides/slide38.xml" Id="Rbef8de70af964f9c" /><Relationship Type="http://schemas.openxmlformats.org/officeDocument/2006/relationships/slide" Target="/ppt/slides/slide39.xml" Id="Ra552ac6919af42ac" /><Relationship Type="http://schemas.openxmlformats.org/officeDocument/2006/relationships/slide" Target="/ppt/slides/slide40.xml" Id="R2ace8eb8ccbb446a" /><Relationship Type="http://schemas.openxmlformats.org/officeDocument/2006/relationships/slide" Target="/ppt/slides/slide41.xml" Id="R5fb550a6d8624d2f" /><Relationship Type="http://schemas.openxmlformats.org/officeDocument/2006/relationships/slide" Target="/ppt/slides/slide42.xml" Id="Rf6dd8591091e4400" /><Relationship Type="http://schemas.openxmlformats.org/officeDocument/2006/relationships/slide" Target="/ppt/slides/slide43.xml" Id="R4d5054961edb4ea8" /><Relationship Type="http://schemas.openxmlformats.org/officeDocument/2006/relationships/slide" Target="/ppt/slides/slide44.xml" Id="R32203505080749c2" /><Relationship Type="http://schemas.openxmlformats.org/officeDocument/2006/relationships/slide" Target="/ppt/slides/slide45.xml" Id="R1093c2cc95aa4256" /><Relationship Type="http://schemas.openxmlformats.org/officeDocument/2006/relationships/slide" Target="/ppt/slides/slide46.xml" Id="R842eaba9329a4cbe" /><Relationship Type="http://schemas.openxmlformats.org/officeDocument/2006/relationships/slide" Target="/ppt/slides/slide47.xml" Id="R303540b4fd3f4aa3" /><Relationship Type="http://schemas.openxmlformats.org/officeDocument/2006/relationships/slide" Target="/ppt/slides/slide48.xml" Id="R62935438ae16405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7e91ba9e1a4e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033a02c60ae4ffb" /><Relationship Type="http://schemas.openxmlformats.org/officeDocument/2006/relationships/notesMaster" Target="/ppt/notesMasters/notesMaster1.xml" Id="R639f6fbc41764fc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46a3bef2d1421e" /><Relationship Type="http://schemas.openxmlformats.org/officeDocument/2006/relationships/notesMaster" Target="/ppt/notesMasters/notesMaster1.xml" Id="Rb8ef47deb4bd44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081ea389324b0e" /><Relationship Type="http://schemas.openxmlformats.org/officeDocument/2006/relationships/notesMaster" Target="/ppt/notesMasters/notesMaster1.xml" Id="R6a08cbd9485d46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e6147a576542ae" /><Relationship Type="http://schemas.openxmlformats.org/officeDocument/2006/relationships/notesMaster" Target="/ppt/notesMasters/notesMaster1.xml" Id="R9c214fabbf684e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b37eba725b406d" /><Relationship Type="http://schemas.openxmlformats.org/officeDocument/2006/relationships/notesMaster" Target="/ppt/notesMasters/notesMaster1.xml" Id="Rf906f492828749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48bd9e6d6645ce" /><Relationship Type="http://schemas.openxmlformats.org/officeDocument/2006/relationships/notesMaster" Target="/ppt/notesMasters/notesMaster1.xml" Id="R7be084e0069042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a924669848405f" /><Relationship Type="http://schemas.openxmlformats.org/officeDocument/2006/relationships/notesMaster" Target="/ppt/notesMasters/notesMaster1.xml" Id="R1b56f20a92ea4b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2a506cdfbb43df" /><Relationship Type="http://schemas.openxmlformats.org/officeDocument/2006/relationships/notesMaster" Target="/ppt/notesMasters/notesMaster1.xml" Id="Rffb7018b842b42c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16e84aad7a45c4" /><Relationship Type="http://schemas.openxmlformats.org/officeDocument/2006/relationships/notesMaster" Target="/ppt/notesMasters/notesMaster1.xml" Id="R855e89f6024e49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0d5b0890d2740f4" /><Relationship Type="http://schemas.openxmlformats.org/officeDocument/2006/relationships/notesMaster" Target="/ppt/notesMasters/notesMaster1.xml" Id="R0978548bee0643c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bd2387e1524fcb" /><Relationship Type="http://schemas.openxmlformats.org/officeDocument/2006/relationships/notesMaster" Target="/ppt/notesMasters/notesMaster1.xml" Id="Rb275f37d4a5e45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120570c167c4d47" /><Relationship Type="http://schemas.openxmlformats.org/officeDocument/2006/relationships/notesMaster" Target="/ppt/notesMasters/notesMaster1.xml" Id="Rae3acae6969a4b0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2ca7de5ac4c49bf" /><Relationship Type="http://schemas.openxmlformats.org/officeDocument/2006/relationships/notesMaster" Target="/ppt/notesMasters/notesMaster1.xml" Id="R058301462bbf47f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5eab57c72d54f4f" /><Relationship Type="http://schemas.openxmlformats.org/officeDocument/2006/relationships/notesMaster" Target="/ppt/notesMasters/notesMaster1.xml" Id="R0f95e5b9ea054ba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9b7dbf2acd441f9" /><Relationship Type="http://schemas.openxmlformats.org/officeDocument/2006/relationships/notesMaster" Target="/ppt/notesMasters/notesMaster1.xml" Id="R2379690d997e419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076ce1861364d28" /><Relationship Type="http://schemas.openxmlformats.org/officeDocument/2006/relationships/notesMaster" Target="/ppt/notesMasters/notesMaster1.xml" Id="R463e57dd455248c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52bec3d28ee4e2f" /><Relationship Type="http://schemas.openxmlformats.org/officeDocument/2006/relationships/notesMaster" Target="/ppt/notesMasters/notesMaster1.xml" Id="R9f8cf36122414b8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12b4b578aa448fd" /><Relationship Type="http://schemas.openxmlformats.org/officeDocument/2006/relationships/notesMaster" Target="/ppt/notesMasters/notesMaster1.xml" Id="Ra1ec13a733f2412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9fb229ef46047cc" /><Relationship Type="http://schemas.openxmlformats.org/officeDocument/2006/relationships/notesMaster" Target="/ppt/notesMasters/notesMaster1.xml" Id="Rc433f070b0fa4b8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c61e40f1e574400" /><Relationship Type="http://schemas.openxmlformats.org/officeDocument/2006/relationships/notesMaster" Target="/ppt/notesMasters/notesMaster1.xml" Id="Rc6099c01e65e4bc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c74c8294694408e" /><Relationship Type="http://schemas.openxmlformats.org/officeDocument/2006/relationships/notesMaster" Target="/ppt/notesMasters/notesMaster1.xml" Id="Rd2484782460943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8eaa7ca43af421a" /><Relationship Type="http://schemas.openxmlformats.org/officeDocument/2006/relationships/notesMaster" Target="/ppt/notesMasters/notesMaster1.xml" Id="Ra447f6ddf353425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a1fd878bc0b4d4d" /><Relationship Type="http://schemas.openxmlformats.org/officeDocument/2006/relationships/notesMaster" Target="/ppt/notesMasters/notesMaster1.xml" Id="Re8c741f2a40a48a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b3737b879d143ef" /><Relationship Type="http://schemas.openxmlformats.org/officeDocument/2006/relationships/notesMaster" Target="/ppt/notesMasters/notesMaster1.xml" Id="Rcb7ecffa9efb48c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b8973ebf7b04157" /><Relationship Type="http://schemas.openxmlformats.org/officeDocument/2006/relationships/notesMaster" Target="/ppt/notesMasters/notesMaster1.xml" Id="R57a3bb260d4a4c0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23b500652a944e3" /><Relationship Type="http://schemas.openxmlformats.org/officeDocument/2006/relationships/notesMaster" Target="/ppt/notesMasters/notesMaster1.xml" Id="Rc8a13048d02c47a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1cfb448f5fc4c9f" /><Relationship Type="http://schemas.openxmlformats.org/officeDocument/2006/relationships/notesMaster" Target="/ppt/notesMasters/notesMaster1.xml" Id="R6984df104eac42a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5e7237175924026" /><Relationship Type="http://schemas.openxmlformats.org/officeDocument/2006/relationships/notesMaster" Target="/ppt/notesMasters/notesMaster1.xml" Id="R1508dfa480404fe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0c5e789748540fb" /><Relationship Type="http://schemas.openxmlformats.org/officeDocument/2006/relationships/notesMaster" Target="/ppt/notesMasters/notesMaster1.xml" Id="Rcfc46e1294a54c7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282190b2f914bce" /><Relationship Type="http://schemas.openxmlformats.org/officeDocument/2006/relationships/notesMaster" Target="/ppt/notesMasters/notesMaster1.xml" Id="R0dba9862e3a54f0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129f170dab24b9a" /><Relationship Type="http://schemas.openxmlformats.org/officeDocument/2006/relationships/notesMaster" Target="/ppt/notesMasters/notesMaster1.xml" Id="R66087a177d754c3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b5f8d010ae5452c" /><Relationship Type="http://schemas.openxmlformats.org/officeDocument/2006/relationships/notesMaster" Target="/ppt/notesMasters/notesMaster1.xml" Id="R92d9c446cd0c448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87fd89683604b92" /><Relationship Type="http://schemas.openxmlformats.org/officeDocument/2006/relationships/notesMaster" Target="/ppt/notesMasters/notesMaster1.xml" Id="R846f2a7b9fd5466f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070439f358fb4cda" /><Relationship Type="http://schemas.openxmlformats.org/officeDocument/2006/relationships/notesMaster" Target="/ppt/notesMasters/notesMaster1.xml" Id="R1b83a08df549465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8e8ce5156b647dd" /><Relationship Type="http://schemas.openxmlformats.org/officeDocument/2006/relationships/notesMaster" Target="/ppt/notesMasters/notesMaster1.xml" Id="R58e5393e6c9140f6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3cd95e52f5fd4445" /><Relationship Type="http://schemas.openxmlformats.org/officeDocument/2006/relationships/notesMaster" Target="/ppt/notesMasters/notesMaster1.xml" Id="Rb276e3e03800441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5079e0a5185416c" /><Relationship Type="http://schemas.openxmlformats.org/officeDocument/2006/relationships/notesMaster" Target="/ppt/notesMasters/notesMaster1.xml" Id="R040cf33579954df2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dcf69a1370146f3" /><Relationship Type="http://schemas.openxmlformats.org/officeDocument/2006/relationships/notesMaster" Target="/ppt/notesMasters/notesMaster1.xml" Id="Rc402b07c98e2493b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f405d450bfa149c7" /><Relationship Type="http://schemas.openxmlformats.org/officeDocument/2006/relationships/notesMaster" Target="/ppt/notesMasters/notesMaster1.xml" Id="R86a354cbbe63416c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916f76c49f8a495b" /><Relationship Type="http://schemas.openxmlformats.org/officeDocument/2006/relationships/notesMaster" Target="/ppt/notesMasters/notesMaster1.xml" Id="R0d7a5ab86ab843a9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6e4debe813342b8" /><Relationship Type="http://schemas.openxmlformats.org/officeDocument/2006/relationships/notesMaster" Target="/ppt/notesMasters/notesMaster1.xml" Id="R9ead113b0ef84619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1d1b86943bca4fe6" /><Relationship Type="http://schemas.openxmlformats.org/officeDocument/2006/relationships/notesMaster" Target="/ppt/notesMasters/notesMaster1.xml" Id="R204d21e0d76d4f7e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c664b051676548f0" /><Relationship Type="http://schemas.openxmlformats.org/officeDocument/2006/relationships/notesMaster" Target="/ppt/notesMasters/notesMaster1.xml" Id="R6be595664df5484d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d82b01525b9f4432" /><Relationship Type="http://schemas.openxmlformats.org/officeDocument/2006/relationships/notesMaster" Target="/ppt/notesMasters/notesMaster1.xml" Id="R72271ce9d63146da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30d36a19469d4dfa" /><Relationship Type="http://schemas.openxmlformats.org/officeDocument/2006/relationships/notesMaster" Target="/ppt/notesMasters/notesMaster1.xml" Id="Rf12a1c2ef9a24678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21e617a38c54c70" /><Relationship Type="http://schemas.openxmlformats.org/officeDocument/2006/relationships/notesMaster" Target="/ppt/notesMasters/notesMaster1.xml" Id="R6f7ab07cee054897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5de97e6d6a9d4e42" /><Relationship Type="http://schemas.openxmlformats.org/officeDocument/2006/relationships/notesMaster" Target="/ppt/notesMasters/notesMaster1.xml" Id="Ra22cf90fdbbc43c8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3eca603cdb2f4110" /><Relationship Type="http://schemas.openxmlformats.org/officeDocument/2006/relationships/notesMaster" Target="/ppt/notesMasters/notesMaster1.xml" Id="Rb727e8e7cd0e4e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https://arxiv.org/abs/2405.04437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https://www.usenix.org/conference/fast25/presentation/qin</a:t>
            </a:r>
          </a:p>
          <a:p xmlns:a="http://schemas.openxmlformats.org/drawingml/2006/main">
            <a:r>
              <a:t>https://proceedings.mlsys.org/paper_files/paper/2025/hash/66a026c0d17040889b50f0dfa650e5e0-Abstract-Conference.html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https://proceedings.mlsys.org/paper_files/paper/2025/hash/26289c647c6828e862e271ca3c490486-Abstract-Conference.html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1 教师备注：围绕“先算清 KV 到底有多大”依次说明机制、量化方法与适用边界。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2 教师备注：围绕“分页如何消除外部碎片”依次说明机制、量化方法与适用边界。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3 教师备注：围绕“前缀共享必须保证语义一致”依次说明机制、量化方法与适用边界。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4 教师备注：围绕“跨层级迁移与长生命周期状态”依次说明机制、量化方法与适用边界。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fe371762674df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9d79613bc646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78830d1b80426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82a1cb09e94c0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b1e79c219e419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73b0b4e48541ca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c69544a86a490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5aa8f9cddb4614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133912e14642a7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f51d1b14754bde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850500e29042fe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93DC6F8-5B14-442B-952F-AEB4AD9D6C07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6B286C99-79E4-4D24-8A5C-37235DAE207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447324DF-F5EE-4E7A-85A6-4BB871081E0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45D86EAB-565A-4D5B-9530-56FF15536A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BB06B601-BD82-416B-8A6D-5938EC4C8ED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13A5B253-A504-4A66-86A0-FF9D760ACB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78F0C136-D457-405D-A910-72C007A2867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531DA524-E352-4637-95DC-07696E0F3DB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BB5CDB2C-7D3C-43B4-BF13-A7696134023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4248F0D5-452D-4A2A-9B69-42E432573C6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363E4A5E-1CAC-4E03-909D-E1B35236ABB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A007BAF6-CA9B-4452-8B7B-3BE352679E6F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F594249A-79E4-48E9-AA96-67EDE5238C2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23713AFE-5264-4AD0-976F-C639AA241E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F506CF73-1BC3-437D-B448-30E3848DB9C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68C18FD-F010-4C82-A0EC-7572F3A5CD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9664E5CD-09D6-409C-B802-1C9FA1517E01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11F2CD42-FFA1-488D-B20D-233EFC49837E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A28316A9-02D8-47DE-95AA-9AC00C4A4A1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2ED25A6F-6B05-45DC-B371-A7B00D1592F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2DD5FBCE-A884-4AAB-B9EA-F1A3669983C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4422212F-1EB7-47EB-98CA-0A781D8DBA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E1B24F54-5ABC-4AB3-BB04-D47528F739D3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D3495964-DC15-4A8C-A7D7-FD19163DF4E6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A3CC1A9B-2912-444F-BAAD-A47037E39B53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46984DBC-753E-416B-8DB5-E390163FE33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639E5713-482F-4B48-B870-F24B338A9A4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1051B0D0-6E1B-4277-801B-19A7A2EDDA1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B83F1E88-7836-40FA-BD4A-931E022ACF3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6FE7DF83-5606-4C72-9120-D18801A65F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66DDCA81-75E9-419F-A7A9-94A387E27E3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2B5DFC79-0B30-4599-B074-674A6C32085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C5BEF060-5026-43A2-937D-B28BF9E2370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D688EA26-461E-4715-A1D0-6B5EC41E815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45B56E3A-C250-47B4-A455-28A9AA3D9EF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5331EB3E-5FA3-4A69-A058-6F21383E98F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68D3C2A5-4644-44E0-AFD9-F74AB081CD4D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2CF66F4E-6293-4D0C-9481-291799BE207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E3EF323D-F716-45D6-AB46-C3A79EB3257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6BB88990-60A7-49D5-B608-7E189CD5489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E4A273C0-5E12-45EE-A5E5-F5E561E628D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5C531474-899C-4CD0-85E5-172361D92F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04EE6F81-8CC0-487D-9F8C-253D129166E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A0E7501D-D91B-4E6C-B8FC-49E3158385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6965E6D3-B646-4FD4-A148-89E9BEBCB88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0345B287-22C4-4843-A18D-8FD6E46CFE5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7DDFBCA-CFF4-43BE-BC86-E6BC17A26F7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3480138F-4B87-4CF0-8417-A2C0FBB16DE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043A069D-568A-4033-80A1-D5E6BF51565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CA3A6AC4-2917-405F-88FF-9CD121B6980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E204BDD1-F8C8-4173-9328-3C9644E472A8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525FC8D8-BE3C-4489-B373-93342C03DE7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506B29F4-DB5D-4FF4-913A-1CB63F08B45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322934DF-D44D-487E-BFCA-EE2C2467FF7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9F3FFFD-A09A-4A5B-96A1-58FF3861EC6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B84A3F7E-68E3-408D-A1E0-63E2BE224A18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c887ae0f244001" /><Relationship Type="http://schemas.openxmlformats.org/officeDocument/2006/relationships/slideLayout" Target="/ppt/slideLayouts/slideLayout1.xml" Id="R58d7266554324e16" /><Relationship Type="http://schemas.openxmlformats.org/officeDocument/2006/relationships/slideLayout" Target="/ppt/slideLayouts/slideLayout2.xml" Id="Rec36e42f458b48aa" /><Relationship Type="http://schemas.openxmlformats.org/officeDocument/2006/relationships/slideLayout" Target="/ppt/slideLayouts/slideLayout3.xml" Id="R9e5dbbb25aa245d2" /><Relationship Type="http://schemas.openxmlformats.org/officeDocument/2006/relationships/slideLayout" Target="/ppt/slideLayouts/slideLayout4.xml" Id="R84faaf6c7dd04351" /><Relationship Type="http://schemas.openxmlformats.org/officeDocument/2006/relationships/slideLayout" Target="/ppt/slideLayouts/slideLayout5.xml" Id="R17d9f14dea9a4998" /><Relationship Type="http://schemas.openxmlformats.org/officeDocument/2006/relationships/slideLayout" Target="/ppt/slideLayouts/slideLayout6.xml" Id="R22c0122c15c84b6a" /><Relationship Type="http://schemas.openxmlformats.org/officeDocument/2006/relationships/slideLayout" Target="/ppt/slideLayouts/slideLayout7.xml" Id="R3bea37eb75ed423d" /><Relationship Type="http://schemas.openxmlformats.org/officeDocument/2006/relationships/slideLayout" Target="/ppt/slideLayouts/slideLayout8.xml" Id="R1b05203fcc3445cb" /><Relationship Type="http://schemas.openxmlformats.org/officeDocument/2006/relationships/slideLayout" Target="/ppt/slideLayouts/slideLayout9.xml" Id="Rc89ec36b6e564846" /><Relationship Type="http://schemas.openxmlformats.org/officeDocument/2006/relationships/slideLayout" Target="/ppt/slideLayouts/slideLayout10.xml" Id="Rbda1c8a0b5c34a3a" /><Relationship Type="http://schemas.openxmlformats.org/officeDocument/2006/relationships/slideLayout" Target="/ppt/slideLayouts/slideLayout11.xml" Id="Rbe542b8ad1924b3d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BFE64894-2093-467B-BCA3-B296B63129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EA8BB0D6-8A36-4E34-9077-D8E6CF8B94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5C5C9808-5284-4321-9107-17546C97E270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FBE1AAF0-06C9-477B-BBD1-D04789835A65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FC62BB9D-8AA2-40E8-BDA7-854D73DB9FA9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8d7266554324e16"/>
    <p:sldLayoutId xmlns:r="http://schemas.openxmlformats.org/officeDocument/2006/relationships" id="2147483650" r:id="Rec36e42f458b48aa"/>
    <p:sldLayoutId xmlns:r="http://schemas.openxmlformats.org/officeDocument/2006/relationships" id="2147483651" r:id="R9e5dbbb25aa245d2"/>
    <p:sldLayoutId xmlns:r="http://schemas.openxmlformats.org/officeDocument/2006/relationships" id="2147483652" r:id="R84faaf6c7dd04351"/>
    <p:sldLayoutId xmlns:r="http://schemas.openxmlformats.org/officeDocument/2006/relationships" id="2147483653" r:id="R17d9f14dea9a4998"/>
    <p:sldLayoutId xmlns:r="http://schemas.openxmlformats.org/officeDocument/2006/relationships" id="2147483654" r:id="R22c0122c15c84b6a"/>
    <p:sldLayoutId xmlns:r="http://schemas.openxmlformats.org/officeDocument/2006/relationships" id="2147483655" r:id="R3bea37eb75ed423d"/>
    <p:sldLayoutId xmlns:r="http://schemas.openxmlformats.org/officeDocument/2006/relationships" id="2147483656" r:id="R1b05203fcc3445cb"/>
    <p:sldLayoutId xmlns:r="http://schemas.openxmlformats.org/officeDocument/2006/relationships" id="2147483657" r:id="Rc89ec36b6e564846"/>
    <p:sldLayoutId xmlns:r="http://schemas.openxmlformats.org/officeDocument/2006/relationships" id="2147483658" r:id="Rbda1c8a0b5c34a3a"/>
    <p:sldLayoutId xmlns:r="http://schemas.openxmlformats.org/officeDocument/2006/relationships" id="2147483659" r:id="Rbe542b8ad1924b3d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9643a8f3ed344c2" /><Relationship Type="http://schemas.openxmlformats.org/officeDocument/2006/relationships/notesSlide" Target="/ppt/notesSlides/notesSlide1.xml" Id="R77c735794f9747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dfdb780ae374176" /><Relationship Type="http://schemas.openxmlformats.org/officeDocument/2006/relationships/notesSlide" Target="/ppt/notesSlides/notesSlide2.xml" Id="R37cebbc5303b41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35e98ecf622413f" /><Relationship Type="http://schemas.openxmlformats.org/officeDocument/2006/relationships/notesSlide" Target="/ppt/notesSlides/notesSlide3.xml" Id="R8b5e8229e8ee44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fc1af6ae95743c5" /><Relationship Type="http://schemas.openxmlformats.org/officeDocument/2006/relationships/notesSlide" Target="/ppt/notesSlides/notesSlide4.xml" Id="R359042358e124b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66fb8b473144b11" /><Relationship Type="http://schemas.openxmlformats.org/officeDocument/2006/relationships/notesSlide" Target="/ppt/notesSlides/notesSlide5.xml" Id="Rfc29a99a54e44ab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4200feeca4040a3" /><Relationship Type="http://schemas.openxmlformats.org/officeDocument/2006/relationships/notesSlide" Target="/ppt/notesSlides/notesSlide6.xml" Id="Rdd84800bc6b94d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f2fd3efde3e40f7" /><Relationship Type="http://schemas.openxmlformats.org/officeDocument/2006/relationships/notesSlide" Target="/ppt/notesSlides/notesSlide7.xml" Id="R5157b7cc92434f3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950a40b7679400e" /><Relationship Type="http://schemas.openxmlformats.org/officeDocument/2006/relationships/notesSlide" Target="/ppt/notesSlides/notesSlide8.xml" Id="R3e58f9ba9e3a4f2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c97ab29820c4cbe" /><Relationship Type="http://schemas.openxmlformats.org/officeDocument/2006/relationships/notesSlide" Target="/ppt/notesSlides/notesSlide9.xml" Id="R2cc669d637754ee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cb3376806f44b84" /><Relationship Type="http://schemas.openxmlformats.org/officeDocument/2006/relationships/notesSlide" Target="/ppt/notesSlides/notesSlide10.xml" Id="Raf87b149b100485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07b48dfa2b14457" /><Relationship Type="http://schemas.openxmlformats.org/officeDocument/2006/relationships/notesSlide" Target="/ppt/notesSlides/notesSlide11.xml" Id="R7ea726a0af3a4db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454bf9b745b46c2" /><Relationship Type="http://schemas.openxmlformats.org/officeDocument/2006/relationships/notesSlide" Target="/ppt/notesSlides/notesSlide12.xml" Id="R7f19edc8b94044e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a3ab820d913435a" /><Relationship Type="http://schemas.openxmlformats.org/officeDocument/2006/relationships/notesSlide" Target="/ppt/notesSlides/notesSlide13.xml" Id="R2269fc917210489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f1ef87eb5c1464b" /><Relationship Type="http://schemas.openxmlformats.org/officeDocument/2006/relationships/notesSlide" Target="/ppt/notesSlides/notesSlide14.xml" Id="R1016e5600afe4e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cb49bd8ecef457b" /><Relationship Type="http://schemas.openxmlformats.org/officeDocument/2006/relationships/notesSlide" Target="/ppt/notesSlides/notesSlide15.xml" Id="R04b5b008268047d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1dab4f44d2d4fa3" /><Relationship Type="http://schemas.openxmlformats.org/officeDocument/2006/relationships/notesSlide" Target="/ppt/notesSlides/notesSlide16.xml" Id="Rdc35a54b1c934f8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735f8891dfa40ed" /><Relationship Type="http://schemas.openxmlformats.org/officeDocument/2006/relationships/notesSlide" Target="/ppt/notesSlides/notesSlide17.xml" Id="Rae7685d47dea4b7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90316656b4c489b" /><Relationship Type="http://schemas.openxmlformats.org/officeDocument/2006/relationships/notesSlide" Target="/ppt/notesSlides/notesSlide18.xml" Id="R0b4332960eb84fb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3ea34c3bcef45cc" /><Relationship Type="http://schemas.openxmlformats.org/officeDocument/2006/relationships/notesSlide" Target="/ppt/notesSlides/notesSlide19.xml" Id="R4a8fa9d230b34c4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30cb028113845c4" /><Relationship Type="http://schemas.openxmlformats.org/officeDocument/2006/relationships/notesSlide" Target="/ppt/notesSlides/notesSlide20.xml" Id="R23be30d88c2142c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ce376dc8b864ceb" /><Relationship Type="http://schemas.openxmlformats.org/officeDocument/2006/relationships/notesSlide" Target="/ppt/notesSlides/notesSlide21.xml" Id="Rc52ad66aa7054cf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fa5129e8185461d" /><Relationship Type="http://schemas.openxmlformats.org/officeDocument/2006/relationships/notesSlide" Target="/ppt/notesSlides/notesSlide22.xml" Id="R3e6446d61797446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f3811d5f694bba" /><Relationship Type="http://schemas.openxmlformats.org/officeDocument/2006/relationships/notesSlide" Target="/ppt/notesSlides/notesSlide23.xml" Id="Re138487e20ec4c5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0dd5ce2aa04998" /><Relationship Type="http://schemas.openxmlformats.org/officeDocument/2006/relationships/notesSlide" Target="/ppt/notesSlides/notesSlide24.xml" Id="R0e6146a60a644db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5b1e836fc4650" /><Relationship Type="http://schemas.openxmlformats.org/officeDocument/2006/relationships/notesSlide" Target="/ppt/notesSlides/notesSlide25.xml" Id="Ra7e51eefb05f448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f137a9fe064e3b" /><Relationship Type="http://schemas.openxmlformats.org/officeDocument/2006/relationships/notesSlide" Target="/ppt/notesSlides/notesSlide26.xml" Id="Re2a0a5c7db794bb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3f71359c8f4778" /><Relationship Type="http://schemas.openxmlformats.org/officeDocument/2006/relationships/notesSlide" Target="/ppt/notesSlides/notesSlide27.xml" Id="R04687f9f814c4e8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1641ab7104430d" /><Relationship Type="http://schemas.openxmlformats.org/officeDocument/2006/relationships/notesSlide" Target="/ppt/notesSlides/notesSlide28.xml" Id="Rdc78364a7c214d1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0115aecc94f0a" /><Relationship Type="http://schemas.openxmlformats.org/officeDocument/2006/relationships/notesSlide" Target="/ppt/notesSlides/notesSlide29.xml" Id="R0f378688bbad4ea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f8166caa048ac" /><Relationship Type="http://schemas.openxmlformats.org/officeDocument/2006/relationships/notesSlide" Target="/ppt/notesSlides/notesSlide30.xml" Id="R01935a08f62741fe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f83e2b7454dce" /><Relationship Type="http://schemas.openxmlformats.org/officeDocument/2006/relationships/notesSlide" Target="/ppt/notesSlides/notesSlide31.xml" Id="R1b127c787a784cb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2f88744a54efa" /><Relationship Type="http://schemas.openxmlformats.org/officeDocument/2006/relationships/notesSlide" Target="/ppt/notesSlides/notesSlide32.xml" Id="Rb1504104b81b430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822eddd3eb4923" /><Relationship Type="http://schemas.openxmlformats.org/officeDocument/2006/relationships/notesSlide" Target="/ppt/notesSlides/notesSlide33.xml" Id="R0fada5e1202b476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f85a31601249d3" /><Relationship Type="http://schemas.openxmlformats.org/officeDocument/2006/relationships/notesSlide" Target="/ppt/notesSlides/notesSlide34.xml" Id="R00057eef0b71459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aa05b376fe4ce4" /><Relationship Type="http://schemas.openxmlformats.org/officeDocument/2006/relationships/notesSlide" Target="/ppt/notesSlides/notesSlide35.xml" Id="R01ee2e4f4c124623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f7a4c1018e4930" /><Relationship Type="http://schemas.openxmlformats.org/officeDocument/2006/relationships/notesSlide" Target="/ppt/notesSlides/notesSlide36.xml" Id="R429e26485849439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33e22dba5e4f29" /><Relationship Type="http://schemas.openxmlformats.org/officeDocument/2006/relationships/notesSlide" Target="/ppt/notesSlides/notesSlide37.xml" Id="R5647a294e10e43ac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58c905a8b74104" /><Relationship Type="http://schemas.openxmlformats.org/officeDocument/2006/relationships/notesSlide" Target="/ppt/notesSlides/notesSlide38.xml" Id="Re35ca60ab2e4483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94df907d94661" /><Relationship Type="http://schemas.openxmlformats.org/officeDocument/2006/relationships/notesSlide" Target="/ppt/notesSlides/notesSlide39.xml" Id="R1bc582f6d1064db2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feadfd8c4448c" /><Relationship Type="http://schemas.openxmlformats.org/officeDocument/2006/relationships/notesSlide" Target="/ppt/notesSlides/notesSlide40.xml" Id="Rbd42c57e771e47ba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446ede223b469b" /><Relationship Type="http://schemas.openxmlformats.org/officeDocument/2006/relationships/notesSlide" Target="/ppt/notesSlides/notesSlide41.xml" Id="Rf9624d23c4e64ed0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16035261342c3" /><Relationship Type="http://schemas.openxmlformats.org/officeDocument/2006/relationships/notesSlide" Target="/ppt/notesSlides/notesSlide42.xml" Id="R33c1ba187855446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066b42053c4b6e" /><Relationship Type="http://schemas.openxmlformats.org/officeDocument/2006/relationships/notesSlide" Target="/ppt/notesSlides/notesSlide43.xml" Id="R8e6b3aa224ad4380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f23ab5a05451c" /><Relationship Type="http://schemas.openxmlformats.org/officeDocument/2006/relationships/notesSlide" Target="/ppt/notesSlides/notesSlide44.xml" Id="R0f4195de061643b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825b70c4b48c8" /><Relationship Type="http://schemas.openxmlformats.org/officeDocument/2006/relationships/notesSlide" Target="/ppt/notesSlides/notesSlide45.xml" Id="Rdae96b9627c94e55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a1c273fe5c45d1" /><Relationship Type="http://schemas.openxmlformats.org/officeDocument/2006/relationships/notesSlide" Target="/ppt/notesSlides/notesSlide46.xml" Id="R2c909113b35f4efb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0ad25f980c84056" /><Relationship Type="http://schemas.openxmlformats.org/officeDocument/2006/relationships/notesSlide" Target="/ppt/notesSlides/notesSlide47.xml" Id="Rc1f898a0b92f4ed7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3b489f2630e4ffb" /><Relationship Type="http://schemas.openxmlformats.org/officeDocument/2006/relationships/notesSlide" Target="/ppt/notesSlides/notesSlide48.xml" Id="R663dca95629346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D0C84B6-4FD0-44CE-BA97-B9827CE74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BD6AC15-367C-42D3-84D0-CE3A21AFB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517B277-E046-4C16-A425-9EE36FB2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与状态管理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D299F211-6F6D-4D82-A163-40B5D0DA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解释状态如何创建、寻址、复用、迁移和回收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F55BD547-CB19-49B4-B655-1E2A10D95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小时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理论、代码路径、案例与练习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FF0318F-1A5B-4D28-81BB-70BAC176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13DFCD3C-F3EB-499E-A33F-DE01B817B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F3B5D33-6939-4C5C-B4BE-4B0496C24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4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讲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12ABA699-51D8-4396-87FE-EA009B173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6CE240F6-CF07-44F4-A041-42309A5F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7602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10555D2-E2EC-4839-B6A4-5C0145A4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1B6CBE1-1722-4F32-BD1D-9381BE07E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58EF52D-C46B-47F7-BB7C-C832423C2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443EDA5-1207-45D6-8466-5E86C187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把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Cache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看成运行时的核心状态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AA97A95B-CD1A-4E48-8EDC-47F697A2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21FE90E-C17E-40B5-9044-E74E0062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B2289D5-5166-47D8-A0CE-EC9CAD11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原理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859AD4D8-D95C-4052-9573-544E6092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E9A00DA0-9259-4BBE-9061-B1A6E455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7DA41BC-6405-4283-9131-DC86390FF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5E6E98F-37CB-44F1-BB22-0799D702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25–55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PagedAttention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34EF58E3-7C51-46B3-BA7A-2F6A202E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967122AF-D459-478A-90CB-A08D2D2F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0A1D8E2-AE6D-4DE7-9B82-EC552DBF9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C04536FC-2E3D-4CED-8A2B-BEDAF2BD4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复用与迁移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09C15543-CCFF-4A7B-98E6-C8743D233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2DA045C9-99B5-4D62-970E-534B1D2F7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8BBCB6F6-E3EC-4A1B-947A-3E85FF1D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8FBAB096-FEA2-4DCE-B6D7-90672AC9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95–120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状态实验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FA97C510-A76B-4C23-9D43-AD2A7D674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课后应能从请求长度估算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容量，并解释块表的作用。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0CE58E3C-3E22-4458-9546-146A8082A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C236EAA6-6D42-4C6F-B48E-75B203912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005321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5F3BB97-A3E4-4D7B-9047-60242C88A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C32BBD99-36B0-4027-AD38-3B7D1DC4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21459E4-D13E-461F-9BE6-9B6DD0DC1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与模型权重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CBF6D9FB-72B8-4F31-B102-FAC1C712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A7F3AEB1-4AC5-441C-8575-F205DF28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A359ECF-07EB-48F7-AF5F-C401BDCA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模型权重对所有请求共享，加载后通常保持不变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DE13D90-9B89-405C-94B9-88F2DAF82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52E8299-680F-457F-B6F0-131681A21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属于具体请求，并随序列长度增长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1F1E15C1-C5D2-4F61-A0E9-8E14F0C4B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12008017-C1F3-4B7D-A2A9-4BA6E73D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权重决定模型能力，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保存当前上下文的中间结果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30D241C6-3AA7-4A6D-A979-6B2D5A510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4661975-E271-4219-8003-0ADC63FE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请求结束后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应释放，权重仍驻留设备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F3ADA48-F79A-43E2-B465-AF506DB5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ACA8F39C-4103-4318-87B6-B27A30EB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8D1467C4-817E-4F6A-BB53-BD7B1163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先区分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共享且固定的权重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每请求变化的状态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9758C64-8E7A-494B-BAA9-2E0E7B5B6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3B5C9B0-8D93-42BB-94F0-9376CF60E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358568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6ECB4A5-EE4B-4EFF-93B8-31B6DCC7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AAD66B5-373E-48A6-8681-81086228F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5B640A3-16E9-4B7A-B660-EE21B4CB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MHA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GQA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MQA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DE72BE5-05B1-4AE5-81C1-7F814F2F6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C0479B45-C0D1-4C8C-BA3E-E0FD5C9F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D27E4FA-9220-4F4D-BF65-0611A258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MHA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：每个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Query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都有独立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 head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040893C-E25B-4021-B5B7-A296AC4D6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8920126-B277-47EE-A319-0979FA56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GQA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：一组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Query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共享一组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 head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56A97641-F3F0-4143-8455-96ED3E055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4CDE1DC-DE8F-4E18-A5A5-547CEEF7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MQA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：所有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Query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共享同一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 head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41EDECDE-F39E-4D4E-8892-2441BBEC2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0A98B03-4CF2-4AF8-AE08-C1A9BA4D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减少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K/V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可显著降低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容量和带宽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F983BEB7-675B-43D2-9210-B5D57E059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614A9533-FDCA-407D-859D-824AD972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7B505DE-8A62-466A-A4E0-88F81BC8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共享越多，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越省，但模型设计和质量由训练阶段决定。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37FB5B31-2BAF-49BD-AA90-31BB172DC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129D2DB9-84C8-40FB-898C-727EEA43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188678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85EB500C-6019-4C6F-A4F2-EA1C0515D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7CECB84-C2EF-4B34-B3FB-D4DD1027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287E817-5415-47BC-A766-8E4C69BFD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容量的数字例子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37B1ECC9-1F38-43DE-B924-6523C727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EC2F87D3-BDC9-4CB1-91EA-6B2FC3532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32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层、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8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个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heads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head_dim=128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FP16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2EA2E37B-4394-484B-98EE-119D5683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879600"/>
            <a:ext cx="10795000" cy="2971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2E1DF0F-0DDF-4DC4-9E76-77BB0B4CC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000" y="2159000"/>
            <a:ext cx="10160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每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token KV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= 2(K/V)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32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8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128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2 bytes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= 131,072 bytes ≈ 128 KiB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一个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8K-token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请求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≈ 1 GiB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32 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个此类请求</a:t>
            </a:r>
            <a:r>
              <a:rPr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≈ 32 GiB</a:t>
            </a:r>
            <a:endParaRPr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C106222-9330-46ED-BECF-2283FF25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156200"/>
            <a:ext cx="106680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这里只估算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 KV tensor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，不含权重、激活、碎片和运行时缓冲区。</a:t>
            </a:r>
            <a:endParaRPr sz="17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18262A28-EC84-46F3-9B2A-14740A1A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A0D7C498-D294-40E6-9400-A114AAD2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768061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9BF7E45-7D8C-4192-9419-B05F0F56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98FF5EA-0836-4DA4-B8BA-D6FF9F08A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51D1CB2-F107-4360-952F-7736A786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碎片与分页的具体例子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E49A7DE8-6872-4F19-87F8-C81110F5A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FD492EAC-8531-41DA-90B5-6F7F87A0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三个请求实际长度分别为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5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9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13 token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block size=4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D26CEC74-5203-4EC9-878C-5F3E41FF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C1DCA122-70F7-4853-ADF8-6A6CD43FE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9064348-6AB6-44B0-9C51-3E7B9B66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blocks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4CA5637D-81DE-477D-BAC0-018E8DF9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F23ECF0D-12A5-48EB-AFCB-3A97BE35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93E9EAE-F788-4FAC-B052-B380ADC30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8583D9E-BAF8-4063-8483-5791324F0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3 blocks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CD73DEC-A019-41EF-BC70-1AD543A9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BBDC6F87-0027-48D7-942F-692EE7328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C113758-1FDF-4E15-A687-EB5C82FC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FEAC0B1B-4683-41AB-AD70-3FD2FBDE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占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4 blocks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EEA685AF-074B-48A4-AEC9-BB6A350D1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DED38178-532A-448D-AE9B-91C6B7EB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A4934AF-D177-4401-92DC-83709CE0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9ABC1485-B3B4-4964-88D4-DDC4993FF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共分配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9 blocks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166C213C-B5EF-4AC2-A287-B8196DDB2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C7F30090-6A28-4194-98FA-BC21D7FDA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51FFD739-5712-4A0A-BDEA-EB7084DB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17CF600D-716A-40F2-9C14-8EC1C49D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尾块未用</a:t>
            </a: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9 token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FDE1B4EE-DF32-49D9-9795-FADB252D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分页消除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“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大段预留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”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，但每个请求最后一块仍有内部碎片。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76B63DAE-0CE3-4426-86D6-CE05282BA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43F35C4B-69B9-4271-8AD4-8D0A067BC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983083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5EB42182-C73C-443F-A236-6CFF942B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50D5DF9-61D6-4FB7-AD57-28BAB68A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保存什么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0346A9B-A08E-42E7-8099-0B5FDA6E9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8EBC5811-DB00-4CE0-A1D6-8BB77019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F52FC99-5472-4405-9425-0C4788BA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每层注意力模块的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Key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Value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D0E0F704-0DC6-40A5-92D0-60EA91A3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E3EDE2E-78F8-4B16-9FE6-7AC8E55B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为输入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建立初始状态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7CAF0AF4-D130-468C-8CD2-422DCDE5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A83D120-0BF3-4F7B-B4BB-2FCBCA46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每生成一个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追加一份状态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06228719-3A90-4586-A38E-E2885606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639D918-E660-4A67-8D65-29377B121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后续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直接读取历史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，避免重复计算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DA5F347C-ED2A-4D15-A284-39513D6A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C1D19B1C-67E4-4F6D-B874-D462594BB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928A4D3-C523-4407-8AE6-BAE69B99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Cache 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用显存换取自回归解码效率。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7FA9CCC-D8EB-4714-896B-2EF1242E4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377F210-E48E-4DED-8A6C-FA06A69B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069790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B453F84-DAAC-44FF-A8D0-C267F180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D5E4840-9C98-46E5-BDE3-3BD0239B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容量估算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CBAC4543-A1C7-4BB0-8E34-A178F5C76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83F54AC6-C3F3-479E-97D2-C27347C94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忽略额外元数据时的近似表达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48C30772-9428-4213-BCE7-E60442A64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6C3899A5-E5EF-46A3-844C-F97DAA14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6605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bytes_per_token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= 2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num_layers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num_kv_heads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head_dim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bytes_per_element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total_kv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= bytes_per_token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×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active_tokens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29D0D16-AC2B-4EE1-B939-C9728CD6B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GQA/MQA 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通过减少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 KV head </a:t>
            </a: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数降低状态开销。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A75B2C2B-BC71-4BA8-A984-E56B1AE5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2E86385-E0C4-423A-8D5A-4020A8454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37105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91D418E8-06CD-4A66-A0C1-B72179FF8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C4F1D72-D623-4F17-8979-1A2A6DA96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连续内存分配的问题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04D5F36-1265-4609-A893-1D067206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78D32AA8-0263-4865-A32D-1FB95E45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349B905-2FFC-423E-9B72-0FE2368F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请求长度未知，预留过多造成内部碎片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2F01CB0C-D0C0-41FA-A62B-D4E5BD961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E61B36E-4105-4C64-98B8-3DDDD7C1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请求完成顺序随机，容易形成外部碎片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DBF3CD46-69B7-4C6C-A620-A384D7BD7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3EE94B18-5142-45C7-B7DF-C213986A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扩展序列需要重新分配或复制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9AF8337A-3406-4752-B949-D20661761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8902524D-4138-4BB1-816E-415534113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动态批次使连续大块越来越难获得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B534EAE-9855-4949-AF40-06EBBCF34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0A308B32-CB65-4557-99CA-E61119E9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58CEAE6A-A9D4-4631-A3A9-F9C85BE0F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动态请求需要动态、非连续的状态组织。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F53D745-B003-481A-A40A-89EE3878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6F8C5D40-6F3F-430B-9435-519B3EE4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786337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6507AA0-0F84-4F53-A69B-718613983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BF06DFE-4867-435D-83AE-C1B32693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PagedAttention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的块表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79D0DF5-4713-4EB1-9661-E3948D098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4C8E9DC-6EBD-4BE7-A236-A530E176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逻辑序列与物理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block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解耦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1AF9AF37-F546-4979-82E7-D1751A900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F857961-2CA5-4F90-8381-03C2C0BE8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8136D0C-7B9F-417D-8258-8BFBE6C0C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位置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58B848A2-8365-45CF-8C7A-ECA71161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FF7D6BA1-80FD-4B81-85F6-6A18B0C58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88F32593-8C43-49CF-82CB-659C60C7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ED5E60D-3E2A-486D-9BDC-390FFE96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逻辑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B400CAA1-BA8D-4A12-9AF6-86770560E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AE85371C-97CD-4EB8-926F-89BB5AF7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254120B2-965B-4C8C-AB14-0A1A28FB9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70726DAB-6BFB-4DAA-B263-D607358C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block table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10291BF3-B36B-4D23-8663-1B6D489DA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1E3885E0-ADB5-452B-A350-EDDBE2E37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6EA63625-61B8-4C7F-B703-93D310F0E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F94FD331-7874-41F2-BC8A-7C6987B4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物理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74B5AD5-1811-4A35-8784-D0D3ADC77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7E8A70C1-D31C-4E78-914B-77C0DF43D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5968E164-C0D2-495B-BF33-94C355DD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81434F5F-FA0A-423E-945B-CE59E934A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attention kernel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D2658DB0-4A2C-407F-8E71-9B667657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块表负责地址翻译，调度器负责块的生命周期。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EF1014C9-7510-413F-9FA9-A8AC7BC3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CB0BEA6D-8DBB-482D-8F21-16474620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231888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DEE7D3B-E400-4D48-A3E7-1BA1FA274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94FAA37-8800-44D0-9458-3E6D514FF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分页后的收益与代价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DFAAEDC-2C96-4C3D-AE12-5AA4E23B8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18AAD39-BB57-42B4-A774-75E5D095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收益</a:t>
            </a:r>
            <a:endParaRPr sz="21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56082DF-AFAE-41B5-8A77-38414017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按需分配，减少预留浪费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54FB5E9F-0C16-42FE-B760-71D9E2EF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非连续物理块支持动态增长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7690FBA-95F1-4D68-9AC5-7502FA014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共享前缀可复用物理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A0C2CE57-56F7-406A-806B-2CD83B27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代价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E0A35A40-BBF7-47DA-A731-6BA21E134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需要维护块表与引用计数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F247BC4B-1FED-4B0B-B59F-3CCD7C75D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kernel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必须支持间接寻址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E352A11-9513-4DB1-BD82-9AEE3E8C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block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大小影响碎片与开销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85004B77-B80A-4D1E-8065-8DDFBF9A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分页把内存管理灵活性换成了元数据和执行复杂度。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AC373EF-196B-47CE-872B-495A3D146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F4148108-CE88-4566-8D81-A02BEDE41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743769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852CCC7-12FD-4FDB-A3ED-F1F462850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54ED424-7015-4AD3-8689-37180ECC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6102849-4E83-4411-AC69-D8894D14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vAttention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4964100-A6A8-4AA5-A9C4-82E7F4AE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9710DAA-9340-47AB-9862-4AE84C58A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vAttention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2024</a:t>
            </a:r>
            <a:endParaRPr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48DFAA3-FAC5-4AEB-B296-0089BF65D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PagedAttention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的非连续虚拟布局要求专门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与复杂块表访问。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5DA4124-6669-4B14-B02B-98DAA5E9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CUDA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虚拟内存把虚拟连续地址与物理按需分配结合。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0DDBAD3-E814-449D-80B4-30A809DA0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论文报告：论文报告相对部分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PagedAttention kernel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最高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1.23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倍吞吐改进。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F17E6B51-4433-4A83-B1D0-2B87C43CF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8E2CC54-1BBE-4292-AA69-8910A958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6AB2C3E-0C76-497F-ABBA-B037DC797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它依赖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CUDA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虚拟内存能力，这是一条替代设计，不代表分页思想失效。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D5CEF20F-2A9C-4B32-8B62-74B29915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https://arxiv.org/abs/2405.04437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02D918DB-8BC4-4695-8BDD-CC80114B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C0AC867-028D-4BF6-ABBB-CA8E6305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141277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97C8974-F74B-457D-A738-38673AB6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93240A8-1DE1-4C6A-9799-05C8D1C07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Block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大小选择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B6FEB35-AAF8-4AC7-B36E-427AA9D7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67D1EACE-7071-4A48-ADCC-BE1FABACB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E8BA299-5AEF-440C-A1FF-B036901B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：块表短，但最后一块浪费更大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7340DED-1FEC-4A24-9337-4DD71B8D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B9003A9-5AD0-47B3-B5D6-2F0F43D5F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：利用率高，但元数据和寻址开销增加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8D9443F6-E81F-460C-8BA7-1A9A0312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0753219-9BAB-4906-A4C3-831785D5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不同模型与硬件的最优值不同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E468747D-2B57-444C-82D2-7497B355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D02781E-B6AD-48D9-BBDB-3284336E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实验必须同时测容量、吞吐与尾延迟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BEC8F60D-91D2-4D92-A00F-C62FC21A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07BD59C8-C168-4580-9EDC-F7410E58B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B7BD4E2-DCC0-4E49-97E3-55ACD27D9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block size </a:t>
            </a: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是系统参数，不是固定常数。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13C8B274-9C80-4114-92BD-8A901B6F4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452976BF-216B-49D2-9B90-393838D72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858978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D0D05E8-B1A1-4DE7-879B-D0E40F8F4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8A1D1105-B707-4B3F-9574-F1331933B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Prefix Cache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AE9DD19-BC6F-4FDF-87DA-93695A353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143D355-5513-45BC-9806-982046EF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37D4491-7389-4571-806B-F874E0F8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对公共系统提示或共享文档前缀建立内容标识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7B1C94F6-FA6D-411B-A928-5CA15B8F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327357B-AF15-489A-A0D6-847A8A27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命中后复用对应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block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，跳过重复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2AE3B51-CA61-4666-9688-78C0B04C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30353ED-3D46-410E-B2F1-2ECBB9D2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引用计数防止共享状态被过早释放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5599F445-DE74-4C56-9F1A-8C6F13CF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FCA6B8F-3B8F-40A4-B6B1-31EBF4570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驱逐策略需要考虑大小、复用概率与重算成本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AB4EE5B5-FD97-45CC-B97E-F17A0702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F823E0A0-7D2A-475E-B274-12D4E873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A9FFC630-B041-45D3-B6FD-73714AA30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复用条件不仅是哈希命中，还包括状态可见性和所有权。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B9D61971-B404-4C80-9A8A-6BF74F1C8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3C24A5AF-EE61-41EC-96F2-1C45E5374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7357914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474DFA0-671A-41E1-8302-E0FABB9B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5639965-07A9-49D8-A789-36975CA6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Cache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命中与状态正确性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0933939-BFB2-4D85-8762-B4F31D395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9D0AD5A-C948-47CF-AD6A-80635925C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仅看内容</a:t>
            </a:r>
            <a:endParaRPr sz="21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50C0468A-E7DB-400D-9815-A864F7A8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前缀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相同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EBC3EAC-4AE7-4F51-98E5-F6A863116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直接认为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可复用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EF1EA18-CA48-4CB6-870F-6AA83BFD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忽略模型与运行上下文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879EEC33-804E-4CF8-8A0B-140B11CA3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完整判断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7E07B78-E078-403B-A8F6-B039AA820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模型版本、适配器和精度一致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D540EF7-53BD-4805-B166-F2866FF9A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位置编码与块边界兼容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181ECCC-F1E3-4384-B24F-0D136468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租户与权限允许共享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AB990CD7-806E-4511-8B79-12831FCCA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错误复用会产生静默的结果错误。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C5767077-6921-4107-92FD-798248F41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3EA01315-EDBF-4C34-9083-4E81CB848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4462335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DFE69C4-7CD2-47DE-B6D6-D1E5FC11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543EC9D-A19A-4CAD-9626-F50F6AB2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CF39338-F12F-4791-90E0-20A4ECCD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走向分层存储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E566BB37-CE0A-46D5-8B87-34D1C8131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C099A617-66AF-4970-B910-0F87F96C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Mooncake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FAST 2025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）与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 NEO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（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MLSys 2025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）</a:t>
            </a:r>
            <a:endParaRPr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F858AD4-4FB3-4625-8E0E-2E47399F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问题：长上下文使显存容量成为主要限制。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8DD102C-1445-4F86-B763-C9A9E377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Mooncake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构建分布式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存储并分离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Prefill/Decode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NEO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将部分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attention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卸载到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CPU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0EA2ADD-40C1-476C-A4CA-77C02E96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论文报告：两项工作都在特定部署和硬件下报告容量或吞吐收益。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0E1FF12-2B43-4927-82C6-FD0791394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AF54CE25-FA58-4F56-AD2E-A6414FDA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38436BD-7344-4D75-A9CB-ED904B65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存储更大并不自动更快，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PCIe/RDMA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传输和命中率决定收益。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2ADE4B6-6DBD-4F93-B309-5275CAF63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https://www.usenix.org/conference/fast25/presentation/qin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https://proceedings.mlsys.org/paper_files/paper/2025/hash/66a026c0d17040889b50f0dfa650e5e0-Abstract-Conference.html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B47AE204-576C-4B88-8AC3-2462AE0C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7E101F0-88C0-4090-BA1B-D4C7CB9B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396232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F637B62-3317-4696-B2C8-D0B490986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B03008E-B7AC-4360-8541-3B3CEE96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生命周期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297AC01-02E6-44D7-AD4B-1BAEE0DF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D7068ED1-46E1-4AF1-B745-72804AC98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每个状态变化都要有所有者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D8F34444-F10A-4BAC-A738-C59DC7B4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1995805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68C02B57-EAB7-4F75-9495-69EABBFD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D82349C-62C8-49B1-A58B-8105FBF21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分配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请求进入运行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4924B6F0-1CA7-4E73-BFAC-E1EDE58F0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540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18545384-6B57-4F52-9A79-FF85BA3B3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860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FE6E479-1B66-46BF-A946-1F313E7A3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BFECED8-0ADA-4098-82B0-AC56534D1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1005" y="2997200"/>
            <a:ext cx="1691005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写入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Prefill/Decode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293F72E-4008-45F3-A475-025E9B231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04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6463CCC2-04B0-4C06-A340-0DE0D2DA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824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4CCE4277-3B77-4693-A898-D0B372FDB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054077AB-6170-405F-B645-C0634F55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064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前缀命中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06192A8B-AE16-4D5B-A141-42A282A0F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68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3BF6A28E-B68C-4663-AF3C-8C349DA9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788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4130A1A-AA0F-486B-9B3B-638D3241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1E5F9EC6-EE66-426B-BCB7-6388137B7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285" y="2997200"/>
            <a:ext cx="1691005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迁移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Swap/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远端层级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C08508F8-6DDA-4AAE-B41B-A8B4D797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4325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2A932FE5-E954-4ECB-ABA9-A3E0EB5D3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7525" y="2235200"/>
            <a:ext cx="199644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FF1904EA-15DE-418F-8B78-EBA26EB20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463800"/>
            <a:ext cx="169100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83A4F011-2104-40A1-9ED2-040A1999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9925" y="2997200"/>
            <a:ext cx="1691005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回收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结束或驱逐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C2E8F98C-8A25-485F-904B-691B7316D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状态管理需要把数据、元数据和权限一起迁移。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7A3E3D4E-2D73-48B5-8DDD-07558B82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25F75E0A-8DB6-4BF3-954F-F7F127D39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7032882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F8382A0-8E41-410B-B8D9-1839AB71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E15FDBE-207D-4062-AEC6-4A052EDC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分层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KV-Delta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058E82B-E36E-44C2-8DF8-E9D31590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A75137B1-3A6B-400E-8550-7C10A4237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04A85F6-DBAB-41D2-89F1-BAC4B5474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显存、主存和远端存储形成容量层级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9519335-5A02-47DE-B3D3-89182B2C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9B44FC8-6D71-4F74-B11B-BD9335F5E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迁移策略依据重用概率与恢复成本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9FDB903-B578-4F48-ACE9-47A3F45C4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C83AB94-8915-4D6F-9137-D2CFEF98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KV-Delta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只传输变化部分，减少重复数据移动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110F2EC2-6203-4947-8BB8-43F6EEB0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ECE3199-F0D2-4E1C-A499-A8DA4BED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端到端收益受带宽、序列长度和并发影响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C854F25E-2FD4-4B08-ADA5-474C5676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8126708C-F957-45AF-B799-35B53A4C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90E5A5B3-93B7-469F-A344-393B4E51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数据移动优化必须计入同步与元数据成本。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EA0CE3C8-CA00-40A4-B3F3-E1536EBC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7655C8E0-6A6E-4FFA-8E68-BD389D78C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019676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DE874C9C-CEAD-4F10-AA03-C19121E3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512F5CF1-EFBB-4EA3-B1E9-B6254F13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Agent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与多轮会话状态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A94E2BB-D7E4-4E13-A18C-80C7C93F3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F2B6C8CF-277C-4C3E-92BD-BD4DA706F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22D04D5-1C1E-424D-88A0-A46BBCAD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一条会话可能多次暂停并恢复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F1CA36B4-AC95-40C7-9534-78AD0624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71993850-DA9E-4DAB-AE27-2334B6E8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工具调用会产生分支与新上下文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FF5EB8C0-A353-46AC-BD1E-C18503FE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2045472-33B9-4513-9EEF-621C3D5DC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状态需要跨请求寻址，而不是绑定单次连接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BF149EBA-B658-4D34-A9BC-3C4146C3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9D220B6-7262-4ABB-A63F-687140F1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过期、撤销和租户隔离必须明确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894C83F0-082F-4085-B972-90C896C43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A0663E47-40AE-4AFE-8B19-1CF03F15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9A764C28-1D3F-41BD-9637-325FCF85E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Agent 场景要求分别管理 KV、检索文档与长期记忆。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F41F8853-6F25-4FD1-9F3F-AFF0F1F8C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963B484E-2A95-4983-B4FA-8D044A1F9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7845806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23FC38E6-BCDE-4E3B-850B-84D1A49B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E742248-22CE-4601-A6A4-AF376871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D37AC2E-8D14-4298-861E-289775D7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引用计数与所有权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50A0DBC-7749-4811-B5D2-68082B2C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AED1802B-B0BB-4E37-A641-9439C10F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共享发生时</a:t>
            </a:r>
            <a:endParaRPr sz="20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37FAC6DA-A21B-4BC7-BA09-6358359C2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父请求与子请求指向同一物理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12DDA32D-C70C-4097-BBB5-DE617DED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引用计数从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增加到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DB8920C-E583-46E4-876A-E301B4958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block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内容必须只读或写时复制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6D82B15D-3F9B-4476-AED6-E4A4AAA2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释放发生时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3F9E9410-9778-4B2F-80A6-E33FC8679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一个请求结束只减少引用计数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89850B1-1E88-4126-B1AE-4E51AD13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计数为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0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才能回收物理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block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C1F3664B-4730-48FA-A769-109576591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3581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取消、异常与驱逐都要走同一规则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298C27E4-54EA-4878-A7D0-FAED00586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共享错误通常不会立即崩溃，却可能导致静默串扰。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4F541536-62F3-418D-A2A2-A89A2269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636EE1AF-5345-474D-9BE6-D169D718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5242515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0D3B055-E88E-4E77-B3F6-664DD0564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A96049D-A649-430E-8BD0-FFF3B371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块表观测点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0CE58C8B-BD94-401A-9801-311439DD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E615E46A-1CE5-4C26-ABE6-742210D5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实验记录需要能解释分配与回收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60CD757F-E545-4E30-BE5B-6AFD2EA6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F8EA520-192E-4A12-B6C2-317600FF8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3989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alloc(req, logical_block, physical_block)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append(req, token_pos, physical_block)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share(parent, child, block, refcount)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evict(block, reason, cost)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free(req, released_blocks)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22F1874-822E-4A69-8857-87F54E46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引用计数和所有权事件是定位泄漏与错误复用的关键。</a:t>
            </a:r>
            <a:endParaRPr sz="16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DFC8EF1F-B773-4064-A3F9-56EA4E82F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F794B273-397E-468A-9297-8E8405DE8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5942181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49CA735-8454-478B-A4A6-64AC3B34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41AF542-FF36-4D1B-8435-3DEA38958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ECDC7DB-AA19-4B78-AE37-03DB94B9D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压缩的证据边界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8D34839-F98F-4B86-BBD0-6F8F87E25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42AED69-1DEF-4F3D-A3A7-139624EB1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Rethinking KV Cache Compression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MLSys 2025</a:t>
            </a:r>
            <a:endParaRPr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7DE00B9-821D-418B-8387-015CDB320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问题：压缩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看似能直接减少显存和带宽。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3044BDD4-2C85-497B-B1A1-4ED5DECA3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方法：论文系统评测多种压缩方法，发现实现开销和输出变长会抵消部分收益。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82ED892-6D35-4FE8-801C-115A20CD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论文报告：论文强调样本级质量与端到端性能需要一起测量。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8BC5B8B8-792F-45E6-AAF7-9B8F3CF58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34C8E7B-695D-4AC6-9FFF-793A0350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36A94CBA-5E3B-4D99-9474-DFD0F482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压缩率不是服务收益，必须检查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支持、输出长度和任务质量。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E7465638-2618-4EAA-A1B7-519FB528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https://proceedings.mlsys.org/paper_files/paper/2025/hash/26289c647c6828e862e271ca3c490486-Abstract-Conference.html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7365F914-733A-4ABE-8B0B-F7F561C7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1295475-B9D3-46FF-B813-79E083919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24213073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FE853A-CC48-4F81-BD4C-EDBF7D05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256044-AD85-4C4D-8AFA-D75868D3E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5437B3-76D1-4144-9C0A-9603EB3BF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1：先算清 KV 到底有多大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CD18AF-4B3B-4640-A829-E854BE2D3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先算清 KV 到底有多大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CD2389-56E4-4302-ACDA-29ECF6525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5C4B1D-70E8-46FB-BAC0-21438FE3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21F7A-4DE2-4747-AC6C-3FF27031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912030-72F7-48A2-91F4-3B59BD1C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CC67F-2162-48E8-9336-51984B0B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388F8E-3C30-4F06-89A0-B481CAA17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D9D9A0-B39B-4F81-8AAA-81D5C97A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从层数、KV 头数、head dimension 与精度推导容量。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38AAF0-793C-44C0-A138-F0D26CCF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807643-D598-45C3-A771-F10C7657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目标：围绕“先算清 KV 到底有多大”解释机制、完成量化算例，并指出关键失效条件。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411978199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4B208F-A76A-4E1A-B669-D7F5AC78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83D1D1-180A-4F28-A40C-493EDB437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9A225D-C33B-461C-B9DD-9A29B514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先算清 KV 到底有多大的关键概念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06671-B0FA-4E4F-9E49-305B53D09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D72E56-4D76-40F9-A32C-2E9538A35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0621C-AEFF-4A20-9708-1BAB2516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ACFDBF-A848-4763-A169-44D20EE7D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8777B9-ABA7-46B1-AA76-E622B7354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D6DC27-7597-4BC4-B7F6-D4840E97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15C7D4-48F7-439F-9502-F97A3B5D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76721F-A706-40F3-BAE9-4F7AEC939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47B808-CDDE-4AC0-AEE2-286AE6A2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每个 token、每层都保存 K 和 V 两份状态。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94EF64-66BE-4ADC-91BE-AEF93D42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606A64-1BCA-4C17-B8A2-1F621F70F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9C1AA6-42FD-4209-A1EB-F058B46E2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B2D3F6-132F-4F1E-BDB1-E151ADED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容量与层数、KV 头数、head dimension、字节数线性相关。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F76FAF-BE39-40EB-A4C0-7E501BEB9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34CDEF-E575-41AE-8CAB-BE9641B7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7CD6B1-324D-404E-8470-DE002B901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4F8D8E-D5C3-4399-BB6F-DEACC3AB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GQA/MQA 通过减少 KV 头降低缓存，而非改变 Q 头数。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EFB3C4-6025-484A-8465-D4269E53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FCF991-CD9D-419F-83C0-37FD8DD5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C20BDD-2DBC-4000-807E-762D1554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7B46B0-A318-466A-8D73-04EA9FCF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估算必须区分模型权重与运行时 KV。</a:t>
            </a:r>
          </a:p>
        </p:txBody>
      </p:sp>
    </p:spTree>
    <p:extLst>
      <p:ext uri="{BB962C8B-B14F-4D97-AF65-F5344CB8AC3E}">
        <p14:creationId xmlns:p14="http://schemas.microsoft.com/office/powerpoint/2010/main" val="1842373811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AD25F3-D1CF-47FD-8BED-B27EB2378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C49F1-DED0-4644-9B58-0A686B24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4AD2EE-74CF-483E-98A2-D69809945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先算清 KV 到底有多大的算例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9E7501-59BF-4E74-BF7A-1ED80889E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6A02B3-097C-429E-9AAE-8E19C3F14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DC51B0-E597-40BF-8A0E-4270A9EEE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219CEE-2CDA-4113-8F9E-A5747715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68ABED-65CD-466F-9BDC-07A40901E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81F005-0434-424B-9815-6CC001FE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3B23F0-FF0F-49C3-A036-56ACCE91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1C12D8-9EF5-42FC-9C74-13A4945AD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3753AD-CB78-4C8F-88A1-D49B2560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假设 32 层、8 个 KV 头、head dim=128、FP16。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64EAA6-DDE3-43B0-95E1-CB153F0C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300356-68FE-40FA-82E6-294D67417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4FF34F-E39A-477A-AB6E-E2EB2D81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4B33BD-C8E7-417A-B8E7-AE0068BB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每 token KV = 32×2×8×128×2 字节。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25E40-7C71-4A99-99B4-F928973B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1D17E2-9F0A-4B4A-A314-427B195F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27296B-0FE4-46B6-BD16-AC776E50E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783CE2-9986-44F7-B913-84D7C0AC3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结果为 131072 字节，即约 128 KiB/token。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611E4E-D820-4104-8CE5-E467D5A69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D55D41-DA8B-412D-B09C-04ED21EB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5B459A-434D-45CB-A23B-F59AD4197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D89581-0D8B-4423-BDBA-6AE1242E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一条 8K token 序列约占 1 GiB KV（未计管理开销）。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B56F683-C4A3-47A9-A3A4-23C93799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822321288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2F1CEB-F2C5-4E24-AD83-17B87ED44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6BEE3-6F1C-4358-B6A8-AEB5D702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1DFA17-FF1B-41B4-967E-A33E3DFD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先算清 KV 到底有多大的完整过程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91BE8-36F6-407A-99EF-412563C2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2FE379-8797-42F7-B04E-9AC855E2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FF4755-1ADE-4238-ABCA-EAB6B3DC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FEC6F-D932-4538-8DBE-4653B3C1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DC7482-4EED-45CE-97EC-3B2334D3C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85EFA9-0013-432B-A30D-DE20328D0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013DF2-94B4-478B-BCA4-D138BF06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02B034-1463-431F-AAFA-8F958A4C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读取模型层数与头配置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E968F3-5E43-43AA-A3D8-9A5604DEF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E2E3E3-1239-48ED-80DA-D580BB5D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1DB27E-1162-48C4-8686-D4466AD6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30FA35-C907-461B-898B-ED98B0B31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确认 KV 数据类型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BDFA0-40FF-43C0-B33C-6C141E615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196E9D-E9E9-450A-91BF-8BE85060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661020-FD8F-443C-9444-D5F43AA46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5A5F36-1044-4896-9C60-40E8E088C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计算单 token 单层容量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41F33E-E4D3-4240-A85F-3E05F0FD9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3649DE-12E0-4EBD-8B5B-225CB9EC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E55942-1B7F-468C-9690-116A4706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11F9F6-4861-481A-9264-4FC35D5A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乘以最大活动 token 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5615E9-DDD4-439C-8D09-866336F1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9AE287-A576-47BB-BE8D-25D88E14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E08637-DF26-4CDD-9C95-72B0984F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0620E3-257C-468E-8763-7726DD11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预留碎片与框架开销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0E76F4-36B7-4F7C-A884-0FC65FBB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E71032-F056-4D49-A3F8-0BDAA4101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397276054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B1109A-5208-46A4-99E3-EA31BF82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A85CCD-B8EB-45B6-A90A-43932825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8CB049-B52D-49C3-8111-C2527A107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先算清 KV 到底有多大的常见误区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91DEE-D9FC-433D-8F00-38EC142B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E180DC-C7A2-4CC1-B771-414B7641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B8E055-EFE3-4F60-A0D6-857B02C8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A567C7-92DB-4EB8-B3BC-22D6B5F7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87150-A4B3-43E8-AC2A-A23B83E8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8A0297-C702-4C99-A5EF-5389DACA5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FA78D6-0662-40BD-ADD2-F96416311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1E23B2-1170-449C-8F70-792976F5B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 Q 头数当 KV 头数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7D7CF3-9DB7-467D-9982-6B49C529A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3B4FE4-077C-4FE0-91E3-ADB05AF7F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9F5B0B-1F66-472E-8A58-DAC9B64B3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漏乘 K/V 两份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963D92-B05A-4672-B779-31E0179F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BAEA1-E24F-4DDA-8344-E2F125F4A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CF61A9-CC71-49B2-884E-6EE5E8DE4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GB 与 GiB 混用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19209E-E6F9-4310-900D-132C426B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C8F00F-3C16-4B77-AE7F-F22DFE49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7785D5-F0E2-4420-BE11-03EDE3B6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忽略并发序列总 token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3410E5-C6B2-4A62-A6AF-7669ADCD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618781068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A9BEC6-6BA7-4C7E-9BDA-C78990EC7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15054-C132-4AEA-9D49-2223D9EBA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3C0B25-C99E-42EF-8853-88DF0FCA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先算清 KV 到底有多大的课堂讨论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E7C95-0DCA-4314-8C51-A91F63C4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FA1F3B-C4F8-40EB-981A-CA9359A7C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4E0F29-8FF2-44F8-8FD5-6859CC51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F64A1-5388-4316-8630-8EAFCDFC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38A655-A3B3-490D-A485-04702C53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F96B9C-4C50-4A84-940A-6B46FF0B2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7A04B-5BB3-4BF8-B806-B254B628A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5F329F-CE39-47A9-9AC1-333D510C4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9C944E-69E5-4662-B74E-BB14756AD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FP8 KV 理论容量如何变化？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3A9D27-276F-4D9F-8323-9783FEB1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B43893-9E42-49DD-BEB8-71C5D8AD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74B88B-3616-4082-83FD-AB900AEE8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D79AB4-9D8B-4BF8-8617-EA52DD19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GQA 影响公式中的哪一项？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569AEA-EB60-41BE-BFB6-0825FABF2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E0ACA3-3FE3-4212-BCE0-354416126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52BF2-0448-4F82-BE5D-4D97FB6D4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42BF95-5D67-43F2-BD9D-B6473DFF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 8K 上下文不等于只占一条请求？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CA8AFC-1EC3-450A-ACC4-B0E82C33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692137-CF69-4BEA-A5EC-4C736219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本节结论：从层数、KV 头数、head dimension 与精度推导容量。</a:t>
            </a:r>
          </a:p>
        </p:txBody>
      </p:sp>
    </p:spTree>
    <p:extLst>
      <p:ext uri="{BB962C8B-B14F-4D97-AF65-F5344CB8AC3E}">
        <p14:creationId xmlns:p14="http://schemas.microsoft.com/office/powerpoint/2010/main" val="1136287592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605F1-B8EE-4943-B0C1-D7A05B97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E2FEDA-8485-4D55-B31F-6B90FCABE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9BD889-DE64-4CF4-BF21-591660D3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2：分页如何消除外部碎片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7F4EB1-CA97-4B9D-84EF-9A83DDFDF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分页如何消除外部碎片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3BE5D7-2A46-4E4E-A6B6-2E1E5E0F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86121-E523-4F0E-A5DD-8BDA8195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AE101D-D973-4D5A-B2E9-4094F743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B3A3E2-98C1-4AB8-90FC-88794C3D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D5D285-9CBA-4D23-A508-BA9402339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6A4DF4-633A-44B5-8564-447F642EF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4586E8-DEFF-417D-92E3-BB30953B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 block table 追踪逻辑 token 到物理块的映射。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08F05F-5697-493C-A6D0-FF514723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ABFC08-6D30-42FC-B650-E383F55B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目标：围绕“分页如何消除外部碎片”解释机制、完成量化算例，并指出关键失效条件。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575558658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AA5F084-31E8-491D-948D-402B9226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CFF2C-6261-4EA2-9D8C-A31A99A59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5E76D0-8415-4507-877E-8BC6950E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分页如何消除外部碎片的关键概念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4CDE0-BCB0-4314-BBDD-4E1BA0D1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94F160-29F9-4F49-9BAF-FD2913BB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1B97D1-F599-4416-A0A8-AB1F1D7E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A4835-3C8F-4107-991E-C58EA3A6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AB68DE-0E51-440A-AA72-F04B2DAD7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5AF6D-5298-45ED-93D0-08961AF4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9FEA18-91AA-4DF8-9C22-68F070E9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345BAD-C656-486D-A47C-4770E906B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8F8DD-E963-401A-AFB4-129CAF7E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连续分配要求大块相邻空间，容易产生外部碎片。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79C282-0F65-4C11-8D80-FD157642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81F84D-A4BE-43D3-A911-E1A9340F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31F7AA-30CF-4338-9E0C-D3A564EC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52B566-A1AE-4283-99B1-D1C77E29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分页把逻辑序列切成固定大小 block，物理位置可离散。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21AEA2-3EFB-4C10-B459-16AED0EA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7E643A-9243-48AD-B1F2-9CB899BA5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31A548-B73F-4C79-88A9-9159840D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196B53-9770-4A1B-96D6-3D1287EB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block table 保存逻辑块到物理块的映射。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9DD206-4C86-46ED-B638-2B2B847A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FFB377-B8A7-44A7-AA43-984EAB651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552F2C-89FC-4DD9-B0A6-A7957231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04B8DF-9B9A-4191-B9FE-606EC5565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块越小，内部碎片越少，但元数据和查表成本越高。</a:t>
            </a:r>
          </a:p>
        </p:txBody>
      </p:sp>
    </p:spTree>
    <p:extLst>
      <p:ext uri="{BB962C8B-B14F-4D97-AF65-F5344CB8AC3E}">
        <p14:creationId xmlns:p14="http://schemas.microsoft.com/office/powerpoint/2010/main" val="254155485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FA8B76-0B73-4DFF-B1B2-77ACFAB56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C4325-8318-4F2B-93CD-3AFE9F41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2E9D6B-B4A9-4AF4-BBC1-A80EAA41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分页如何消除外部碎片的算例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600744-5D6C-455E-BEB4-E87A9573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F7810D-309A-4973-9DA1-AFCBEC60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F646A9-FA61-43D4-9D9C-D63639CE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E61B5-FA6C-4BFE-9FEF-22E685464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EB053E-EF7C-46D2-9651-873C9DA4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2E52DF-5753-46C2-A703-0946ABD2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C4ED9D-6500-4A15-BF21-F800E387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0FA4CC-BEC0-43A4-8B9D-8AD43E10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F23A4A-D0B1-4ED6-89D9-087863ED3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block size=16，序列长度从 33 增到 47。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D6381D-10F2-451A-83E2-F9D92B4C8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2A1778-8BA0-41DE-96B8-3FD51725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ED7609-C2E0-413D-B9AB-1D3386D03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BE8839-86D2-416F-AD89-373116F2F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它始终需要 3 个 block，共可容纳 48 token。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01102E-C23D-4AAF-BDD2-A5C031FE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9AFD02-3DEF-4373-97E0-13688ED64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661F73-7DF7-4F73-8772-94767F96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9A5C00-ED30-40E9-BE1D-AE76B0A8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当前内部碎片从 15 降到 1，不需要搬动已有 block。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6F18CC-F5F3-47BA-98B8-37AB145DF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B8B2A4-84FB-4925-A025-C71F3CA5D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D42622-F30C-4E9D-A02A-2E1B9CFEC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59C5A0-5419-448A-99BF-647C499F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第 49 个 token 到来时才申请第 4 个 block。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4CCE0C-972D-4861-8C46-2CCF215D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914487607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767074B-B542-45F1-982F-52FBD4B3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1D150-070B-49A3-B600-5611E1ED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1E174F-373A-4A63-9D83-ECF18B779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分页如何消除外部碎片的完整过程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47A33-4CB9-4752-95AB-4C813B65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9FE506-D3EB-4F44-AB6D-5594E8AEC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0430D4-D27D-4B9C-A9D7-EDCC33B3E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E5906F-64D1-494E-9D1C-54D13901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1DC9F9-B76F-4555-A21A-0D930729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5A2B88-B89F-4DCE-9BE7-9DEEF893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C29DE9-9C28-43B5-9ED8-A33F265F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8FF74D-E988-4684-87B9-758804B04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按需申请空闲 block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342648-E6D0-41F6-824D-2D75CB90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46CF0C-C9EF-4F21-8AB9-ECC235C0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F91071-4BFC-4374-85BD-61619C69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20A830-FAF6-4141-8CB5-4B7229A83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写入 block table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C45B6D-615C-4D67-A5FC-1C5F22D0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FD66BA-B8DD-42A8-9C31-729ACD07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DE85B5-DB09-4E1A-B3D5-144DE54F1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54BE00-5F65-405A-B207-DEE4A9E7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kernel 通过映射读取 KV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393F84-24F3-4D85-B4A9-3B1DBAEA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B55C93-BA8D-4186-9CD7-CF7B9504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14D12C-2AFE-4833-B3F5-8EFF00B81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014757-8878-44AE-9706-AC954C43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序列增长时追加 block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2F8028-D977-485A-A7D1-4EBD2B9A9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FDD3F7-5B1C-4D6E-B2B4-D4E747D4D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0F9FB2-9487-42CA-B3FF-213D5746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F95AE74-C9EF-4780-A845-977F7C82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完成后归还空闲链表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FB642AD-9EB0-4252-A106-C4A4D024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349CEBF-F62D-4BB9-8D3E-408FA597D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954551554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30D58A-FE86-4D5F-B5F8-E24258FD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86426-6146-49B3-9BA8-4CE5A261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19749D-F179-4E7D-B9AC-3E2C86DF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分页如何消除外部碎片的常见误区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F45DA7-9B5D-4045-9BDE-BCDA1363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7C40CF-59F5-4EC2-AA83-901B2817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72DC7D-DB36-4967-972E-AB736A9D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91C10B-BCA0-42ED-97E8-413F3462A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623AE9-4D3C-4EA9-8485-52B26297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9F883D-12FD-46CA-8791-7E3D8078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FF78D6-2419-46F1-B433-5F77DAF5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77AF3C-8969-43F1-A6BE-EB2916088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把分页当作压缩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E46124-AD0E-4E29-87BA-40705FD6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6C4B34-0DDE-47B1-B715-12474120B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7FD2B0-98A6-458D-B0E0-97588EFB7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块大小越小越好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691303-A955-4EA6-8682-4A388369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CA0A85-25E5-4808-A78E-E8DAD553B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464931-E6B7-45DB-836B-0097FF998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释放请求却遗漏共享引用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31E6D8-6823-4E44-81BA-9443AD45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99105A-B94F-478C-B2B0-D7BC4390C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B8DE48-AA96-4B93-88C6-B665F2BA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映射表与实际写入不同步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C85E5D-9944-4EEB-B3D9-1BFB45058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209961356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89800C-E33F-4CC4-A71A-D33F3A0C6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7E340E-94E7-45A8-9D99-2244F3191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C3097F-9C80-4DD1-BACE-9EBA348D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分页如何消除外部碎片的课堂讨论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50BD6D-F29B-462A-88DA-7144DD0C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3C4866-698F-4A8A-A44B-48BB6744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AD5B85-7759-4233-B268-25F575B2E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6E787-8E0A-46A0-BB56-D8D795589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D0A6A5-F7EE-414C-98A7-B0318F9A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A9C50B-E647-4D49-BF2D-3B8BB6F1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B9709C-F3D8-4816-90E7-D3FF51CF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D35C98-A2F7-4F11-9593-D651E1D57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D0390B-02BF-4138-AB67-36A314557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长度 65、块 16 需要几块？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B9BC13-EBBA-48CB-A322-7691CF696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B73738-86B9-4D0B-83FC-639B8FFF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7680F5-7B1D-4180-B4C5-48EAB9C8C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E5E5B3-E0B5-4C3B-A49A-3C5E6D06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分页减少哪类碎片？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976D5E-3499-4A5E-894F-1366A8CE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C73DE6-34C8-432D-9640-6BC85FE48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954C59-43B8-4266-9A9C-5550EC3B4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162375-9DAF-44C2-B711-D0A6F5355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块大小的两个相反影响是什么？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5BB583-4437-4DB6-86B8-C3B8F636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E29B54-3F18-4916-913B-7A875A41F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本节结论：用 block table 追踪逻辑 token 到物理块的映射。</a:t>
            </a:r>
          </a:p>
        </p:txBody>
      </p:sp>
    </p:spTree>
    <p:extLst>
      <p:ext uri="{BB962C8B-B14F-4D97-AF65-F5344CB8AC3E}">
        <p14:creationId xmlns:p14="http://schemas.microsoft.com/office/powerpoint/2010/main" val="1350516032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87FF2B-B875-47AF-B2B7-6361579C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9719C-643A-4180-B41B-6F79E57C5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CE14C9-A3D1-4235-94AD-1AF146AD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3：前缀共享必须保证语义一致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FCE975-953C-4D94-B99A-8C551F62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前缀共享必须保证语义一致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0C9A58-0168-44AF-9611-900259B30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770499-020D-4EEB-8B94-E540A5C6F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48D49A-2382-4864-9321-8AE6329B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4121A-2B34-4F00-BAF3-01CE8D23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61A405-C4A6-49A5-B87B-86B6133E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BC9DCD-7830-4420-85E1-1F963BF24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0C275A-2D29-470E-990C-FB3432065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理解缓存命中不仅靠 token 相同，还依赖执行上下文。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B4325F-1847-471E-8DAE-81D65784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2DF94E-DC7E-4AF0-8955-3E58C9B3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目标：围绕“前缀共享必须保证语义一致”解释机制、完成量化算例，并指出关键失效条件。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229006379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F3DA12-8C7A-406F-BAF2-E755CDF79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62D02F-5E26-4DCE-9397-EDB83FE0B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08B436-E7E2-4817-9327-1D282507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前缀共享必须保证语义一致的关键概念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DD3D4-2528-4C7A-B77E-5469284F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F4168E-FC7B-450E-B253-3FA047C9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36724A-8D1D-4DBF-A683-22495B8C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B3F232-9A02-4A84-8DC9-39636B0C7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2EA92B-D10E-4CF0-BFAE-38DF3B934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B5F132-33FA-4CF9-97F5-C69CCF10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76A18A-9DB7-4A0C-92F2-10FC2BF6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9F5470-BF0E-4C84-9A04-22BD7F24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783FD2-9F7F-4B1A-BF15-1915B788C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共享前缀可避免重复 prefill，但必须验证缓存键。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F8FEF1-4DB4-4824-915A-09F1C711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0CFDA8-0803-4E8F-88B1-548851F37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24FE73-48DD-4243-9C56-9A01D1C5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E4B8A2-34CF-4F32-B477-0C03FC0A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模型版本、适配器、位置编码和精度都可能影响 KV。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2BDBD9-1D91-4FD0-9FF6-374029365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838256-D320-4373-B689-FFAFBF52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745A44-C336-4A5C-93EB-04C27A23A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2442FE-BEAC-4CD7-8C29-9A4315175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引用计数决定共享 block 何时真正释放。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56CC21-E7FF-4839-9265-7A1D1E24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365EB4-34AE-496C-BBE3-27101CFD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FB4000-2ED4-4B8E-9FD6-31F139AFD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BF74DF-F366-4C8D-85BE-F0992AEE7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缓存命中率高不等于收益高，还要看查找与保留成本。</a:t>
            </a:r>
          </a:p>
        </p:txBody>
      </p:sp>
    </p:spTree>
    <p:extLst>
      <p:ext uri="{BB962C8B-B14F-4D97-AF65-F5344CB8AC3E}">
        <p14:creationId xmlns:p14="http://schemas.microsoft.com/office/powerpoint/2010/main" val="1172185135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D61ED9-D31D-4884-AFA0-5779F285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3ECDFC-8F14-4BC0-AC5E-CAAC5CF9A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56AB7-0C74-429A-886C-4BC28892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前缀共享必须保证语义一致的算例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C1701B-A47E-4285-9191-4C31C5953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AA79C4-0052-4C79-897D-A9B695D63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D6B37-2A07-4924-B854-33461CC5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4894FB-9936-4D29-8008-E6D0DDFDC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BC7166-F1B2-405B-BFD2-9119DDA2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1A187-77EE-4BBC-8E95-D551BD721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A2DBF7-47D2-475C-923E-D90CB4F0C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CBD433-B3FA-4B3D-ADBB-52AB0AE6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0D6307-D2D0-4286-98A1-1D901619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两个请求都有相同 1000-token 系统提示。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EE67A-C607-440C-ABEF-3E6484184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E5EE44-9FB3-41F6-B306-AEA943BB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A79BDA-3FE2-41AF-9A2C-577BC3FF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819E7C-705E-4D8B-A8B0-608479216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若模型和 adapter 相同，可共享对应前缀 KV。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4B8C8D-C275-4597-8533-CE350602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091B2F-4B0E-46D9-AE97-6BDD4B04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50E39F-84E8-433D-A01C-7709FE24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CFFE57-03EB-4129-B41A-C4F7EE23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其中一个请求使用不同 LoRA，token 虽相同，KV 已不同。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768C53-F07C-440A-9E7C-5781ED4C5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E4F8AE-5D07-45E7-8064-883427627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4F86EB-3E1A-49BB-9CAC-1EF76A1C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283171-99F4-49E8-B3DB-BB613D05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缓存键遗漏 adapter 会产生静默错误。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244E2D-AA72-4AA1-B907-058E193E2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817821937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DCA9CF6-7FA3-4BA6-A077-2BD4DE1B1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91ABF-6962-4BF7-ABED-7B0DCE15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212204-CC6F-48B7-89CD-32BFAD98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前缀共享必须保证语义一致的完整过程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8CE61B-A07D-45A0-8273-EBEF7704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3834D9-682D-4951-BD69-CE02A480F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5B6B5B-496F-442B-80CC-3AD1C6A3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C01DA-7DC0-4DBF-8627-B0A7ECF2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C0B38E-22FD-4B52-A15F-11C0E4242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B82DB9-506F-4F44-B92F-6FC93734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94A7D-BF19-4238-AEAB-19DCC274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63989-11E3-4017-BA34-3AFE7D825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规范化前缀 token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AC2A3B-1899-49CC-B5BB-5E5CCE725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0C39CA-B117-482D-A898-0DBA75043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F3E62F-3380-4B53-9916-7F7A839A0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F9FF66-300C-4235-AC14-15FE94A4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构造包含执行上下文的键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2FB6CD-CA9F-4370-9F33-80BC96553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7F5ACC-ECB4-4E3C-BB09-EF6D7AB6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C6E4DC-8E15-4842-88AA-319DC7252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4EEA9F-6B28-4E23-8EFE-2F7A9F4A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查询并验证命中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6CE2FE-9E37-4178-AD93-D59DB974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AA3A01-150A-49DC-B885-694CE9B1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66EA20-DA5E-4E63-BD53-C2A43F0BC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4EBA98-0695-4895-B4A7-35F1A388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增加共享引用并继续生成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FE50C3-A26F-4D6F-8EFF-78C6125C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F0E6C3-3402-4098-97C4-538C488D1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6AF632-F7B1-402E-BB47-91A8D8090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CFE29F-2F6A-42F2-A6D0-04917BF0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请求结束时递减引用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1E76FD9-4AD3-48FA-9421-F21035C6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7DF113-99D5-43E6-992A-01108349E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178463590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93E970-7A19-4B14-BB34-289E4A45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9C72CC-3E9D-4E4D-9AEA-5D727EE2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285540-7D70-43BF-B446-AF6CDCFB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前缀共享必须保证语义一致的常见误区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4E5DC4-A8A8-41B5-9376-E0A35E0A5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567E3-72EE-4857-B2A8-C1FDBE767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A12A38-5516-45FE-B15E-DC619842E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9F77F1-BD52-48A8-AC78-E4EE75E3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0724D-135D-4968-BFE9-63146B7A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65143A-CC61-4AC3-9B25-E5DEDAEE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69B44A-68E9-4EC8-97E2-909238BF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17651-C4AC-4058-9D97-3EF15FED1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只用文本哈希作键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058EC8-D93D-408A-BD17-72D39BCAD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9B0DA4-FD77-473B-A1BD-2AB6D4B4C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667D92-7A52-405B-8812-5C8D3D5B0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版本升级后复用旧 KV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DF7838-9C41-403E-B059-F8A5D06F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15995D-E291-4405-A04E-74E0FEBC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239BD1-9A3A-4673-8B10-18095B190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引用计数竞态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9FD316-445F-4369-94F5-16B92EB9C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6B753B-D72B-4A45-83AE-45F321F76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47FDCA-D748-4835-A5BF-38340869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缓存污染不做正确性测试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44AFE0-5ADF-436B-923C-5D59405A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217375611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0EFB64-CA81-41FC-B466-E1C6EB3B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C6BCEC-F9AA-49B7-A328-A693D359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6209C-C065-4C19-8094-5CF82D7F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前缀共享必须保证语义一致的课堂讨论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7DB204-1B3C-4E61-8CBC-4AF72A08D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88A09-F61F-4080-BADB-6E8A2A22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512104-0B22-496E-A9C5-329A74D6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2A2108-30FC-4708-86DE-7877A14B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3A32FB-7103-44EF-91C6-470D20A6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7C8249-3B06-4925-9E30-5E8B02DA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127CB-C2C3-4AAA-B858-5F72B0C59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DD6DCB-2B0D-404F-9128-42ED33A78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D8F289-6927-4766-A975-90A29B8E2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缓存键至少包含哪三类信息？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C94E7A-80A0-48AE-A6C5-52DCF999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435000-EAC8-4238-8E21-14364F53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A95F10-9D24-4FE0-A18B-F92D5DF6E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F97F90-062F-4B36-86DB-1FC627C70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命中为什么仍可能无收益？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F2A69D-B9B0-4407-AB29-5347B673A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316EDE-9D2A-49B2-9421-D976959BA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4D9BA7-72E0-4D9E-99BA-C2972E87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22533A-F459-428A-9DB4-FAF5DD25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共享块何时可以释放？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E261DE-CADE-4AA7-94E9-6464167C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174AC0-6D9C-4C6E-AA56-C09619A77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本节结论：理解缓存命中不仅靠 token 相同，还依赖执行上下文。</a:t>
            </a:r>
          </a:p>
        </p:txBody>
      </p:sp>
    </p:spTree>
    <p:extLst>
      <p:ext uri="{BB962C8B-B14F-4D97-AF65-F5344CB8AC3E}">
        <p14:creationId xmlns:p14="http://schemas.microsoft.com/office/powerpoint/2010/main" val="367102518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1528B6-44CD-41AF-8717-011CEFD5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07CDE-1E3D-48A9-891E-DEBF5050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74F5E-8EA5-4685-B117-D2D4AC818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4：跨层级迁移与长生命周期状态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86EB7-A56C-4179-BAAD-21C813AE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跨层级迁移与长生命周期状态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019168-E1D7-4596-A843-09AECB6D4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4F7A3D-A952-4DBE-A7E5-46AE516B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0B0738-1692-4A21-804F-6C25F4032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172B27-4405-42A8-B8CF-E1E0EB28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DB6FD6-219C-42C5-A0CA-D9F7E9167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EAB383-A757-4DDE-AA43-D212AE003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A02590-351B-45BC-A5AB-2EA7D25F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 GPU、CPU、远端缓存和 agent 会话放在一张状态图中。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2BD258-65AF-4DC6-8299-784398466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FE1223-D9EF-4C8B-9BEC-28795483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目标：围绕“跨层级迁移与长生命周期状态”解释机制、完成量化算例，并指出关键失效条件。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950107729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6CF0FA4-1CF5-4D2E-BA74-2BA5CAB5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31A15A-3E02-44B2-B17E-8A4C5DFD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CF848-63AD-4C58-AE0E-2AC5500D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跨层级迁移与长生命周期状态的关键概念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DFCB97-8634-4182-A133-E13C1E56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43086-4F10-45CD-AB24-10B83CE9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B99BB3-5F57-431F-A1E9-691B3D59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7EE5C1-19DE-4C2C-939C-1CBA4E72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9EB06-11BD-4F5F-BED5-921E1E845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DCC2E3-29C7-4A68-9981-82F045C99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4B1C3-F1D3-42B5-AF1C-32B8D05C6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8AD61C-4545-436D-A1DC-B94D7A0D9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F81617-725E-4703-8E05-1AD32174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分层 KV 以更慢介质换取更大容量。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E4B445-2F05-4772-8637-63B7F80E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E7CDDB-9AC7-4874-8373-DA69509A8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8E2331-1826-408D-B6EA-712883B3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E92429-4590-4373-BF27-7B26B2DC3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迁移收益取决于未来复用概率与传输时间。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953B05-C0FE-4C03-BCA2-8245BEB44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1609A3-B50F-4F78-8E47-D963DB58F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8E7E3-C48E-43AA-88E3-FAA60CA7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FA3A4B-088B-49D7-8B0B-88CB3345A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P/D 分离后，KV 还要跨实例交接。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55881B-FF3A-4F00-A393-3E211943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96E468-D79E-4EF1-83CF-7E59FA36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7751F0-1A02-4C69-AA50-D7B79A3A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48C6E5-42EB-4A2F-8721-9794D660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外部记忆可跨请求存在；KV 是否跨轮复用取决于路由与缓存策略。</a:t>
            </a:r>
          </a:p>
        </p:txBody>
      </p:sp>
    </p:spTree>
    <p:extLst>
      <p:ext uri="{BB962C8B-B14F-4D97-AF65-F5344CB8AC3E}">
        <p14:creationId xmlns:p14="http://schemas.microsoft.com/office/powerpoint/2010/main" val="924070573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572034-3604-45B2-81D8-5996CAD52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E1472-3BAF-4F7C-9424-044826AB5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6177FA-5CC7-4186-95D7-B9EC39A5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跨层级迁移与长生命周期状态的算例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A1CE7-012E-402C-9AD5-2A01687B7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9316EF-E900-408D-A1DF-AD71376F6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81BAB5-8C1B-4B03-AA26-8785FA2B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F9029-DAA8-42A8-BAE8-B33C4E93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697556-12CD-4DB9-8208-C9630623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8ACC9-84C9-4CB3-971B-D88A9BF3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1A1F54-903D-42B9-A89F-8C49DE559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2CC292-B724-4835-A334-FBB5D2A85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8B90A7-74C8-4702-B1F0-9FADEB11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4 GiB KV 经 25 GB/s 链路传输，理想下限约 172 ms。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A8562D-7C41-42B2-8669-0E1E89CEF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0DB567-6FE1-4282-978E-A63E8EE8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211A27-B0E6-4B1C-9CB4-0A2F7354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C27470-6244-4E6B-86E2-44B7BC92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若重新 prefill 只需 80 ms，迁移反而更慢。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265F7-F8F8-4103-9217-1BF75369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C5444-DEFF-4DCF-A105-E358723A2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2DFDC2-48F3-401C-A919-1DD9EFB98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50EF09-0550-44DE-9626-BB5F7472B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若该状态会被多次复用，迁移成本可被摊薄。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D8EA20-895C-4CF2-A0F6-CA84285B1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5722F1D-0324-418C-BC85-67971ACAB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73529D-0071-48B1-9989-01FA36E13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B81563-2FD4-491E-9B4F-A0FEECE6B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策略必须比较一次性成本与未来收益。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3B6B86-CE1C-419E-AFE7-F1C4B4F11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1231619347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0B08C16-45B2-49BA-9632-A1BF64E98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BC0F62-98BB-48C6-85AB-295B6BD69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20482-3FC3-484E-B9EC-BD39F1B9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跨层级迁移与长生命周期状态的完整过程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CFA632-9B97-4334-A07C-17232049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68CB63-0BD6-497B-86C5-A7EEB028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EB8C3-C4DC-406A-8E89-A03AF8B7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10F75-ED2D-487B-8C97-1BADFAA7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13FF3F-AF5D-4B16-9808-AD22EE90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3BFBDB-1FA7-415E-A5EA-C547730FB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BC806E-B095-4DAB-89B1-A2C41F93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4C4BA0-2AED-45DA-9A1A-D96CF30D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识别热、温、冷状态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ECD5B7-DB64-483F-8CF9-0D93CEE1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6D570-EDC6-4426-9E0F-2A90758BB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700847-244A-4845-A59B-070B067B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A0FCEB-A6D7-4B2B-9CFE-5E8EC14A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预测复用与恢复成本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961A58-BC74-4C52-AD31-F671D94C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C00F99-2F58-48EB-92A9-70A401876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F78578-8C57-459D-AD65-71068F96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734648-6BC4-4299-ADD2-CDEA5D1B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选择保留、迁移或丢弃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28E620-B981-4188-97ED-761556660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B2FFBD-1C06-4EEE-BE10-DE8E7DCC6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F36BFE-85FE-4783-804F-BF3F3837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DD175E-8F39-44D8-8A33-5CCD64AE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异步传输并校验版本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556514-6BC1-4780-95A7-4282A8839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33E8E1-13E6-4057-A4E4-8CF9BC1E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690E01-6E1C-467F-BAF4-EC2F554B5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D378EB-C630-48D4-B7A0-01F044FE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恢复后记录实际收益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EC96BB7-8DB2-405C-AC8F-845792A84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B22528-883F-485B-BB4D-3A93FE26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2015998731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671234-9D5B-4273-8EA4-4B1FD2A35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129956-D990-4479-AFC0-BCCE1107D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A70F5D-7B14-4F0B-AF3A-5D66CD3F3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跨层级迁移与长生命周期状态的常见误区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3E9FF-1BDE-41F5-B974-2CBB6037C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EA08B4-A8C7-439A-B2AB-543BFFDE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619837-7E40-4148-897C-7AB7FBDDD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96C04-9479-4350-8071-ADF95AC88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2FB27-D51C-44BC-9D4B-32A8716F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1C3716-FDFA-4EB2-A5F1-0DFBCE651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85A4D1-B907-43E5-BC11-50975D78D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92CFE-E30E-4333-A9CC-E1EB58D0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只比较容量不比较带宽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5604D5-ACE2-4A5B-BBD0-F477CE56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E47880-7A7C-4E9C-9E3B-11A0CB9E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D90FD6-BC0E-4DCD-93E7-8C8B292A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迁移阻塞关键执行流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55F30-1413-453B-B278-8A016CB4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1E854A-48E6-4157-B8FF-110EE976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AEA265-4F4D-4868-8052-85116B84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冷状态无限保留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2C7B44-9BE3-4AC9-BE24-57520DE80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CEDE7-C09D-4B4E-BAC1-1C191B3EA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51F0CC-976F-4153-A8BD-D9F68B27F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会话结束后未清理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1C0B13-B3CC-4C55-B939-BAD3602A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777497264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662824-37B8-4C2F-8226-C2BC3BAD1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255B6-D61F-4470-9B67-D99DF8DD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C46B25-820E-4E29-B751-F56EF2682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跨层级迁移与长生命周期状态的课堂讨论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F6F79B-E197-4F06-8619-9A014C6F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30D865-1446-4E9C-B4C3-19379E6A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0E93BE-AB94-475E-8C6A-437C5B7BA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ABD4F7-EE1E-4CFC-A8D8-8667099A5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BE6209-D8CE-4EBA-979C-2E04F839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793312-890B-491B-A045-FCD5325A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9B7193-14E4-4F3D-AE20-377CD0CD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587829-46F7-4CF1-8EE9-3913B9C9C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C0EA48-42D9-4272-B64A-FC0538639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什么时候重算胜过迁移？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185272-87E9-48EC-93B8-A0CF2B15D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2DB5FD-596C-4B6A-B78D-8D4A3CB0C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808CBC-0A78-481A-BF47-D2A5BD1AF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D4760-DBA5-4690-9BFD-7207712A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P/D 分离新增了什么状态问题？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831731-71BF-4409-9664-3CB13108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893E82-4274-4000-B92C-DCEAFBC90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F624FC-476C-4295-ACAA-9A1911B67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F9FBE0-8920-47FA-BA10-955472E1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agent 状态为何需要生命周期策略？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34AD8C-18F1-4E57-BE40-9BF15FA32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3DD911-E82D-4D71-BD83-53E96215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本节结论：把 GPU、CPU、远端缓存和 agent 会话放在一张状态图中。</a:t>
            </a:r>
          </a:p>
        </p:txBody>
      </p:sp>
    </p:spTree>
    <p:extLst>
      <p:ext uri="{BB962C8B-B14F-4D97-AF65-F5344CB8AC3E}">
        <p14:creationId xmlns:p14="http://schemas.microsoft.com/office/powerpoint/2010/main" val="1914933959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53E32F9-59B1-4866-93E0-6AD93C86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6978D0F-647A-4B2B-B520-DE7C6DC8E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952372A0-06A0-4B90-B581-37B5E2911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EA6AF195-DFD1-4CB2-BF69-42C5A54D5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71B4FA8-8B41-453B-B0AE-FE9F9BC2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D425ACA2-6454-4D2C-A66B-7B570D00C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给定模型层数、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head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head_dim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和精度，估算每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大小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DE7701C-0A96-4345-A46F-F5F34C65D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B65EE210-061F-4C4F-B1B7-BF44118B7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16-token block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推演三个不同长度请求的块表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9E02B30-3AE4-4842-866D-8F7724E4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13E6CE1-165D-4C4D-9A5B-C58C8B73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设计一个前缀共享后取消子请求的引用计数测试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7214B61-D77C-4A6C-BEEF-B363DFD4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练习产出：容量表、块表图和一个状态正确性测试。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DF71A01F-6658-44F4-A286-B75AFB1C5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76BE8FB7-1841-4839-A1A4-78A7C0327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5090348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EC1D01F-8517-4665-8793-31FF78ECA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3F7344F-620B-4185-8360-8BB6D1E5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本讲总结与延伸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ABED0C7-A8E6-4589-B79B-1342B301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4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7E4DE30-D141-485D-B953-3CB8F91C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EE648FD2-5518-4499-9606-91915A5E0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  KV Cache 是解码期间持续增长的派生状态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975D0D5-26E1-479D-9037-CF5768753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PagedAttention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用块表解耦逻辑序列与物理内存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B396392-31FE-40B2-8992-BFCBC27D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Prefix Cache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需要内容、版本和所有权同时匹配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AF5223DD-6CF6-420B-9C61-C63284A6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迁移与复用策略必须计算真实的数据移动成本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E291498-0E36-4881-820F-C3F01134A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延伸阅读：本讲引用论文与课程资料见相关页面。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CDBF7B56-2B13-40D1-B101-EA455E99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A1F565EB-9F42-4ABB-8492-6E808762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90518350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2026-09-08T09:34:58.0210000Z</dcterms:created>
  <dcterms:modified xsi:type="dcterms:W3CDTF">2026-09-08T09:34:58.0210000Z</dcterms:modified>
</coreProperties>
</file>