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56333049b6462c" /><Relationship Type="http://schemas.openxmlformats.org/officeDocument/2006/relationships/extended-properties" Target="/docProps/app.xml" Id="R11f7eac5feb84722" /><Relationship Type="http://schemas.openxmlformats.org/officeDocument/2006/relationships/officeDocument" Target="/ppt/presentation.xml" Id="R87f65697500841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8e4a61be6a45ef"/>
  </p:sldMasterIdLst>
  <p:notesMasterIdLst>
    <p:notesMasterId xmlns:r="http://schemas.openxmlformats.org/officeDocument/2006/relationships" r:id="Rcfec2ddbfa4f4229"/>
  </p:notesMasterIdLst>
  <p:sldIdLst>
    <p:sldId xmlns:r="http://schemas.openxmlformats.org/officeDocument/2006/relationships" id="256" r:id="R75c33af82e6a404d"/>
    <p:sldId xmlns:r="http://schemas.openxmlformats.org/officeDocument/2006/relationships" id="257" r:id="R1972b290aa1847ac"/>
    <p:sldId xmlns:r="http://schemas.openxmlformats.org/officeDocument/2006/relationships" id="258" r:id="Re5153f34e7a84619"/>
    <p:sldId xmlns:r="http://schemas.openxmlformats.org/officeDocument/2006/relationships" id="259" r:id="Reae9d63f00d947cf"/>
    <p:sldId xmlns:r="http://schemas.openxmlformats.org/officeDocument/2006/relationships" id="260" r:id="Rdb4098a5923f41d4"/>
    <p:sldId xmlns:r="http://schemas.openxmlformats.org/officeDocument/2006/relationships" id="261" r:id="R86d7133d7e85441c"/>
    <p:sldId xmlns:r="http://schemas.openxmlformats.org/officeDocument/2006/relationships" id="262" r:id="R958a6bda305847c6"/>
    <p:sldId xmlns:r="http://schemas.openxmlformats.org/officeDocument/2006/relationships" id="263" r:id="R703a31e4588f410b"/>
    <p:sldId xmlns:r="http://schemas.openxmlformats.org/officeDocument/2006/relationships" id="264" r:id="R76f18e9c40b5441c"/>
    <p:sldId xmlns:r="http://schemas.openxmlformats.org/officeDocument/2006/relationships" id="265" r:id="Rba716b4fa880469f"/>
    <p:sldId xmlns:r="http://schemas.openxmlformats.org/officeDocument/2006/relationships" id="266" r:id="R04d26c2ee0a04049"/>
    <p:sldId xmlns:r="http://schemas.openxmlformats.org/officeDocument/2006/relationships" id="267" r:id="R6582566a74cd43b8"/>
    <p:sldId xmlns:r="http://schemas.openxmlformats.org/officeDocument/2006/relationships" id="268" r:id="R5515ebc634174155"/>
    <p:sldId xmlns:r="http://schemas.openxmlformats.org/officeDocument/2006/relationships" id="269" r:id="R85e1171a27264ded"/>
    <p:sldId xmlns:r="http://schemas.openxmlformats.org/officeDocument/2006/relationships" id="270" r:id="R708baf70a4e9459d"/>
    <p:sldId xmlns:r="http://schemas.openxmlformats.org/officeDocument/2006/relationships" id="271" r:id="Rc8169638910b43a7"/>
    <p:sldId xmlns:r="http://schemas.openxmlformats.org/officeDocument/2006/relationships" id="272" r:id="Rae759a365b924c6d"/>
    <p:sldId xmlns:r="http://schemas.openxmlformats.org/officeDocument/2006/relationships" id="273" r:id="R2953bc4455144fbb"/>
    <p:sldId xmlns:r="http://schemas.openxmlformats.org/officeDocument/2006/relationships" id="274" r:id="R180d18cb5297401b"/>
    <p:sldId xmlns:r="http://schemas.openxmlformats.org/officeDocument/2006/relationships" id="275" r:id="Rc3e4b74689034a40"/>
    <p:sldId xmlns:r="http://schemas.openxmlformats.org/officeDocument/2006/relationships" id="276" r:id="Rc6c7e74b1e3e4423"/>
    <p:sldId xmlns:r="http://schemas.openxmlformats.org/officeDocument/2006/relationships" id="277" r:id="Rd23b76b52407451a"/>
    <p:sldId xmlns:r="http://schemas.openxmlformats.org/officeDocument/2006/relationships" id="278" r:id="Ra41e7ac329644510"/>
    <p:sldId xmlns:r="http://schemas.openxmlformats.org/officeDocument/2006/relationships" id="279" r:id="R5cc89f1ccd494d31"/>
    <p:sldId xmlns:r="http://schemas.openxmlformats.org/officeDocument/2006/relationships" id="280" r:id="R601afd3940f84491"/>
    <p:sldId xmlns:r="http://schemas.openxmlformats.org/officeDocument/2006/relationships" id="281" r:id="Ra8f36708ab1f4e2f"/>
    <p:sldId xmlns:r="http://schemas.openxmlformats.org/officeDocument/2006/relationships" id="282" r:id="Rbb8dfaebe4a44f8a"/>
    <p:sldId xmlns:r="http://schemas.openxmlformats.org/officeDocument/2006/relationships" id="283" r:id="R34325d3d86484fd0"/>
    <p:sldId xmlns:r="http://schemas.openxmlformats.org/officeDocument/2006/relationships" id="284" r:id="R45a0d1d5cb144cff"/>
    <p:sldId xmlns:r="http://schemas.openxmlformats.org/officeDocument/2006/relationships" id="285" r:id="Reea1c198c1f0491d"/>
    <p:sldId xmlns:r="http://schemas.openxmlformats.org/officeDocument/2006/relationships" id="286" r:id="R4dc5226e1fd247aa"/>
    <p:sldId xmlns:r="http://schemas.openxmlformats.org/officeDocument/2006/relationships" id="287" r:id="R848c0d147df04751"/>
    <p:sldId xmlns:r="http://schemas.openxmlformats.org/officeDocument/2006/relationships" id="288" r:id="R228cfdbbe3c84cd4"/>
    <p:sldId xmlns:r="http://schemas.openxmlformats.org/officeDocument/2006/relationships" id="289" r:id="R2b2fdededf024d77"/>
    <p:sldId xmlns:r="http://schemas.openxmlformats.org/officeDocument/2006/relationships" id="290" r:id="R5859a611c01d4ea1"/>
    <p:sldId xmlns:r="http://schemas.openxmlformats.org/officeDocument/2006/relationships" id="291" r:id="Rebba170d87fb4342"/>
    <p:sldId xmlns:r="http://schemas.openxmlformats.org/officeDocument/2006/relationships" id="292" r:id="Rf551170608634d39"/>
    <p:sldId xmlns:r="http://schemas.openxmlformats.org/officeDocument/2006/relationships" id="293" r:id="Rd5356e0c8cc14664"/>
    <p:sldId xmlns:r="http://schemas.openxmlformats.org/officeDocument/2006/relationships" id="294" r:id="R5a38cb06da354a41"/>
    <p:sldId xmlns:r="http://schemas.openxmlformats.org/officeDocument/2006/relationships" id="295" r:id="Refacacd84b874b29"/>
    <p:sldId xmlns:r="http://schemas.openxmlformats.org/officeDocument/2006/relationships" id="296" r:id="Ra175278c211042f7"/>
    <p:sldId xmlns:r="http://schemas.openxmlformats.org/officeDocument/2006/relationships" id="297" r:id="Rc84440480fcd4915"/>
    <p:sldId xmlns:r="http://schemas.openxmlformats.org/officeDocument/2006/relationships" id="298" r:id="R0feb57cb34b94597"/>
    <p:sldId xmlns:r="http://schemas.openxmlformats.org/officeDocument/2006/relationships" id="299" r:id="R8af3ab0cbf5d4f47"/>
    <p:sldId xmlns:r="http://schemas.openxmlformats.org/officeDocument/2006/relationships" id="300" r:id="R2b3c154b8f6f4da8"/>
    <p:sldId xmlns:r="http://schemas.openxmlformats.org/officeDocument/2006/relationships" id="301" r:id="Re737a81650c74f71"/>
    <p:sldId xmlns:r="http://schemas.openxmlformats.org/officeDocument/2006/relationships" id="302" r:id="R673aece9d2384832"/>
    <p:sldId xmlns:r="http://schemas.openxmlformats.org/officeDocument/2006/relationships" id="303" r:id="Rf5d50ebac4c1461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6e9943f2964bba" /><Relationship Type="http://schemas.openxmlformats.org/officeDocument/2006/relationships/slideMaster" Target="/ppt/slideMasters/slideMaster1.xml" Id="Rf18e4a61be6a45ef" /><Relationship Type="http://schemas.openxmlformats.org/officeDocument/2006/relationships/notesMaster" Target="/ppt/notesMasters/notesMaster1.xml" Id="Rcfec2ddbfa4f4229" /><Relationship Type="http://schemas.openxmlformats.org/officeDocument/2006/relationships/presProps" Target="/ppt/presProps.xml" Id="R4442bc2527804844" /><Relationship Type="http://schemas.openxmlformats.org/officeDocument/2006/relationships/viewProps" Target="/ppt/viewProps.xml" Id="Rd4273f7b16e74d0e" /><Relationship Type="http://schemas.openxmlformats.org/officeDocument/2006/relationships/tableStyles" Target="/ppt/tableStyles.xml" Id="R28189ec3e0504928" /><Relationship Type="http://schemas.openxmlformats.org/officeDocument/2006/relationships/slide" Target="/ppt/slides/slide1.xml" Id="R75c33af82e6a404d" /><Relationship Type="http://schemas.openxmlformats.org/officeDocument/2006/relationships/slide" Target="/ppt/slides/slide2.xml" Id="R1972b290aa1847ac" /><Relationship Type="http://schemas.openxmlformats.org/officeDocument/2006/relationships/slide" Target="/ppt/slides/slide3.xml" Id="Re5153f34e7a84619" /><Relationship Type="http://schemas.openxmlformats.org/officeDocument/2006/relationships/slide" Target="/ppt/slides/slide4.xml" Id="Reae9d63f00d947cf" /><Relationship Type="http://schemas.openxmlformats.org/officeDocument/2006/relationships/slide" Target="/ppt/slides/slide5.xml" Id="Rdb4098a5923f41d4" /><Relationship Type="http://schemas.openxmlformats.org/officeDocument/2006/relationships/slide" Target="/ppt/slides/slide6.xml" Id="R86d7133d7e85441c" /><Relationship Type="http://schemas.openxmlformats.org/officeDocument/2006/relationships/slide" Target="/ppt/slides/slide7.xml" Id="R958a6bda305847c6" /><Relationship Type="http://schemas.openxmlformats.org/officeDocument/2006/relationships/slide" Target="/ppt/slides/slide8.xml" Id="R703a31e4588f410b" /><Relationship Type="http://schemas.openxmlformats.org/officeDocument/2006/relationships/slide" Target="/ppt/slides/slide9.xml" Id="R76f18e9c40b5441c" /><Relationship Type="http://schemas.openxmlformats.org/officeDocument/2006/relationships/slide" Target="/ppt/slides/slide10.xml" Id="Rba716b4fa880469f" /><Relationship Type="http://schemas.openxmlformats.org/officeDocument/2006/relationships/slide" Target="/ppt/slides/slide11.xml" Id="R04d26c2ee0a04049" /><Relationship Type="http://schemas.openxmlformats.org/officeDocument/2006/relationships/slide" Target="/ppt/slides/slide12.xml" Id="R6582566a74cd43b8" /><Relationship Type="http://schemas.openxmlformats.org/officeDocument/2006/relationships/slide" Target="/ppt/slides/slide13.xml" Id="R5515ebc634174155" /><Relationship Type="http://schemas.openxmlformats.org/officeDocument/2006/relationships/slide" Target="/ppt/slides/slide14.xml" Id="R85e1171a27264ded" /><Relationship Type="http://schemas.openxmlformats.org/officeDocument/2006/relationships/slide" Target="/ppt/slides/slide15.xml" Id="R708baf70a4e9459d" /><Relationship Type="http://schemas.openxmlformats.org/officeDocument/2006/relationships/slide" Target="/ppt/slides/slide16.xml" Id="Rc8169638910b43a7" /><Relationship Type="http://schemas.openxmlformats.org/officeDocument/2006/relationships/slide" Target="/ppt/slides/slide17.xml" Id="Rae759a365b924c6d" /><Relationship Type="http://schemas.openxmlformats.org/officeDocument/2006/relationships/slide" Target="/ppt/slides/slide18.xml" Id="R2953bc4455144fbb" /><Relationship Type="http://schemas.openxmlformats.org/officeDocument/2006/relationships/slide" Target="/ppt/slides/slide19.xml" Id="R180d18cb5297401b" /><Relationship Type="http://schemas.openxmlformats.org/officeDocument/2006/relationships/slide" Target="/ppt/slides/slide20.xml" Id="Rc3e4b74689034a40" /><Relationship Type="http://schemas.openxmlformats.org/officeDocument/2006/relationships/slide" Target="/ppt/slides/slide21.xml" Id="Rc6c7e74b1e3e4423" /><Relationship Type="http://schemas.openxmlformats.org/officeDocument/2006/relationships/slide" Target="/ppt/slides/slide22.xml" Id="Rd23b76b52407451a" /><Relationship Type="http://schemas.openxmlformats.org/officeDocument/2006/relationships/slide" Target="/ppt/slides/slide23.xml" Id="Ra41e7ac329644510" /><Relationship Type="http://schemas.openxmlformats.org/officeDocument/2006/relationships/slide" Target="/ppt/slides/slide24.xml" Id="R5cc89f1ccd494d31" /><Relationship Type="http://schemas.openxmlformats.org/officeDocument/2006/relationships/slide" Target="/ppt/slides/slide25.xml" Id="R601afd3940f84491" /><Relationship Type="http://schemas.openxmlformats.org/officeDocument/2006/relationships/slide" Target="/ppt/slides/slide26.xml" Id="Ra8f36708ab1f4e2f" /><Relationship Type="http://schemas.openxmlformats.org/officeDocument/2006/relationships/slide" Target="/ppt/slides/slide27.xml" Id="Rbb8dfaebe4a44f8a" /><Relationship Type="http://schemas.openxmlformats.org/officeDocument/2006/relationships/slide" Target="/ppt/slides/slide28.xml" Id="R34325d3d86484fd0" /><Relationship Type="http://schemas.openxmlformats.org/officeDocument/2006/relationships/slide" Target="/ppt/slides/slide29.xml" Id="R45a0d1d5cb144cff" /><Relationship Type="http://schemas.openxmlformats.org/officeDocument/2006/relationships/slide" Target="/ppt/slides/slide30.xml" Id="Reea1c198c1f0491d" /><Relationship Type="http://schemas.openxmlformats.org/officeDocument/2006/relationships/slide" Target="/ppt/slides/slide31.xml" Id="R4dc5226e1fd247aa" /><Relationship Type="http://schemas.openxmlformats.org/officeDocument/2006/relationships/slide" Target="/ppt/slides/slide32.xml" Id="R848c0d147df04751" /><Relationship Type="http://schemas.openxmlformats.org/officeDocument/2006/relationships/slide" Target="/ppt/slides/slide33.xml" Id="R228cfdbbe3c84cd4" /><Relationship Type="http://schemas.openxmlformats.org/officeDocument/2006/relationships/slide" Target="/ppt/slides/slide34.xml" Id="R2b2fdededf024d77" /><Relationship Type="http://schemas.openxmlformats.org/officeDocument/2006/relationships/slide" Target="/ppt/slides/slide35.xml" Id="R5859a611c01d4ea1" /><Relationship Type="http://schemas.openxmlformats.org/officeDocument/2006/relationships/slide" Target="/ppt/slides/slide36.xml" Id="Rebba170d87fb4342" /><Relationship Type="http://schemas.openxmlformats.org/officeDocument/2006/relationships/slide" Target="/ppt/slides/slide37.xml" Id="Rf551170608634d39" /><Relationship Type="http://schemas.openxmlformats.org/officeDocument/2006/relationships/slide" Target="/ppt/slides/slide38.xml" Id="Rd5356e0c8cc14664" /><Relationship Type="http://schemas.openxmlformats.org/officeDocument/2006/relationships/slide" Target="/ppt/slides/slide39.xml" Id="R5a38cb06da354a41" /><Relationship Type="http://schemas.openxmlformats.org/officeDocument/2006/relationships/slide" Target="/ppt/slides/slide40.xml" Id="Refacacd84b874b29" /><Relationship Type="http://schemas.openxmlformats.org/officeDocument/2006/relationships/slide" Target="/ppt/slides/slide41.xml" Id="Ra175278c211042f7" /><Relationship Type="http://schemas.openxmlformats.org/officeDocument/2006/relationships/slide" Target="/ppt/slides/slide42.xml" Id="Rc84440480fcd4915" /><Relationship Type="http://schemas.openxmlformats.org/officeDocument/2006/relationships/slide" Target="/ppt/slides/slide43.xml" Id="R0feb57cb34b94597" /><Relationship Type="http://schemas.openxmlformats.org/officeDocument/2006/relationships/slide" Target="/ppt/slides/slide44.xml" Id="R8af3ab0cbf5d4f47" /><Relationship Type="http://schemas.openxmlformats.org/officeDocument/2006/relationships/slide" Target="/ppt/slides/slide45.xml" Id="R2b3c154b8f6f4da8" /><Relationship Type="http://schemas.openxmlformats.org/officeDocument/2006/relationships/slide" Target="/ppt/slides/slide46.xml" Id="Re737a81650c74f71" /><Relationship Type="http://schemas.openxmlformats.org/officeDocument/2006/relationships/slide" Target="/ppt/slides/slide47.xml" Id="R673aece9d2384832" /><Relationship Type="http://schemas.openxmlformats.org/officeDocument/2006/relationships/slide" Target="/ppt/slides/slide48.xml" Id="Rf5d50ebac4c1461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704953003341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92e6b1230a496b" /><Relationship Type="http://schemas.openxmlformats.org/officeDocument/2006/relationships/notesMaster" Target="/ppt/notesMasters/notesMaster1.xml" Id="R1800ea243cff436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05b4408faf4fae" /><Relationship Type="http://schemas.openxmlformats.org/officeDocument/2006/relationships/notesMaster" Target="/ppt/notesMasters/notesMaster1.xml" Id="Rdf719710bea542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ea123371e14e1d" /><Relationship Type="http://schemas.openxmlformats.org/officeDocument/2006/relationships/notesMaster" Target="/ppt/notesMasters/notesMaster1.xml" Id="R81a7042fea5847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1c4084df524d89" /><Relationship Type="http://schemas.openxmlformats.org/officeDocument/2006/relationships/notesMaster" Target="/ppt/notesMasters/notesMaster1.xml" Id="Rf2722b363fd4414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7540254722f49fd" /><Relationship Type="http://schemas.openxmlformats.org/officeDocument/2006/relationships/notesMaster" Target="/ppt/notesMasters/notesMaster1.xml" Id="Rf184bb574a8f4c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aa0f3f9c6a495e" /><Relationship Type="http://schemas.openxmlformats.org/officeDocument/2006/relationships/notesMaster" Target="/ppt/notesMasters/notesMaster1.xml" Id="R825240b57b7a44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c24377f8b7c4510" /><Relationship Type="http://schemas.openxmlformats.org/officeDocument/2006/relationships/notesMaster" Target="/ppt/notesMasters/notesMaster1.xml" Id="Ra68f054d0f5548c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bf387841a9486e" /><Relationship Type="http://schemas.openxmlformats.org/officeDocument/2006/relationships/notesMaster" Target="/ppt/notesMasters/notesMaster1.xml" Id="Ra167cd2a6fff4f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c61e46c85794ccf" /><Relationship Type="http://schemas.openxmlformats.org/officeDocument/2006/relationships/notesMaster" Target="/ppt/notesMasters/notesMaster1.xml" Id="R6f9179ea4f3946c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7fd1606e374f92" /><Relationship Type="http://schemas.openxmlformats.org/officeDocument/2006/relationships/notesMaster" Target="/ppt/notesMasters/notesMaster1.xml" Id="R145c53595bc04da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e767c7e98684dc1" /><Relationship Type="http://schemas.openxmlformats.org/officeDocument/2006/relationships/notesMaster" Target="/ppt/notesMasters/notesMaster1.xml" Id="R0f92b11b128342b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cb068ab7b4642c6" /><Relationship Type="http://schemas.openxmlformats.org/officeDocument/2006/relationships/notesMaster" Target="/ppt/notesMasters/notesMaster1.xml" Id="Radd02e36b0784be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c90085b3ecb4c93" /><Relationship Type="http://schemas.openxmlformats.org/officeDocument/2006/relationships/notesMaster" Target="/ppt/notesMasters/notesMaster1.xml" Id="R6f8828215c274c5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7661a13ec2e4033" /><Relationship Type="http://schemas.openxmlformats.org/officeDocument/2006/relationships/notesMaster" Target="/ppt/notesMasters/notesMaster1.xml" Id="R0fbb612f770f44c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e590a6e70bb4744" /><Relationship Type="http://schemas.openxmlformats.org/officeDocument/2006/relationships/notesMaster" Target="/ppt/notesMasters/notesMaster1.xml" Id="R10772d46a178464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a5a22e9816e45c2" /><Relationship Type="http://schemas.openxmlformats.org/officeDocument/2006/relationships/notesMaster" Target="/ppt/notesMasters/notesMaster1.xml" Id="Ra486aff965e0435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36f2f4339564386" /><Relationship Type="http://schemas.openxmlformats.org/officeDocument/2006/relationships/notesMaster" Target="/ppt/notesMasters/notesMaster1.xml" Id="Rdfbf4c557f4b480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6c5cd70c1b64358" /><Relationship Type="http://schemas.openxmlformats.org/officeDocument/2006/relationships/notesMaster" Target="/ppt/notesMasters/notesMaster1.xml" Id="Rf0072631539f4b1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84bbd9b62814fdb" /><Relationship Type="http://schemas.openxmlformats.org/officeDocument/2006/relationships/notesMaster" Target="/ppt/notesMasters/notesMaster1.xml" Id="R18f1ae2307e842a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aea92b32ce3442a" /><Relationship Type="http://schemas.openxmlformats.org/officeDocument/2006/relationships/notesMaster" Target="/ppt/notesMasters/notesMaster1.xml" Id="R2606614261944eb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b101c8d0a314d3e" /><Relationship Type="http://schemas.openxmlformats.org/officeDocument/2006/relationships/notesMaster" Target="/ppt/notesMasters/notesMaster1.xml" Id="R67cd4eb8630c43d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3078dfc240042eb" /><Relationship Type="http://schemas.openxmlformats.org/officeDocument/2006/relationships/notesMaster" Target="/ppt/notesMasters/notesMaster1.xml" Id="Rbf57e0743d72470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2ee36e906974e58" /><Relationship Type="http://schemas.openxmlformats.org/officeDocument/2006/relationships/notesMaster" Target="/ppt/notesMasters/notesMaster1.xml" Id="Rf69051d27746442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036831bd2ed492b" /><Relationship Type="http://schemas.openxmlformats.org/officeDocument/2006/relationships/notesMaster" Target="/ppt/notesMasters/notesMaster1.xml" Id="Rf8f822771f06420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0dd6a594a2a4576" /><Relationship Type="http://schemas.openxmlformats.org/officeDocument/2006/relationships/notesMaster" Target="/ppt/notesMasters/notesMaster1.xml" Id="R623bef20ba7b47c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aed1d1302bd4701" /><Relationship Type="http://schemas.openxmlformats.org/officeDocument/2006/relationships/notesMaster" Target="/ppt/notesMasters/notesMaster1.xml" Id="R46f6eaed0e6045c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ca4cf83c2f647c5" /><Relationship Type="http://schemas.openxmlformats.org/officeDocument/2006/relationships/notesMaster" Target="/ppt/notesMasters/notesMaster1.xml" Id="R2a3207f580b8459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361b1f63c0c49b4" /><Relationship Type="http://schemas.openxmlformats.org/officeDocument/2006/relationships/notesMaster" Target="/ppt/notesMasters/notesMaster1.xml" Id="R280b1539b2a847e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da0a515893d4470" /><Relationship Type="http://schemas.openxmlformats.org/officeDocument/2006/relationships/notesMaster" Target="/ppt/notesMasters/notesMaster1.xml" Id="R29dcd9eb9f09440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29353cce3c24004" /><Relationship Type="http://schemas.openxmlformats.org/officeDocument/2006/relationships/notesMaster" Target="/ppt/notesMasters/notesMaster1.xml" Id="Re080dadedebc48e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ad76122c69b4b4f" /><Relationship Type="http://schemas.openxmlformats.org/officeDocument/2006/relationships/notesMaster" Target="/ppt/notesMasters/notesMaster1.xml" Id="R0999df69381d4f9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8c9a62b6f98542f7" /><Relationship Type="http://schemas.openxmlformats.org/officeDocument/2006/relationships/notesMaster" Target="/ppt/notesMasters/notesMaster1.xml" Id="Raf7a7d2cc56a4c90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b4a78d035aa46ce" /><Relationship Type="http://schemas.openxmlformats.org/officeDocument/2006/relationships/notesMaster" Target="/ppt/notesMasters/notesMaster1.xml" Id="Raed39774b60d4272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ac7f4b24f1104654" /><Relationship Type="http://schemas.openxmlformats.org/officeDocument/2006/relationships/notesMaster" Target="/ppt/notesMasters/notesMaster1.xml" Id="Rf37e968a63e14a29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ae97cc7543bd446e" /><Relationship Type="http://schemas.openxmlformats.org/officeDocument/2006/relationships/notesMaster" Target="/ppt/notesMasters/notesMaster1.xml" Id="R8bc9eef2925b4b6a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3a603f8a5851472a" /><Relationship Type="http://schemas.openxmlformats.org/officeDocument/2006/relationships/notesMaster" Target="/ppt/notesMasters/notesMaster1.xml" Id="R3e326c5f543e49ad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324ae81760334f8e" /><Relationship Type="http://schemas.openxmlformats.org/officeDocument/2006/relationships/notesMaster" Target="/ppt/notesMasters/notesMaster1.xml" Id="R92e7aea64b6849f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dd395e35ba264a59" /><Relationship Type="http://schemas.openxmlformats.org/officeDocument/2006/relationships/notesMaster" Target="/ppt/notesMasters/notesMaster1.xml" Id="Rdf4971076df34eb9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e886c441fc3b455d" /><Relationship Type="http://schemas.openxmlformats.org/officeDocument/2006/relationships/notesMaster" Target="/ppt/notesMasters/notesMaster1.xml" Id="Rc6f6167a25954ae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b2762f6b25c84576" /><Relationship Type="http://schemas.openxmlformats.org/officeDocument/2006/relationships/notesMaster" Target="/ppt/notesMasters/notesMaster1.xml" Id="Ra58c1d9f094f445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0a783a1fc2aa4cd1" /><Relationship Type="http://schemas.openxmlformats.org/officeDocument/2006/relationships/notesMaster" Target="/ppt/notesMasters/notesMaster1.xml" Id="Rfe2f8ea02ec74c6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3a5e5e93a9054282" /><Relationship Type="http://schemas.openxmlformats.org/officeDocument/2006/relationships/notesMaster" Target="/ppt/notesMasters/notesMaster1.xml" Id="R297450993e8249d1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29500d6354534171" /><Relationship Type="http://schemas.openxmlformats.org/officeDocument/2006/relationships/notesMaster" Target="/ppt/notesMasters/notesMaster1.xml" Id="R1909f032a9e545c8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32d261d12bf04746" /><Relationship Type="http://schemas.openxmlformats.org/officeDocument/2006/relationships/notesMaster" Target="/ppt/notesMasters/notesMaster1.xml" Id="R199cb2b0dc3c4130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27130c3576d34425" /><Relationship Type="http://schemas.openxmlformats.org/officeDocument/2006/relationships/notesMaster" Target="/ppt/notesMasters/notesMaster1.xml" Id="Rd58dda65de40411a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a530fd9952c44760" /><Relationship Type="http://schemas.openxmlformats.org/officeDocument/2006/relationships/notesMaster" Target="/ppt/notesMasters/notesMaster1.xml" Id="Rf866c7e335fc4512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8d5bda2661641b8" /><Relationship Type="http://schemas.openxmlformats.org/officeDocument/2006/relationships/notesMaster" Target="/ppt/notesMasters/notesMaster1.xml" Id="R162d3224a4c94bbe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bb59f4e429ba4500" /><Relationship Type="http://schemas.openxmlformats.org/officeDocument/2006/relationships/notesMaster" Target="/ppt/notesMasters/notesMaster1.xml" Id="R5a07fa29c4134e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https://www.usenix.org/conference/osdi24/presentation/zhong-yinmin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https://www.usenix.org/conference/fast25/presentation/qin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1 教师备注：围绕“用组件边界建立代码地图”依次说明机制、量化方法与适用边界。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2 教师备注：围绕“追踪一次 iteration 的数据结构”依次说明机制、量化方法与适用边界。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3 教师备注：围绕“并行与 P/D 分离的通信边界”依次说明机制、量化方法与适用边界。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专题 4 教师备注：围绕“从源码阅读走向可验证修改”依次说明机制、量化方法与适用边界。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逐块讲解；每一块都要求学生用自己的话复述，不直接跳到术语结论。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算例不要直接揭示最后一步。停顿 2–3 分钟，让学生先写出式子和单位，再共同核对。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沿箭头完整讲一遍，再倒序追问：某一步失败时，上一步留下的状态由谁清理？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每个误区请学生举一个反例。强调这些不是措辞问题，而是会直接导致错误设计或错误结论。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不把答案直接放在屏幕上。先收集两种不同解释，再用本模块目标收束。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ba84d411d242d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7d278c9ebc49b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35bafcde5f406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937514239e424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089110f2e246e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8a852f78994d5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2bcf3306124ac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769fa356564004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7f43554c67471a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fb01d8010b4d0d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5ebae8d3ae4ed1" /></Relationships>
</file>

<file path=ppt/slideLayouts/slideLayout1.xml><?xml version="1.0" encoding="utf-8"?>
<p:sldLayout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BEC5774-9CAA-4EE2-88BC-766C2732963E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198800" y="914400"/>
            <a:ext cx="9799200" cy="25704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副标题 2">
            <a:extLst xmlns:a="http://schemas.openxmlformats.org/drawingml/2006/main">
              <a:ext uri="{FF2B5EF4-FFF2-40B4-BE49-F238E27FC236}">
                <a16:creationId xmlns:a16="http://schemas.microsoft.com/office/drawing/2014/main" id="{3816BE7A-DD0A-49F3-AC15-D277AFCBDB3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198800" y="3560400"/>
            <a:ext cx="9799200" cy="1472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单击此处编辑母版副标题样式</a:t>
            </a:r>
            <a:endParaRPr/>
          </a:p>
        </p:txBody>
      </p:sp>
      <p:sp>
        <p:nvSpPr>
          <p:cNvPr id="16" name="日期占位符 15">
            <a:extLst xmlns:a="http://schemas.openxmlformats.org/drawingml/2006/main">
              <a:ext uri="{FF2B5EF4-FFF2-40B4-BE49-F238E27FC236}">
                <a16:creationId xmlns:a16="http://schemas.microsoft.com/office/drawing/2014/main" id="{B2E2F848-DA61-482A-B868-9405502D11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页脚占位符 16">
            <a:extLst xmlns:a="http://schemas.openxmlformats.org/drawingml/2006/main">
              <a:ext uri="{FF2B5EF4-FFF2-40B4-BE49-F238E27FC236}">
                <a16:creationId xmlns:a16="http://schemas.microsoft.com/office/drawing/2014/main" id="{B6FECC1D-69E1-4E0E-9979-0A02CC92F02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灯片编号占位符 17">
            <a:extLst xmlns:a="http://schemas.openxmlformats.org/drawingml/2006/main">
              <a:ext uri="{FF2B5EF4-FFF2-40B4-BE49-F238E27FC236}">
                <a16:creationId xmlns:a16="http://schemas.microsoft.com/office/drawing/2014/main" id="{4F63BDB5-7B81-444D-B4B6-4F0267E8AE8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F2403929-B992-4D52-8DCA-237D7995C7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9773F218-2A26-4BC8-855B-6145857CE47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490400"/>
            <a:ext cx="10969200" cy="47592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6DE50029-731B-4031-A265-9DCDC1B11DD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083B5B13-822D-4039-85BD-8929ECC649D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A3A88234-D73F-4B43-998D-0A1843E2CC2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F5284FB-FB9F-416E-AC3B-30C47023D5EE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990800" y="3848400"/>
            <a:ext cx="7768800" cy="766800"/>
          </a:xfrm>
        </p:spPr>
        <p:txBody>
          <a:bodyPr xmlns:a="http://schemas.openxmlformats.org/drawingml/2006/main" lIns="90000" tIns="46800" rIns="90000" bIns="46800" anchor="b">
            <a:normAutofit/>
          </a:bodyPr>
          <a:lstStyle xmlns:a="http://schemas.openxmlformats.org/drawingml/2006/main">
            <a:lvl1pPr>
              <a:buNone/>
              <a:defRPr sz="4400"/>
            </a:lvl1pPr>
          </a:lstStyle>
          <a:p xmlns:a="http://schemas.openxmlformats.org/drawingml/2006/main">
            <a:r>
              <a:t>单击此处编辑标题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40CD583E-B4BE-4391-8F22-6836D8069E8C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1990800" y="4615200"/>
            <a:ext cx="7768800" cy="867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A69029F5-ADE3-4006-9754-8766F3BB34D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597E7C22-9548-47FA-8530-E0A47550BB0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A74E5B6B-B6D0-4849-8E4B-E93E15102A7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0098B180-6FCA-470A-963B-4C6A60B91A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8D13AD12-121F-489A-9AB1-D6A389C9F30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8400" y="1501200"/>
            <a:ext cx="5176800" cy="47484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8500752F-5BA9-462A-B414-BB1EC141E896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411600" y="1501200"/>
            <a:ext cx="5176800" cy="47484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1A757EF0-C998-41E2-90D7-17AE3FEE218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C6C47846-F5F7-4C6F-90AA-004BB8C143E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B24D902A-B145-4E0D-9D96-D13A433C101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C8926B18-FC71-4A4B-9674-9BDACC54D9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DACE78BC-1D0F-426D-A7DC-65362D9C5685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08400" y="1429200"/>
            <a:ext cx="5342400" cy="381600"/>
          </a:xfrm>
        </p:spPr>
        <p:txBody>
          <a:bodyPr xmlns:a="http://schemas.openxmlformats.org/drawingml/2006/main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667C3EB9-450E-44FB-BFC2-B888B2DAC3EC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840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E2E28A3F-E0BC-4A6F-9A71-BBC648155D03}"/>
              </a:ext>
            </a:extLst>
          </p:cNvPr>
          <p:cNvSpPr>
            <a:spLocks xmlns:a="http://schemas.openxmlformats.org/drawingml/2006/main" noGrp="1"/>
          </p:cNvSpPr>
          <p:nvPr>
            <p:ph type="body" idx="3" hasCustomPrompt="1"/>
          </p:nvPr>
        </p:nvSpPr>
        <p:spPr>
          <a:xfrm xmlns:a="http://schemas.openxmlformats.org/drawingml/2006/main">
            <a:off x="6235750" y="1421729"/>
            <a:ext cx="5342400" cy="381600"/>
          </a:xfrm>
        </p:spPr>
        <p:txBody>
          <a:bodyPr xmlns:a="http://schemas.openxmlformats.org/drawingml/2006/main" vert="horz" lIns="101600" tIns="38100" rIns="76200" bIns="38100" anchor="t">
            <a:normAutofit/>
          </a:bodyPr>
          <a:lstStyle xmlns:a="http://schemas.openxmlformats.org/drawingml/2006/main"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单击此处编辑文本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14D9F95E-B3C1-4E04-8796-5BE97EED6512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235750" y="1854000"/>
            <a:ext cx="5342400" cy="4395600"/>
          </a:xfrm>
        </p:spPr>
        <p:txBody>
          <a:bodyPr xmlns:a="http://schemas.openxmlformats.org/drawingml/2006/main" vert="horz" lIns="101600" tIns="0" rIns="8255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17036621-FEA6-4D01-9876-B476916FA44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EF29E9AC-7070-49CD-B892-F1CA9B610C5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D8D02B0C-0C4F-4409-9619-E362BC87EEB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9E09984-91F7-4E21-B420-7AC59D0444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</p:spPr>
        <p:txBody>
          <a:bodyPr xmlns:a="http://schemas.openxmlformats.org/drawingml/2006/main" vert="horz" lIns="90000" tIns="46800" rIns="90000" bIns="46800" anchor="ctr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8C29B020-5B71-4A59-983C-4D9B0E2A0B0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B4D28DAF-378F-4CFF-851D-90FF64D76C7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1295ECFC-9FE5-4779-89D3-C5F029DAFD1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9B451F65-B56E-4652-BCB3-9D047210AA2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A3C1E36F-0E9A-4DD2-ABC6-B5980ECA970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74E859BF-E625-4D0B-8122-3380611FD2D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图片占位符 2">
            <a:extLst xmlns:a="http://schemas.openxmlformats.org/drawingml/2006/main">
              <a:ext uri="{FF2B5EF4-FFF2-40B4-BE49-F238E27FC236}">
                <a16:creationId xmlns:a16="http://schemas.microsoft.com/office/drawing/2014/main" id="{30540B9F-6C11-445E-8E5C-945EAAFB443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608400" y="1555200"/>
            <a:ext cx="5233077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endParaRPr/>
          </a:p>
        </p:txBody>
      </p:sp>
      <p:sp>
        <p:nvSpPr>
          <p:cNvPr id="4" name="文本占位符 3">
            <a:extLst xmlns:a="http://schemas.openxmlformats.org/drawingml/2006/main">
              <a:ext uri="{FF2B5EF4-FFF2-40B4-BE49-F238E27FC236}">
                <a16:creationId xmlns:a16="http://schemas.microsoft.com/office/drawing/2014/main" id="{E9F3E884-E853-443B-8BC9-D122026FE08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350400" y="1555200"/>
            <a:ext cx="5227200" cy="4608000"/>
          </a:xfr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>
            <a:lvl1pPr>
              <a:buNone/>
              <a:defRPr sz="16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15BBDD68-6476-4F12-AA4C-8EEA479C806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349283D7-DBEF-42DB-92CD-3AEA0FF9C42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4EA3DF6D-6AE1-4AA5-AA89-01825CCA9CD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标题 8">
            <a:extLst xmlns:a="http://schemas.openxmlformats.org/drawingml/2006/main">
              <a:ext uri="{FF2B5EF4-FFF2-40B4-BE49-F238E27FC236}">
                <a16:creationId xmlns:a16="http://schemas.microsoft.com/office/drawing/2014/main" id="{F46BF1DE-C418-4686-A3AB-C9EB10B100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竖排标题 1">
            <a:extLst xmlns:a="http://schemas.openxmlformats.org/drawingml/2006/main">
              <a:ext uri="{FF2B5EF4-FFF2-40B4-BE49-F238E27FC236}">
                <a16:creationId xmlns:a16="http://schemas.microsoft.com/office/drawing/2014/main" id="{A0CA02EA-FABA-49E0-BE59-05C5F8FDC3D4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0234800" y="914400"/>
            <a:ext cx="1044000" cy="5029200"/>
          </a:xfrm>
        </p:spPr>
        <p:txBody>
          <a:bodyPr xmlns:a="http://schemas.openxmlformats.org/drawingml/2006/main" vert="eaVert" lIns="90000" tIns="46800" rIns="90000" bIns="46800" anchor="ctr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3" name="竖排文字占位符 2">
            <a:extLst xmlns:a="http://schemas.openxmlformats.org/drawingml/2006/main">
              <a:ext uri="{FF2B5EF4-FFF2-40B4-BE49-F238E27FC236}">
                <a16:creationId xmlns:a16="http://schemas.microsoft.com/office/drawing/2014/main" id="{F916903C-0ADE-4ED9-B492-86DA3FDEE7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14400" y="914400"/>
            <a:ext cx="9169200" cy="5029200"/>
          </a:xfrm>
        </p:spPr>
        <p:txBody>
          <a:bodyPr xmlns:a="http://schemas.openxmlformats.org/drawingml/2006/main" vert="eaVert" lIns="46800" tIns="46800" rIns="46800" bIns="46800"/>
          <a:lstStyle xmlns:a="http://schemas.openxmlformats.org/drawingml/2006/main">
            <a:lvl1pPr marL="228600" indent="-228600">
              <a:spcAft>
                <a:spcPts val="1000"/>
              </a:spcAft>
              <a:buNone/>
              <a:defRPr spc="300"/>
            </a:lvl1pPr>
            <a:lvl2pPr marL="685800" indent="-228600">
              <a:buNone/>
              <a:defRPr spc="300"/>
            </a:lvl2pPr>
            <a:lvl3pPr marL="1143000" indent="-228600">
              <a:buNone/>
              <a:defRPr spc="300"/>
            </a:lvl3pPr>
            <a:lvl4pPr marL="1600200" indent="-228600">
              <a:buNone/>
              <a:defRPr spc="300"/>
            </a:lvl4pPr>
            <a:lvl5pPr marL="2057400" indent="-228600">
              <a:buNone/>
              <a:defRPr spc="300"/>
            </a:lvl5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A759BF92-ED65-4E6D-A095-69725E40E17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794B1ECB-2A77-4B54-8C62-2C807FDDAA8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AB2CF15-78B3-4077-93F1-79275DB52DF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0050A6E5-69F2-40F7-ABAB-23252CEB986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85855F2A-45E7-4A75-A11C-7CF147820C6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3960BBD9-EC2E-43B4-938B-89FCCB2FC7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内容占位符 6">
            <a:extLst xmlns:a="http://schemas.openxmlformats.org/drawingml/2006/main">
              <a:ext uri="{FF2B5EF4-FFF2-40B4-BE49-F238E27FC236}">
                <a16:creationId xmlns:a16="http://schemas.microsoft.com/office/drawing/2014/main" id="{0163CF4D-3B9A-43FB-9D2A-593B087CC27D}"/>
              </a:ext>
            </a:extLst>
          </p:cNvPr>
          <p:cNvSpPr>
            <a:spLocks xmlns:a="http://schemas.openxmlformats.org/drawingml/2006/main" noGrp="1"/>
          </p:cNvSpPr>
          <p:nvPr>
            <p:ph idx="13"/>
          </p:nvPr>
        </p:nvSpPr>
        <p:spPr>
          <a:xfrm xmlns:a="http://schemas.openxmlformats.org/drawingml/2006/main">
            <a:off x="608400" y="774000"/>
            <a:ext cx="10972800" cy="5482800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B5208999-8584-4493-92A0-7966A53CE89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C0570FDA-ABA2-41F4-8C40-3D0D3A15826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2EEE35FC-6331-48CF-9420-AF46669B838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19718705-ADD6-498F-8EE4-13E88405AF61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198800" y="2484000"/>
            <a:ext cx="9799200" cy="1018800"/>
          </a:xfrm>
        </p:spPr>
        <p:txBody>
          <a:bodyPr xmlns:a="http://schemas.openxmlformats.org/drawingml/2006/main" vert="horz" lIns="90000" tIns="46800" rIns="90000" bIns="46800" anchor="t">
            <a:normAutofit/>
          </a:bodyPr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pPr lvl="0">
              <a:buNone/>
            </a:pPr>
            <a:r>
              <a:t>单击此处编辑标题</a:t>
            </a:r>
            <a:endParaRPr/>
          </a:p>
        </p:txBody>
      </p:sp>
      <p:sp>
        <p:nvSpPr>
          <p:cNvPr id="7" name="文本占位符 6">
            <a:extLst xmlns:a="http://schemas.openxmlformats.org/drawingml/2006/main">
              <a:ext uri="{FF2B5EF4-FFF2-40B4-BE49-F238E27FC236}">
                <a16:creationId xmlns:a16="http://schemas.microsoft.com/office/drawing/2014/main" id="{5C3327F9-3120-47D9-BA3B-9EB96A4A9FA2}"/>
              </a:ext>
            </a:extLst>
          </p:cNvPr>
          <p:cNvSpPr>
            <a:spLocks xmlns:a="http://schemas.openxmlformats.org/drawingml/2006/main" noGrp="1"/>
          </p:cNvSpPr>
          <p:nvPr>
            <p:ph type="body" idx="13"/>
          </p:nvPr>
        </p:nvSpPr>
        <p:spPr>
          <a:xfrm xmlns:a="http://schemas.openxmlformats.org/drawingml/2006/main">
            <a:off x="1198800" y="3560400"/>
            <a:ext cx="9799200" cy="471600"/>
          </a:xfrm>
        </p:spPr>
        <p:txBody>
          <a:bodyPr xmlns:a="http://schemas.openxmlformats.org/drawingml/2006/main" lIns="90000" tIns="46800" rIns="90000" bIns="46800">
            <a:normAutofit/>
          </a:bodyPr>
          <a:lstStyle xmlns:a="http://schemas.openxmlformats.org/drawingml/2006/main">
            <a:lvl1pPr algn="ctr">
              <a:lnSpc>
                <a:spcPct val="110000"/>
              </a:lnSpc>
              <a:buNone/>
              <a:defRPr sz="2400" spc="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80a83a9ec424a80" /><Relationship Type="http://schemas.openxmlformats.org/officeDocument/2006/relationships/slideLayout" Target="/ppt/slideLayouts/slideLayout1.xml" Id="R0ea3b9faafe349b2" /><Relationship Type="http://schemas.openxmlformats.org/officeDocument/2006/relationships/slideLayout" Target="/ppt/slideLayouts/slideLayout2.xml" Id="R6e5bbfe149c8488e" /><Relationship Type="http://schemas.openxmlformats.org/officeDocument/2006/relationships/slideLayout" Target="/ppt/slideLayouts/slideLayout3.xml" Id="Re562773acdc54e6e" /><Relationship Type="http://schemas.openxmlformats.org/officeDocument/2006/relationships/slideLayout" Target="/ppt/slideLayouts/slideLayout4.xml" Id="R466d662654694d52" /><Relationship Type="http://schemas.openxmlformats.org/officeDocument/2006/relationships/slideLayout" Target="/ppt/slideLayouts/slideLayout5.xml" Id="R0f73f196a8474617" /><Relationship Type="http://schemas.openxmlformats.org/officeDocument/2006/relationships/slideLayout" Target="/ppt/slideLayouts/slideLayout6.xml" Id="Rdcde10a177ea476b" /><Relationship Type="http://schemas.openxmlformats.org/officeDocument/2006/relationships/slideLayout" Target="/ppt/slideLayouts/slideLayout7.xml" Id="R4eb0f64cad574d19" /><Relationship Type="http://schemas.openxmlformats.org/officeDocument/2006/relationships/slideLayout" Target="/ppt/slideLayouts/slideLayout8.xml" Id="Rd6c6e72eeea0412f" /><Relationship Type="http://schemas.openxmlformats.org/officeDocument/2006/relationships/slideLayout" Target="/ppt/slideLayouts/slideLayout9.xml" Id="Rf6c8c01b03eb47b6" /><Relationship Type="http://schemas.openxmlformats.org/officeDocument/2006/relationships/slideLayout" Target="/ppt/slideLayouts/slideLayout10.xml" Id="R3feb99891a444d22" /><Relationship Type="http://schemas.openxmlformats.org/officeDocument/2006/relationships/slideLayout" Target="/ppt/slideLayouts/slideLayout11.xml" Id="R7254f2a99f3d4e30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1396A9D6-4612-4F88-9113-6432A6C6654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8400" y="608400"/>
            <a:ext cx="10969200" cy="705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170" tIns="46990" rIns="90170" bIns="46990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6EB48046-896E-418D-B16C-4ADF3D84333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8400" y="1490400"/>
            <a:ext cx="10969200" cy="4759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0000" tIns="46800" rIns="90000" bIns="4680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第三级</a:t>
            </a:r>
            <a:endParaRPr/>
          </a:p>
          <a:p xmlns:a="http://schemas.openxmlformats.org/drawingml/2006/main">
            <a:pPr lvl="3">
              <a:buNone/>
            </a:pPr>
            <a:r>
              <a:t>第四级</a:t>
            </a:r>
            <a:endParaRPr/>
          </a:p>
          <a:p xmlns:a="http://schemas.openxmlformats.org/drawingml/2006/main">
            <a:pPr lvl="4">
              <a:buNone/>
            </a:pPr>
            <a:r>
              <a:t>第五级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91A44891-EE88-46A8-B840-9648B8107B68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120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l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E1731DF1-FB36-405A-8BE9-1C1F4CB28D3F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116000" y="6314400"/>
            <a:ext cx="396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ct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7330A62D-430C-4973-BDC9-B48D352707D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877600" y="6314400"/>
            <a:ext cx="2700000" cy="316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>
            <a:lvl1pPr algn="r">
              <a:buNone/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a3b9faafe349b2"/>
    <p:sldLayoutId xmlns:r="http://schemas.openxmlformats.org/officeDocument/2006/relationships" id="2147483650" r:id="R6e5bbfe149c8488e"/>
    <p:sldLayoutId xmlns:r="http://schemas.openxmlformats.org/officeDocument/2006/relationships" id="2147483651" r:id="Re562773acdc54e6e"/>
    <p:sldLayoutId xmlns:r="http://schemas.openxmlformats.org/officeDocument/2006/relationships" id="2147483652" r:id="R466d662654694d52"/>
    <p:sldLayoutId xmlns:r="http://schemas.openxmlformats.org/officeDocument/2006/relationships" id="2147483653" r:id="R0f73f196a8474617"/>
    <p:sldLayoutId xmlns:r="http://schemas.openxmlformats.org/officeDocument/2006/relationships" id="2147483654" r:id="Rdcde10a177ea476b"/>
    <p:sldLayoutId xmlns:r="http://schemas.openxmlformats.org/officeDocument/2006/relationships" id="2147483655" r:id="R4eb0f64cad574d19"/>
    <p:sldLayoutId xmlns:r="http://schemas.openxmlformats.org/officeDocument/2006/relationships" id="2147483656" r:id="Rd6c6e72eeea0412f"/>
    <p:sldLayoutId xmlns:r="http://schemas.openxmlformats.org/officeDocument/2006/relationships" id="2147483657" r:id="Rf6c8c01b03eb47b6"/>
    <p:sldLayoutId xmlns:r="http://schemas.openxmlformats.org/officeDocument/2006/relationships" id="2147483658" r:id="R3feb99891a444d22"/>
    <p:sldLayoutId xmlns:r="http://schemas.openxmlformats.org/officeDocument/2006/relationships" id="2147483659" r:id="R7254f2a99f3d4e30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3600" b="0" u="none" kern="1200" cap="none" spc="300" baseline="0">
          <a:solidFill>
            <a:schemeClr val="tx1">
              <a:lumMod val="85000"/>
              <a:lumOff val="15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0"/>
        </a:spcBef>
        <a:spcAft>
          <a:spcPts val="1000"/>
        </a:spcAft>
        <a:buFont typeface="Arial"/>
        <a:buChar char="●"/>
        <a:defRPr sz="18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tabLst>
          <a:tab pos="1609725" algn="l"/>
          <a:tab pos="1609725" algn="l"/>
          <a:tab pos="1609725" algn="l"/>
          <a:tab pos="1609725" algn="l"/>
        </a:tabLst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120000"/>
        </a:lnSpc>
        <a:spcBef>
          <a:spcPts val="0"/>
        </a:spcBef>
        <a:spcAft>
          <a:spcPts val="600"/>
        </a:spcAft>
        <a:buFont typeface="Arial"/>
        <a:buChar char="●"/>
        <a:defRPr sz="16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Wingdings"/>
        <a:buChar char="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120000"/>
        </a:lnSpc>
        <a:spcBef>
          <a:spcPts val="0"/>
        </a:spcBef>
        <a:spcAft>
          <a:spcPts val="300"/>
        </a:spcAft>
        <a:buFont typeface="Arial"/>
        <a:buChar char="•"/>
        <a:defRPr sz="1400" u="none" kern="1200" cap="none" spc="150" baseline="0">
          <a:solidFill>
            <a:schemeClr val="tx1">
              <a:lumMod val="65000"/>
              <a:lumOff val="35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d20678045dd4aa0" /><Relationship Type="http://schemas.openxmlformats.org/officeDocument/2006/relationships/notesSlide" Target="/ppt/notesSlides/notesSlide1.xml" Id="R09279a16033641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43524a061854ae6" /><Relationship Type="http://schemas.openxmlformats.org/officeDocument/2006/relationships/notesSlide" Target="/ppt/notesSlides/notesSlide2.xml" Id="R3ad331294fc54c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46c9f0cfab745c4" /><Relationship Type="http://schemas.openxmlformats.org/officeDocument/2006/relationships/notesSlide" Target="/ppt/notesSlides/notesSlide3.xml" Id="Ra70fdde29a6b4b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7f69a8114664663" /><Relationship Type="http://schemas.openxmlformats.org/officeDocument/2006/relationships/notesSlide" Target="/ppt/notesSlides/notesSlide4.xml" Id="R7383618768f149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f80ca812d5d4271" /><Relationship Type="http://schemas.openxmlformats.org/officeDocument/2006/relationships/notesSlide" Target="/ppt/notesSlides/notesSlide5.xml" Id="R8ad81c0297de495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8f2abee9bac4c11" /><Relationship Type="http://schemas.openxmlformats.org/officeDocument/2006/relationships/notesSlide" Target="/ppt/notesSlides/notesSlide6.xml" Id="R7ccc7948c9c5417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b312ab733bd4bd5" /><Relationship Type="http://schemas.openxmlformats.org/officeDocument/2006/relationships/notesSlide" Target="/ppt/notesSlides/notesSlide7.xml" Id="R1047363cf01944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6ef623ec0c747e1" /><Relationship Type="http://schemas.openxmlformats.org/officeDocument/2006/relationships/notesSlide" Target="/ppt/notesSlides/notesSlide8.xml" Id="Ra3ed79debf6849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163f1b3a7544d52" /><Relationship Type="http://schemas.openxmlformats.org/officeDocument/2006/relationships/notesSlide" Target="/ppt/notesSlides/notesSlide9.xml" Id="Rb2f91afe313842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e0251f1da2a4975" /><Relationship Type="http://schemas.openxmlformats.org/officeDocument/2006/relationships/notesSlide" Target="/ppt/notesSlides/notesSlide10.xml" Id="R644730f4125c44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9a328bb9cc847d6" /><Relationship Type="http://schemas.openxmlformats.org/officeDocument/2006/relationships/notesSlide" Target="/ppt/notesSlides/notesSlide11.xml" Id="Rdb5d314130cc4a7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c3f5dcd179249e1" /><Relationship Type="http://schemas.openxmlformats.org/officeDocument/2006/relationships/notesSlide" Target="/ppt/notesSlides/notesSlide12.xml" Id="R1e5d0903c9034d1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166762c75464d46" /><Relationship Type="http://schemas.openxmlformats.org/officeDocument/2006/relationships/notesSlide" Target="/ppt/notesSlides/notesSlide13.xml" Id="Rd03113b9be88434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054bf58bc464ab6" /><Relationship Type="http://schemas.openxmlformats.org/officeDocument/2006/relationships/notesSlide" Target="/ppt/notesSlides/notesSlide14.xml" Id="R99d92a077c4643e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9486556bef54679" /><Relationship Type="http://schemas.openxmlformats.org/officeDocument/2006/relationships/notesSlide" Target="/ppt/notesSlides/notesSlide15.xml" Id="R73e0feebe87d4e7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8badd36717b41c8" /><Relationship Type="http://schemas.openxmlformats.org/officeDocument/2006/relationships/notesSlide" Target="/ppt/notesSlides/notesSlide16.xml" Id="R42766a3eb76c482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04034a126874849" /><Relationship Type="http://schemas.openxmlformats.org/officeDocument/2006/relationships/notesSlide" Target="/ppt/notesSlides/notesSlide17.xml" Id="Recc955410d57489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de2d457f5bb4f5e" /><Relationship Type="http://schemas.openxmlformats.org/officeDocument/2006/relationships/notesSlide" Target="/ppt/notesSlides/notesSlide18.xml" Id="Rea55477fd2e34a6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7659cecf14f4c7b" /><Relationship Type="http://schemas.openxmlformats.org/officeDocument/2006/relationships/notesSlide" Target="/ppt/notesSlides/notesSlide19.xml" Id="R2961d21d8987419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7ed4ff083914c65" /><Relationship Type="http://schemas.openxmlformats.org/officeDocument/2006/relationships/notesSlide" Target="/ppt/notesSlides/notesSlide20.xml" Id="Rd63af21ae7414f2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beec29591b34af2" /><Relationship Type="http://schemas.openxmlformats.org/officeDocument/2006/relationships/notesSlide" Target="/ppt/notesSlides/notesSlide21.xml" Id="R79eb007e809c45f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2979d4322fc458a" /><Relationship Type="http://schemas.openxmlformats.org/officeDocument/2006/relationships/notesSlide" Target="/ppt/notesSlides/notesSlide22.xml" Id="R732670d99765483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8b0213e8bc4902" /><Relationship Type="http://schemas.openxmlformats.org/officeDocument/2006/relationships/notesSlide" Target="/ppt/notesSlides/notesSlide23.xml" Id="R12f59ff914a749c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dc607ede7d4435" /><Relationship Type="http://schemas.openxmlformats.org/officeDocument/2006/relationships/notesSlide" Target="/ppt/notesSlides/notesSlide24.xml" Id="R44e3f60e1fd74b6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8ee14a7b234f03" /><Relationship Type="http://schemas.openxmlformats.org/officeDocument/2006/relationships/notesSlide" Target="/ppt/notesSlides/notesSlide25.xml" Id="R25b913815dda47f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1745f0986422f" /><Relationship Type="http://schemas.openxmlformats.org/officeDocument/2006/relationships/notesSlide" Target="/ppt/notesSlides/notesSlide26.xml" Id="R44855309ce7c43a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4a169c631849bf" /><Relationship Type="http://schemas.openxmlformats.org/officeDocument/2006/relationships/notesSlide" Target="/ppt/notesSlides/notesSlide27.xml" Id="Rafbfb22bfc3e4d4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79e74e120743f9" /><Relationship Type="http://schemas.openxmlformats.org/officeDocument/2006/relationships/notesSlide" Target="/ppt/notesSlides/notesSlide28.xml" Id="R65319db32e2a45a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2dec60483a47df" /><Relationship Type="http://schemas.openxmlformats.org/officeDocument/2006/relationships/notesSlide" Target="/ppt/notesSlides/notesSlide29.xml" Id="Rc413151a7568486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5c4866d0cf42dc" /><Relationship Type="http://schemas.openxmlformats.org/officeDocument/2006/relationships/notesSlide" Target="/ppt/notesSlides/notesSlide30.xml" Id="R1d305fda19ad4c8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b7371cb9db444f" /><Relationship Type="http://schemas.openxmlformats.org/officeDocument/2006/relationships/notesSlide" Target="/ppt/notesSlides/notesSlide31.xml" Id="R8344a39574fd4bf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278c2a27dc46e2" /><Relationship Type="http://schemas.openxmlformats.org/officeDocument/2006/relationships/notesSlide" Target="/ppt/notesSlides/notesSlide32.xml" Id="R40f1789b709148d3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ba03e4b6224456" /><Relationship Type="http://schemas.openxmlformats.org/officeDocument/2006/relationships/notesSlide" Target="/ppt/notesSlides/notesSlide33.xml" Id="R84241ca6d66d492d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560a0635674efb" /><Relationship Type="http://schemas.openxmlformats.org/officeDocument/2006/relationships/notesSlide" Target="/ppt/notesSlides/notesSlide34.xml" Id="R401d34eb2d4f4fa4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68b254ecb44cae" /><Relationship Type="http://schemas.openxmlformats.org/officeDocument/2006/relationships/notesSlide" Target="/ppt/notesSlides/notesSlide35.xml" Id="R23b9a0443061473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1a0115a19a456c" /><Relationship Type="http://schemas.openxmlformats.org/officeDocument/2006/relationships/notesSlide" Target="/ppt/notesSlides/notesSlide36.xml" Id="R9fc4e98e468d4823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22ce7350e4bfd" /><Relationship Type="http://schemas.openxmlformats.org/officeDocument/2006/relationships/notesSlide" Target="/ppt/notesSlides/notesSlide37.xml" Id="R56af9894d99b4e56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60c83c95646bd" /><Relationship Type="http://schemas.openxmlformats.org/officeDocument/2006/relationships/notesSlide" Target="/ppt/notesSlides/notesSlide38.xml" Id="Re8e2f7adacef402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8f0d1604d48af" /><Relationship Type="http://schemas.openxmlformats.org/officeDocument/2006/relationships/notesSlide" Target="/ppt/notesSlides/notesSlide39.xml" Id="R66b2619d25ec4b3f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eff987108d4bb2" /><Relationship Type="http://schemas.openxmlformats.org/officeDocument/2006/relationships/notesSlide" Target="/ppt/notesSlides/notesSlide40.xml" Id="R51be6d068b0149e0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884f6933364234" /><Relationship Type="http://schemas.openxmlformats.org/officeDocument/2006/relationships/notesSlide" Target="/ppt/notesSlides/notesSlide41.xml" Id="R1d98d43b4915415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0c7c656ba94e31" /><Relationship Type="http://schemas.openxmlformats.org/officeDocument/2006/relationships/notesSlide" Target="/ppt/notesSlides/notesSlide42.xml" Id="Rc241451021ed4a34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c74ea845143c1" /><Relationship Type="http://schemas.openxmlformats.org/officeDocument/2006/relationships/notesSlide" Target="/ppt/notesSlides/notesSlide43.xml" Id="Rbdead148fba1437c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ea4f80e7474a9d" /><Relationship Type="http://schemas.openxmlformats.org/officeDocument/2006/relationships/notesSlide" Target="/ppt/notesSlides/notesSlide44.xml" Id="Rc3a5dfaf0e62422b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67c4570f5a460f" /><Relationship Type="http://schemas.openxmlformats.org/officeDocument/2006/relationships/notesSlide" Target="/ppt/notesSlides/notesSlide45.xml" Id="R33e43251d0294a0c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303a5ce198456a" /><Relationship Type="http://schemas.openxmlformats.org/officeDocument/2006/relationships/notesSlide" Target="/ppt/notesSlides/notesSlide46.xml" Id="R9721fcc51fac40ef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bb3d4d3181c4129" /><Relationship Type="http://schemas.openxmlformats.org/officeDocument/2006/relationships/notesSlide" Target="/ppt/notesSlides/notesSlide47.xml" Id="R431c0c187ab74eff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c4068b164c14330" /><Relationship Type="http://schemas.openxmlformats.org/officeDocument/2006/relationships/notesSlide" Target="/ppt/notesSlides/notesSlide48.xml" Id="Re19a281580cd4a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79113AC-9F2E-49AF-A4E6-DE3B5A77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3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14F451C-7BBB-4F5F-BF52-35BED488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685800"/>
            <a:ext cx="9652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15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155F7A7-C896-4DFB-B8AA-0AB6B3862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400" y="1600200"/>
            <a:ext cx="99060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42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推理系统架构与代码阅读</a:t>
            </a:r>
            <a:endParaRPr sz="42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8175B894-C94F-471A-9CD9-74884D81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3302000"/>
            <a:ext cx="8890000" cy="4298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2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从控制面、数据面到一次可追踪的模型执行</a:t>
            </a:r>
            <a:endParaRPr sz="2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5DC2345E-75A6-409E-8FDA-8066B741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257800"/>
            <a:ext cx="914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每讲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2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小时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理论、代码路径、案例与练习</a:t>
            </a:r>
            <a:endParaRPr sz="15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56E3426-82C7-46E8-B6D2-B22C4496C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800" y="5943600"/>
            <a:ext cx="914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华中科技大学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2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张书豪课题组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C0858394-2D3A-474B-8D02-87212AD9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3000" y="1397000"/>
            <a:ext cx="1333500" cy="1333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635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586F8065-E3C3-4DF3-8FDA-A7A95D7B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6200" y="1701800"/>
            <a:ext cx="927100" cy="9531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第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5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讲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C2FDFAA4-245F-43F8-A9AA-B152D3DF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076BA566-EA5D-4855-85BA-8057CE87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200412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4AEBF858-5C3C-477A-A4CF-B4310BCF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05CC348C-90EF-4D74-96BA-C0C1F75CA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两小时课程地图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1EC0F89C-5E2E-4C18-827A-E6A77BCF1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0AB4604-EA62-464D-B87D-7A1F7E3C5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先分层，再沿一条请求纵向阅读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F4ABD845-10C9-435B-A8AB-2437FBBA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9CB2277-0575-4825-855C-24C2F92E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3E0E93E6-0679-4662-8434-3FC66193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00–25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架构分层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B1551989-1E34-40CB-83D1-2DF2F8E3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6249D603-66BA-4DFE-8CC6-7C6D4617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432AC36-178A-4187-A49D-B2E132926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2073777-83C4-4764-8687-88376856C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25–55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核心组件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EB2F3B52-937F-4C25-A38D-1D4D0F62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EF88BFAC-21FE-4C86-9846-503B6439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0B6C3CA-6027-4F69-9C3F-18922AFE0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5745D748-10FC-406C-B6E0-1E6BA3C0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65–95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代码地图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39623235-081E-42A9-982D-B39198CE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2EEB269B-DE04-4D50-AA68-423378E2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94F7DC56-DEB0-492B-AA8D-7D8CF38B5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D3021CA6-432F-46E2-B799-F2314497E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95–120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阅读练习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DF851CB4-9CBA-4F77-B5F3-E096E4FEE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课后应能用组件图解释数据流，并找到一个功能应修改的最小位置。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D95089BF-5EF9-413E-A934-D084ED083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1D395032-B491-434D-A992-60817F40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955580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EC52A5E-18BF-48F1-9385-CF6CC9DF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A7C37B5E-EAED-4966-8C57-384253D8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83BD0AB-9470-439D-83A4-E5EE91CF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进程、线程与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Worker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B32B5BB1-BEEE-4867-B9E3-6FD4780C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C43A474F-2052-4C61-A0CB-7F90FF68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AB375FF-9883-493B-AB64-4665D412F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进程拥有独立地址空间，适合故障隔离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71FC644E-A338-4822-BB0F-6AD7C87B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0F4F027B-0659-4FA4-AF29-D24C78EB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线程共享进程内存，通信便宜但需要同步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4DBB947-6269-4BAA-95EE-91EAE33DE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BC32DC0-72BE-495F-BA6E-675CAFFFF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675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Worker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是系统中的执行角色，可能对应进程、线程或远端服务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3B8C7BEA-1C08-40B0-B005-DA1F2E14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5964763-95B2-48CB-8BC3-4460A1789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代码里的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名称不能直接推断操作系统实现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6FA6B26-C21E-4AE1-8461-DB899CAF6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250B9355-3BB5-435B-8987-13D55646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C1FECA8E-C793-455B-8B51-FFD73157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70675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架构图描述职责，部署图才描述进程和机器。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D4D4609-7C1D-4CC7-B41B-3ADAA11B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098240E1-211B-4455-93CB-6308F30F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42484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478286D-7B47-4DED-B90C-846F5C7A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BF5924AD-2AC0-49B5-9EA7-01369E394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C6F4EC9-1B61-4402-B5D7-BC11C57EA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Kernel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Stream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CUDA Graph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070A1DF8-053D-4590-BBBC-7C1D1A96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AB634E4-5444-4564-945C-4554AC6D4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381895A-4F89-4E31-B08E-BBAD8B9B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Kernel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是在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GPU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上执行的一段并行程序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64F1D4E4-212B-4A83-92B8-510BC05E6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4D19AC94-DBC7-400D-B1C7-D068A544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Stream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规定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GPU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操作的先后关系并支持重叠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BEDBFDA3-898C-40F4-8F89-53696FD3F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3E2C6FA-D3BD-4BE0-A670-F516B23DE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Kernel launch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由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CPU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发起，会产生固定开销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CE56192B-5831-4105-98F0-69950FDF4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48E63970-8968-4E1A-BFEE-87F27F38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CUDA Graph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复用已捕获的执行图，减少重复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launch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成本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DB8B5E2-C303-413F-9408-433034A3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C1164E7E-7839-4762-A134-DE42C08F3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63050F89-9FB0-48E7-AD98-4103CFE23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014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每步工作小且重复，固定开销更容易显现。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57D1B78-7750-4F57-9747-3B28D1BE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23437528-5208-41AA-8BED-1787F4B6A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0861678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A2AFAC7E-141E-44EC-A4DE-35B2D99A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71AE114-D747-49A4-B4B0-8D9B8F61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7916BB2-1CBC-49B5-AE4F-7BA3C3E2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一次迭代中的数据对象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90155BC-19B5-4BB7-AF82-A89538E51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A3B6B47-2750-4DF0-99E7-93E95A058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从调度结果到设备执行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87A1E067-8BBE-4559-B484-4FBF8123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595497E-DCB2-440B-8EB9-5B60FB21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8F0E52CB-064D-4728-BAF4-1AE0A46F1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Request IDs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A34D58A-8087-4529-8192-CD157B3C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56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8A28C2C7-9CD3-46B3-A4CD-2BD517A3E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336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2AE50215-78D4-47E8-B654-DE8B25C28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0D4FAE6-C0F9-4BA4-B50E-7EB628E26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6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Token IDs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9B38FE8E-0189-4602-9A0A-539EA8F2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012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AF44F0F3-F763-46BB-B1C2-AD960DD7E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792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6B3C56D-468D-4483-A28E-804485F1F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53C7A5DF-BBA5-43D0-ABE1-ED29ABCC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Positions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9C817BE6-921B-4CD3-97CD-A1417606C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468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BF0FA9AC-1F15-4403-A517-19AC07A1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248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E32D91F1-16A1-4D71-A1C7-347C9111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5952D093-7372-4A4B-8AD7-6EF435CC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9480" y="2921000"/>
            <a:ext cx="176276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Block tables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344EFD2C-2FB4-4C0F-B041-69EF2C72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924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圆角矩形 22">
            <a:extLst xmlns:a="http://schemas.openxmlformats.org/drawingml/2006/main">
              <a:ext uri="{FF2B5EF4-FFF2-40B4-BE49-F238E27FC236}">
                <a16:creationId xmlns:a16="http://schemas.microsoft.com/office/drawing/2014/main" id="{3F78A081-5942-4805-B2E3-1094A1CE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040" y="2209800"/>
            <a:ext cx="201676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4" name="文本框 23">
            <a:extLst xmlns:a="http://schemas.openxmlformats.org/drawingml/2006/main">
              <a:ext uri="{FF2B5EF4-FFF2-40B4-BE49-F238E27FC236}">
                <a16:creationId xmlns:a16="http://schemas.microsoft.com/office/drawing/2014/main" id="{0F519C5A-CDFD-47EC-AA12-E8CC53B7F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438400"/>
            <a:ext cx="176276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05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3E60131E-617A-4420-8A9C-1732D6FD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4040" y="2921000"/>
            <a:ext cx="1762760" cy="6140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Logits / tokens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文本框 25">
            <a:extLst xmlns:a="http://schemas.openxmlformats.org/drawingml/2006/main">
              <a:ext uri="{FF2B5EF4-FFF2-40B4-BE49-F238E27FC236}">
                <a16:creationId xmlns:a16="http://schemas.microsoft.com/office/drawing/2014/main" id="{3BF501B1-5106-4F2C-84F7-D81437A2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metadata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把控制面的决定编码成数据面可执行的张量和索引。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矩形 26">
            <a:extLst xmlns:a="http://schemas.openxmlformats.org/drawingml/2006/main">
              <a:ext uri="{FF2B5EF4-FFF2-40B4-BE49-F238E27FC236}">
                <a16:creationId xmlns:a16="http://schemas.microsoft.com/office/drawing/2014/main" id="{757E936F-A820-4EF0-B5A3-76AA792A5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9" name="文本框 28">
            <a:extLst xmlns:a="http://schemas.openxmlformats.org/drawingml/2006/main">
              <a:ext uri="{FF2B5EF4-FFF2-40B4-BE49-F238E27FC236}">
                <a16:creationId xmlns:a16="http://schemas.microsoft.com/office/drawing/2014/main" id="{3F6C489D-084B-4217-989B-EFBD7A0B8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09979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D975D89-D22B-4065-85DF-9D91E17D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74B15DD8-BDC3-4631-86EE-4A0D1F7DA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3DE377C-7FA5-40D9-9B7A-C1D79AAAA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TP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PP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DP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的直觉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55ECA7B8-ACCD-4151-8A50-AA0F5804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8A0A185-99D8-4CC5-8AF3-773A6992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模型切分</a:t>
            </a:r>
            <a:endParaRPr sz="20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2029CA2-A1ED-4882-A6FF-43DCC6666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TP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：一层矩阵分到多卡，需要频繁集合通信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436C167-B7C6-4BC5-8059-76DFB4D7A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PP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：不同层分到不同卡，请求经过流水线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7581244-0405-4F2E-8935-4FBA6608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1473200"/>
            <a:ext cx="51054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请求切分</a:t>
            </a:r>
            <a:endParaRPr sz="20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F6076892-AD3B-4D8D-A992-4CE57AA4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057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DP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：每组设备有完整模型，不同请求分流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DD510BD5-1B5A-42F2-8A1D-54FA19F13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6800" y="2819400"/>
            <a:ext cx="51054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容量扩展更直接，但每个副本需要完整权重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B64F1171-CDFE-47BC-8750-D9EEF7BE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00" y="54356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并行方式决定通信位置，也决定调度器能看到哪些资源。</a:t>
            </a:r>
            <a:endParaRPr sz="1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矩形 12">
            <a:extLst xmlns:a="http://schemas.openxmlformats.org/drawingml/2006/main">
              <a:ext uri="{FF2B5EF4-FFF2-40B4-BE49-F238E27FC236}">
                <a16:creationId xmlns:a16="http://schemas.microsoft.com/office/drawing/2014/main" id="{8B126303-4B86-460C-A234-FB19C81C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31C87123-5CC6-44F4-ACDD-FCC96ACF5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8144802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0819C7E-F350-4335-B281-7F9F8F30D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8D1068A-5322-4CB8-A962-1A2C1A04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系统分层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C9E1C52-BC6D-4246-BA0C-FB862DAED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93CB1080-AA29-4B26-84F5-12341D43C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F417931-ADA9-4D0D-A08B-2689E774C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服务层：协议、流式返回、限流和多租户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EDF7526D-2121-42AF-84A8-CF008D0D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3A5A27F-E636-405E-9369-09E62C397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引擎层：请求状态、调度、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管理与指标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58C1ED63-F026-4784-9848-F06A6E3F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4F3AE8A-8564-47DB-9EF3-93380DC6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执行层：模型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runner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、并行通信和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4356C1E2-4E51-48E1-A2D6-0410CF6B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5A407AD2-47C3-4CC2-A63C-4D40F207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平台层：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GPU/NPU runtime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、编译器和驱动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4AE9491C-5481-4285-9A67-95B709CD8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9001274A-0B4D-4695-BF6B-F642E2C4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9A04ADE-F0B3-47C7-8EB5-D9585ED85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分层用于定位职责，不代表实现必须拆成独立进程。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6B7554F5-C7F0-4AA8-A790-7EAA6F1C4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200F7FEE-906B-4D83-B182-65C7018C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90648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AF766EC-B22E-4C74-9A72-1C1B7DA5C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E1DAC01-52A9-423F-B97E-511631011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控制面与数据面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B307283D-F3D6-4742-AA9E-D0E79E494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B24B05B-7395-476A-BCC4-0E34D1D2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控制面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849F87B-5A0D-4701-9192-F8E9EF4B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调度请求与资源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3D1F238-978C-43CD-BA6B-4CFA0B140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维护状态和元数据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88C847F-907F-4236-9223-BBB42B7B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决定何时、在哪里执行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C7FD303F-DE40-41B1-A26D-D233383D1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数据面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D6494B8-5D82-4476-BAA8-671F38D4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搬运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token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、权重和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6E5F785-AD75-4E8D-B04F-412B9851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执行算子与通信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FFD3C4F-C7FF-4491-A021-EB0AC580F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返回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logits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和采样结果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2081B71D-A40F-46C6-89BC-E657E2AD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控制面决定路径，数据面承担主要计算与传输。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9CFFC816-19D3-4F21-BF45-0720976A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FFFB7F75-46BB-406A-B194-6BC36B3D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700130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6597D003-2F3C-4F48-B44B-89DE19FF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DC625A70-D9DA-49C6-804E-E5F13881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核心组件关系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F80BB52-E840-4669-9DF3-D0657DB30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3C023C3C-F840-431A-B279-E658F76A8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795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一次迭代跨越四个职责域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A25788BE-AA78-400C-9739-AE04B8DF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802537A1-BDD7-4B75-A6DF-3BB67404D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D7FAEA5-7F4B-4ACD-8F7E-8AEB0751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Scheduler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选择请求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30D79CC7-AD6E-42A6-AEAF-AE429A1F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59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F16A3BC8-EE5F-4370-9757-87B9F4B6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91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661C61A-5808-42FB-ABA8-2EBBC334E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E0DC9E8-422C-47CD-9219-F0676CE27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5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Block manager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准备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FEB54684-E3F6-40D2-BE0D-5C5556078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FA3AA1FF-80F7-4743-96CE-9C7779537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70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E4561068-D5B7-4418-A319-BBEAF78FB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36FFF24D-2BB8-483E-B611-F33AAB8B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110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Model runner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forward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B0C66B90-3FA3-45F9-BA52-D1F86E97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5050" y="3048000"/>
            <a:ext cx="203200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7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7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7259927D-8F8A-4F42-977A-0C2CC1E2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235200"/>
            <a:ext cx="2546350" cy="2133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0B6B4AC3-069D-4551-821A-2BCE30B5F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463800"/>
            <a:ext cx="224155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6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65AAE729-D162-41AA-B101-EC8D682A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997200"/>
            <a:ext cx="224155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Output processor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采样与结束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6FECF128-54A4-406B-ACF9-4088D729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927600"/>
            <a:ext cx="106172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组件边界应与可测试的数据结构边界一致。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5492C6FB-5C35-46DE-B4C7-B3AB6789E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DF97DA1E-FCC9-4D07-8FF0-FD59B01BB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38601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645DCC1-859F-4BCC-820D-7ABA47C0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4BF9C6C-89E8-4F18-BAFC-7EA9787DF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单机架构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192EBD3-E319-40A8-8641-D7A1F7842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C4919908-CF8C-44A8-8B21-EA05317D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140EBC96-3ED5-40F5-8965-4A06AD83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API server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engine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可同进程或多进程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8A6E05E-00C1-4EC1-85FA-A0F1787F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D732507-3ACD-4BE2-8E3D-138E62B8B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调度器维护全局运行集合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D49E5D6-82AA-4491-9D0D-5029D6F3B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B2746718-6385-4006-B5E4-627DB1ED4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模型执行器绑定一个或多个设备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F43F4A5F-1247-4489-86E6-B6E99AF17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533007B-E20D-40B9-A604-475D8B0F2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共享内存或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IPC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连接控制面与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worker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3D2D7F4-6771-4EFE-A2CC-0BC2CD77D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F30EE098-27E3-426A-B047-0EA460999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03472689-D520-41AE-8285-2C0CF3BD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先理解单机闭环，再扩展到多机。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DE6B480C-3DBE-4990-BCA9-01EFB867B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FE726E0B-4651-4553-AC53-89777C69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4958671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075AF99-6090-4925-B1BD-088CAE23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4957AB0-D0FB-4D28-892F-80D164DB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多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GPU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51BBC860-961D-45D5-A06C-02BE48BE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479D1CB-3766-4639-9778-6887C4958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646AA22-5532-4900-881D-77A085051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Tensor Parallel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切分层内矩阵并引入集合通信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06309A02-D924-4077-AFD6-313D247A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752A0EB-10C6-4824-938E-9323FC74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Pipeline Parallel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切分层并引入阶段气泡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398DFB58-706B-4C79-8E47-9DD87ED1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4DB14D13-B188-402A-8409-D38B05A6C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Data Parallel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复制模型并分散请求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E7DB1348-F07A-4AEF-9F4B-6B479934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8B4725E-FCD3-4FE0-A389-AC527FE88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并行方式改变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所有权和调度可见性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449968A-3B28-4917-BB39-21B1A9FA2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ECC1D26F-DE9F-4EE9-A90A-AF6923771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70EFAAA-9269-4749-9C3D-3962B5B8A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并行策略不仅影响算子，也重塑运行时状态。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0CCBDBC4-5A98-41E4-A750-3B9334F29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B60906C8-DC22-446D-9843-F2E5E5C0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7062089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781C74F1-087F-4A6E-BD4B-44B23CC95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64BD354-BC74-4B22-B518-92FA47CA6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0779A6C-FAFF-4DAF-97E3-0367FCF7C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Prefill/Decode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分离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2025D9A5-9C87-4839-88D8-4CF60508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85041BE-7FE6-40A2-B7B0-2A795FEF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DistServe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OSDI 2024</a:t>
            </a:r>
            <a:endParaRPr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65BC403A-DF9D-4772-B27A-169D3DA5A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偏计算密集，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偏带宽和延迟敏感，混部会互相干扰。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35C976F6-F9F8-4E2B-A71D-6C12F849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方法：把两个阶段放在不同设备池，并独立配置并行策略和资源。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D319344-95F1-46F8-8375-C0910F56A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论文报告：论文在其工作负载和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SLO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下报告更高可服务请求数。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7D7DB9C7-E00E-408A-9A11-4ADF6A28C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CF3E8341-876F-4E0C-9F7C-DA494DDB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E46A5730-B50A-490E-8742-D76378B90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必须跨池传输，低负载或传输慢时，分离未必获益。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DB06E51-9E14-4956-B5EE-273A8D484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https://www.usenix.org/conference/osdi24/presentation/zhong-yinmin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590B194C-EC53-4422-8665-C9DF31C8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8342278-25D2-47B9-AC94-462D5C17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02585591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8ED09DE-58DA-4E0D-81A4-CCA8B7CD6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368527D-7092-4236-BC17-29176425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集中式与分离式架构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837A238-6344-4971-B332-1A3E755E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D19E13F-90AB-46A8-A848-748BC68A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集中式</a:t>
            </a: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 Prefill/Decode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F98907D4-83DC-4CF2-A239-D7377F97B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同一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worker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处理两个阶段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3E92E4E-EB38-40DB-9CE3-004A1DC1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状态无需跨节点迁移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BE076FE-5B66-412D-9FF1-8EFA358B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资源干扰更直接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5AD7CFE1-D5B9-4152-9FC6-CB1BDD75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PD </a:t>
            </a: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分离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0B1A66BB-399E-4AE8-B60C-97012E86D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为两个阶段选择不同资源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C8B5C39A-E177-436C-8E31-36C022EF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独立扩缩容和调度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385F06D2-A9BE-46AB-A1AD-6772B5EAF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需要传输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并处理一致性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695E23AA-8245-49CB-9947-4E33A202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PD 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分离只有在资源匹配收益超过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传输成本时成立。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2A5763A1-3E79-4BF7-891D-F388A7EA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6C907170-6AAA-42A3-9971-774F48393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13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8813037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B11DAC3-CF03-4A2F-8087-85B921D6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735BA08-F1AD-49BB-B5F4-5651A483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代码地图的四条线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A6EC525-DA0E-412A-A6C3-508F85608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EF7C1DE1-FB39-4C08-BF07-B017DC6E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FC54EED-0CB9-4FB6-8691-844269761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入口线：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API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engine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请求对象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A23DCB36-4428-4B5A-9D73-828B6C68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EDA66B39-8913-4DDC-88A9-D38BB9CC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调度线：队列到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batch metadata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0F8123BB-83CF-4EA6-AFFC-73302291C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FD34306B-BDD1-4EB8-8F65-3EE9E73E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状态线：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block table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tensor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B333147B-8FC9-499F-AF31-A9847244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180D8E60-B4CB-4338-8DB7-ADAB7DE3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执行线：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model runner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到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kernel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与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sampler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393C15B-4D20-43A2-9546-52B14980A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59295D43-F898-4749-8673-CA5CA328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43A156E-E6AD-4FE8-91E3-C0E6FC558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不要按目录顺序读仓库，要按一条运行路径读。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2DBC80AC-D742-4CCD-85B4-399060A3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A8E4B3D8-7A7E-4B1B-9C88-691373EDE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14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6661473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0F9A7103-A4C2-4AA7-87FB-0BDCE41C8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6CB6ED6F-FF17-438A-852F-310242C4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建议的阅读顺序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2999A32D-2A4B-47E8-A061-540A0FB1A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A6B18BC-0B92-40C0-AA4A-F5AC94C62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6000"/>
            <a:ext cx="10795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以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nano-vLLM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或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 vLLM-HUST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为例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3DE65D18-3F64-4AFA-B548-0A42F587C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10795000" cy="3530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C1B"/>
          </a:solidFill>
          <a:ln xmlns:a="http://schemas.openxmlformats.org/drawingml/2006/main" w="12700">
            <a:solidFill>
              <a:srgbClr val="364B6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B3D62284-F389-43A6-BEF0-B25C1BC5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55800"/>
            <a:ext cx="10185400" cy="16605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1.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找到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generate / add_request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2.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找到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scheduler.schedule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3.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识别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Sequence / Request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数据结构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4.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找到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block manager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的分配接口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5.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跟进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model_runner.execute_model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6.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回到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output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与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 finish </a:t>
            </a:r>
            <a:r>
              <a:rPr sz="2000">
                <a:solidFill>
                  <a:srgbClr val="F5F8FF"/>
                </a:solidFill>
                <a:latin typeface="Consolas"/>
                <a:ea typeface="Consolas"/>
                <a:cs typeface="Consolas"/>
              </a:rPr>
              <a:t>路径</a:t>
            </a:r>
            <a:endParaRPr sz="1700">
              <a:solidFill>
                <a:srgbClr val="F5F8FF"/>
              </a:solidFill>
              <a:latin typeface="Consolas"/>
              <a:ea typeface="Consolas"/>
              <a:cs typeface="Consolas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699DDEE0-8CC6-4F1D-8B82-DCB64AAD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864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每读一个函数，记录输入、输出、状态副作用和日志点。</a:t>
            </a:r>
            <a:endParaRPr sz="16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矩形 9">
            <a:extLst xmlns:a="http://schemas.openxmlformats.org/drawingml/2006/main">
              <a:ext uri="{FF2B5EF4-FFF2-40B4-BE49-F238E27FC236}">
                <a16:creationId xmlns:a16="http://schemas.microsoft.com/office/drawing/2014/main" id="{0CB99D11-55FF-4E7C-977A-D37EBF99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9A2CEAF5-F559-4AE8-9282-8AA1BEED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15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99958651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F26432A-ACF7-438C-84E5-094C5F652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2B0C1CF7-401B-4E0F-9E0B-1B959AEC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近期研究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347615C2-D1D0-46A1-B29C-F2CC8D9CC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近期研究：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中心的解耦架构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891C570-5BA7-4994-ABEA-ADFB4675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96918790-71AB-4F8C-B1E8-FE1C577A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46200"/>
            <a:ext cx="10795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Mooncake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，</a:t>
            </a:r>
            <a:r>
              <a:rPr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FAST 2025 Best Paper</a:t>
            </a:r>
            <a:endParaRPr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4ED1D3BA-A4DF-4E8A-8CAB-DCAF7CD91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0828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问题：长上下文服务既受计算约束，也受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容量和复用限制。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8854E2A-76C1-484E-A660-A5E17A617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2946400"/>
            <a:ext cx="6731000" cy="645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方法：将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Prefill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池、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Decode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池和分布式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存储连接，由全局调度器协调。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FA60A49-79C5-471D-ADFB-FEEDECC3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4013200"/>
            <a:ext cx="6731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论文报告：论文报告在真实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trace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和生产部署中的容量提升。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圆角矩形 9">
            <a:extLst xmlns:a="http://schemas.openxmlformats.org/drawingml/2006/main">
              <a:ext uri="{FF2B5EF4-FFF2-40B4-BE49-F238E27FC236}">
                <a16:creationId xmlns:a16="http://schemas.microsoft.com/office/drawing/2014/main" id="{B836DA58-C30B-4953-A7B9-F2E28A4E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006600"/>
            <a:ext cx="3454400" cy="28956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05FABB2-FA96-4347-A48F-3606B0E5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286000"/>
            <a:ext cx="27940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课堂怎么读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1883BC39-7F26-4A6A-A539-4317956E8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000" y="2794000"/>
            <a:ext cx="2794000" cy="922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课堂重点是三条数据流：请求、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</a:t>
            </a:r>
            <a:r>
              <a:rPr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、控制决策，生产数字不可脱离配置引用。</a:t>
            </a:r>
            <a:endParaRPr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A776732-672C-4D19-8278-2577A9910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5689600"/>
            <a:ext cx="10795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https://www.usenix.org/conference/fast25/presentation/qin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6E39456-A310-4A22-AC63-02030270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B3A9414D-D83D-41F4-A740-8F991747D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16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0214627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342B0AD0-714E-4E82-95E3-5A0A24B3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4E72C626-5A8A-49B1-B4DA-24882708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最小可运行基线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661F8718-12A1-4644-B36C-C6CC03F4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152A342A-24DD-42C1-9724-F7BA00ED0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96C7EC8-9C63-44FC-9033-A696B75E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固定模型、输入和随机种子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E66E95F8-E434-41C0-903F-542BC40EB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D31AFE3B-C04D-4EF8-9209-936FE1038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保存环境、版本和启动命令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9C0C3071-905D-4750-AE76-D78FCFA1A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8C54F61F-F159-4C6A-B3AA-072B4EEC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先验证结果正确，再采集性能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69F3B0DC-A993-4200-8FA3-C83E309E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FD46ADF-1B1A-4464-A762-D5A5AD36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记录一次请求的完整日志作为黄金轨迹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3EBC7057-1E86-470A-98F8-2A3B8C41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6E82925D-BFE6-4EF6-84EE-6E6B9AD9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DDAE99BF-2F9F-4A8C-8273-EC5852CC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没有稳定基线，后续补丁无法归因。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CC9E3927-2902-4394-B782-2D9ADB66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3801D4EE-C387-4CE4-921D-8B013617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7984755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6C774A1-524A-40C5-ABCA-A115871A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F551682-0E1E-48D0-91C8-D8BDCEA4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vLLM-HUST </a:t>
            </a: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维护案例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E1A6C26A-8A48-45FC-A838-27C52FB2A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034A5080-F328-4537-83E0-8BE421E8D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0BE8F8F-0CEB-477C-80EE-D964FF10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先对齐上游基线，再引入平台差异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8153126C-B47E-4FCA-98EF-3D326279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C1EE19D8-B22A-4BFB-B097-0AC2FCDCB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把环境和硬件信息写入复现说明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D8DF884A-9B00-492B-A71E-7A65B68ED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6D91904-5E59-4877-822A-951C07EA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小补丁配套最小测试，避免大范围改写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17777975-A01F-4174-872B-BEB5D4B7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0A7C1CF4-CD02-4B8B-A730-4FDE44681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CI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覆盖公共逻辑，硬件测试覆盖设备路径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94C39213-4670-4025-9A5E-C851DEF8F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1E2ADD36-DC4F-4464-BCCD-7E25EF2CC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395404E1-9774-4BD6-8E2E-34ED4C0F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1060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维护经验可以直接转化为代码阅读与实验规范。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4367941E-1441-48E9-9225-3D4BE68F1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3702C68E-CAE6-4DCD-8305-5F656900D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366307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E79E61DD-334C-4474-9F89-138DF6D16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5E5C9EA-F0C2-4A0F-BDE3-8F94B49DC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功能修改的放置位置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8A5D6B90-1F59-4898-9EDE-87AC6992C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21349A70-7ED2-4DDF-89AF-5B9E836C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常见误区</a:t>
            </a:r>
            <a:endParaRPr sz="21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C5C54734-3344-4D33-AD05-69FED60F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在入口层绕过调度器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ED0BE862-F7B3-46A5-A4BD-C0B063B37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在多个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worker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复制策略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F4C6149-A91E-4915-B6C0-D6DD7C87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把平台分支散落到公共路径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4F7FC830-85D6-4BBD-8429-C4097E27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168400"/>
            <a:ext cx="5143500" cy="414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9070FF"/>
                </a:solidFill>
                <a:latin typeface="微软雅黑"/>
                <a:ea typeface="微软雅黑"/>
                <a:cs typeface="微软雅黑"/>
              </a:rPr>
              <a:t>更稳妥的方法</a:t>
            </a:r>
            <a:endParaRPr sz="2100" b="1">
              <a:solidFill>
                <a:srgbClr val="9070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25179121-E539-4EF5-9C84-92BC53E6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18796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在职责所属模块形成单一决策点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780150E7-6796-4FBC-8F1C-0EED607A5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26670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metadata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传递结果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63DA6A4E-198E-4D10-925F-51ED961F1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600" y="3454400"/>
            <a:ext cx="51435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• 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通过适配层隔离平台差异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75B03F91-04AD-47E8-8746-040260F3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5410200"/>
            <a:ext cx="106426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修改位置决定长期可维护性。</a:t>
            </a:r>
            <a:endParaRPr sz="16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矩形 14">
            <a:extLst xmlns:a="http://schemas.openxmlformats.org/drawingml/2006/main">
              <a:ext uri="{FF2B5EF4-FFF2-40B4-BE49-F238E27FC236}">
                <a16:creationId xmlns:a16="http://schemas.microsoft.com/office/drawing/2014/main" id="{74C95A22-81F4-4731-B3FA-AC25F1AA0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514C192D-C6D9-4984-99B6-68F95554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19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9459033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8B82CFF-688F-41C3-89D2-295DD4B51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B34542C-165D-41BE-BF27-DB45A6396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DED67F66-E576-4E38-90FE-ECA10906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All-Reduce </a:t>
            </a: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在哪里出现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97D482C6-2659-401E-B8DA-9B67632F1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18A145DF-C256-450D-8875-F57F10F69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1320800"/>
            <a:ext cx="10668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Tensor Parallel </a:t>
            </a: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将一次矩阵计算分到多卡</a:t>
            </a:r>
            <a:endParaRPr sz="15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圆角矩形 6">
            <a:extLst xmlns:a="http://schemas.openxmlformats.org/drawingml/2006/main">
              <a:ext uri="{FF2B5EF4-FFF2-40B4-BE49-F238E27FC236}">
                <a16:creationId xmlns:a16="http://schemas.microsoft.com/office/drawing/2014/main" id="{47CB223C-9715-472F-8EAD-E6E99029F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FA86B9D2-17A0-4C74-A0C0-2B832CBD0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01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2A644FB4-4C54-4672-B819-5BC6DA47C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1000"/>
            <a:ext cx="23114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每卡计算局部结果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6CEF334A-1254-4AB7-B6E0-79490959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圆角矩形 10">
            <a:extLst xmlns:a="http://schemas.openxmlformats.org/drawingml/2006/main">
              <a:ext uri="{FF2B5EF4-FFF2-40B4-BE49-F238E27FC236}">
                <a16:creationId xmlns:a16="http://schemas.microsoft.com/office/drawing/2014/main" id="{7378D6DE-0715-4462-A0F1-00A98D90F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20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D19937D3-38A2-407D-A956-E2EB29B8C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93A0741F-C922-4510-96B5-6345083A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21000"/>
            <a:ext cx="23114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进入集合通信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052DB4EF-626B-40D0-93D8-0EC7726C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圆角矩形 14">
            <a:extLst xmlns:a="http://schemas.openxmlformats.org/drawingml/2006/main">
              <a:ext uri="{FF2B5EF4-FFF2-40B4-BE49-F238E27FC236}">
                <a16:creationId xmlns:a16="http://schemas.microsoft.com/office/drawing/2014/main" id="{C0A09B22-8FB2-4B7A-A65F-2F50D366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52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4B344DB7-6098-4662-B111-B25A843F9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03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C6EFDD0F-4154-4BAF-8C45-3734F9298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921000"/>
            <a:ext cx="23114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汇总或规约结果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文本框 17">
            <a:extLst xmlns:a="http://schemas.openxmlformats.org/drawingml/2006/main">
              <a:ext uri="{FF2B5EF4-FFF2-40B4-BE49-F238E27FC236}">
                <a16:creationId xmlns:a16="http://schemas.microsoft.com/office/drawing/2014/main" id="{1D1BC325-B6F0-457F-81FB-C79799555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933700"/>
            <a:ext cx="177800" cy="4756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500" b="1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›</a:t>
            </a:r>
            <a:endParaRPr sz="2500" b="1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圆角矩形 18">
            <a:extLst xmlns:a="http://schemas.openxmlformats.org/drawingml/2006/main">
              <a:ext uri="{FF2B5EF4-FFF2-40B4-BE49-F238E27FC236}">
                <a16:creationId xmlns:a16="http://schemas.microsoft.com/office/drawing/2014/main" id="{FFB31784-75A4-4C23-9B65-639B2F429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8400" y="2209800"/>
            <a:ext cx="2565400" cy="19558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文本框 19">
            <a:extLst xmlns:a="http://schemas.openxmlformats.org/drawingml/2006/main">
              <a:ext uri="{FF2B5EF4-FFF2-40B4-BE49-F238E27FC236}">
                <a16:creationId xmlns:a16="http://schemas.microsoft.com/office/drawing/2014/main" id="{31893CEF-0947-4D82-922E-CE4227AC8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438400"/>
            <a:ext cx="23114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04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文本框 20">
            <a:extLst xmlns:a="http://schemas.openxmlformats.org/drawingml/2006/main">
              <a:ext uri="{FF2B5EF4-FFF2-40B4-BE49-F238E27FC236}">
                <a16:creationId xmlns:a16="http://schemas.microsoft.com/office/drawing/2014/main" id="{043A34A4-CC86-477D-8071-D99BBBD4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921000"/>
            <a:ext cx="2311400" cy="3524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7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同步后继续下一算子</a:t>
            </a:r>
            <a:endParaRPr sz="17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文本框 21">
            <a:extLst xmlns:a="http://schemas.openxmlformats.org/drawingml/2006/main">
              <a:ext uri="{FF2B5EF4-FFF2-40B4-BE49-F238E27FC236}">
                <a16:creationId xmlns:a16="http://schemas.microsoft.com/office/drawing/2014/main" id="{4D580231-FC5C-42D5-A267-E49D914D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3600"/>
            <a:ext cx="10668000" cy="3683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通信无法被完全隐藏时，增加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GPU </a:t>
            </a:r>
            <a:r>
              <a:rPr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可能反而降低单请求效率。</a:t>
            </a:r>
            <a:endParaRPr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矩形 22">
            <a:extLst xmlns:a="http://schemas.openxmlformats.org/drawingml/2006/main">
              <a:ext uri="{FF2B5EF4-FFF2-40B4-BE49-F238E27FC236}">
                <a16:creationId xmlns:a16="http://schemas.microsoft.com/office/drawing/2014/main" id="{7C994A4D-E10F-4F60-BE56-B8601ED0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5" name="文本框 24">
            <a:extLst xmlns:a="http://schemas.openxmlformats.org/drawingml/2006/main">
              <a:ext uri="{FF2B5EF4-FFF2-40B4-BE49-F238E27FC236}">
                <a16:creationId xmlns:a16="http://schemas.microsoft.com/office/drawing/2014/main" id="{9E502B42-AA49-4D2E-9276-FEB3B77F6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20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6594537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BFBFB61A-97F3-44CB-AB11-AF5B7B0EA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15CD65BE-D83F-40FB-B2C6-37738107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可观测性接口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701118DC-CC96-4852-AD9C-43231782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43279095-9330-46ED-8659-E3C03F6DA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89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2F22BEAE-AC16-4B78-9059-4B602A22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12954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请求级事件支持用户体验诊断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1BA0CFA4-7F4E-4A87-AEC7-CFAFAFC0A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13DB265D-2C44-4073-9F49-5CCDE1B8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22606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迭代级事件解释批次和调度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441F992E-4127-46A5-A3B7-4F404ECB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9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7448C489-6AC5-4E01-AFA2-F0BF7EE73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32258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资源级事件解释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KV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、通信与设备占用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C20013B7-2366-4FB9-8FA2-02F926DC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45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023DFF9-2A8C-4104-9657-15C643DEA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400" y="4191000"/>
            <a:ext cx="6731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统一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request_id/step_id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连接三类日志</a:t>
            </a:r>
            <a:endParaRPr sz="20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6290C965-CFEA-4043-A3E2-2209BCB53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1498600"/>
            <a:ext cx="3175000" cy="35052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D125E077-E0D5-4D17-A49C-441E0256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1854200"/>
            <a:ext cx="2463800" cy="30670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本页抓手</a:t>
            </a:r>
            <a:endParaRPr sz="14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1DA570EB-D0DD-4587-A735-6CB64F17F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2489200"/>
            <a:ext cx="2463800" cy="7372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1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架构图中的每条关键边都应有观测点。</a:t>
            </a:r>
            <a:endParaRPr sz="21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A38F81C4-1BC8-4EE7-B70E-B7E43AE08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EC869C52-0220-4D6F-959D-CD6386FA5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21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3009114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CDC36A87-2AD7-4AB6-A28C-58A8CE211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F8254737-61FA-43BC-A91F-60E6C771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279400"/>
            <a:ext cx="2286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5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初学者补充</a:t>
            </a:r>
            <a:endParaRPr sz="12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A2EB30C6-D7D3-4D34-823A-D509D8770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60400"/>
            <a:ext cx="10668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代码阅读中的易错判断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9692667-6000-4ED6-8709-0B7349C6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800" y="6413500"/>
            <a:ext cx="9271000" cy="2298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9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</a:t>
            </a:r>
            <a:endParaRPr sz="9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椭圆 5">
            <a:extLst xmlns:a="http://schemas.openxmlformats.org/drawingml/2006/main">
              <a:ext uri="{FF2B5EF4-FFF2-40B4-BE49-F238E27FC236}">
                <a16:creationId xmlns:a16="http://schemas.microsoft.com/office/drawing/2014/main" id="{FCE365FA-FE3D-48E7-B2F3-11258AA33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6637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57E06A83-448F-4280-AB82-205EB069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函数名相似不代表处在同一请求阶段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椭圆 7">
            <a:extLst xmlns:a="http://schemas.openxmlformats.org/drawingml/2006/main">
              <a:ext uri="{FF2B5EF4-FFF2-40B4-BE49-F238E27FC236}">
                <a16:creationId xmlns:a16="http://schemas.microsoft.com/office/drawing/2014/main" id="{90ADFEB6-9F12-469D-A7D7-6FA6E7CD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5781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A7521E6A-9B28-4CA8-A16B-34ED90F40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5146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数据结构中的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shape 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比变量名更可靠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椭圆 9">
            <a:extLst xmlns:a="http://schemas.openxmlformats.org/drawingml/2006/main">
              <a:ext uri="{FF2B5EF4-FFF2-40B4-BE49-F238E27FC236}">
                <a16:creationId xmlns:a16="http://schemas.microsoft.com/office/drawing/2014/main" id="{A67C8A4D-14E3-48F7-B2D6-34D663D44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925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150EE13-55D0-47FE-88CB-7900B712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4290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异步调用返回不代表设备已经完成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椭圆 11">
            <a:extLst xmlns:a="http://schemas.openxmlformats.org/drawingml/2006/main">
              <a:ext uri="{FF2B5EF4-FFF2-40B4-BE49-F238E27FC236}">
                <a16:creationId xmlns:a16="http://schemas.microsoft.com/office/drawing/2014/main" id="{90AD955B-6126-40E7-AE1F-8F23D88C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406900"/>
            <a:ext cx="139700" cy="13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CBDB"/>
          </a:solidFill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718E8568-F438-42FC-933F-70D5265D8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43400"/>
            <a:ext cx="66040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日志顺序可能受多进程缓冲影响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圆角矩形 13">
            <a:extLst xmlns:a="http://schemas.openxmlformats.org/drawingml/2006/main">
              <a:ext uri="{FF2B5EF4-FFF2-40B4-BE49-F238E27FC236}">
                <a16:creationId xmlns:a16="http://schemas.microsoft.com/office/drawing/2014/main" id="{0B03FBEB-548F-4060-9CD0-3E0267F8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6400" y="1600200"/>
            <a:ext cx="3352800" cy="345440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12213D"/>
          </a:solidFill>
          <a:ln xmlns:a="http://schemas.openxmlformats.org/drawingml/2006/main" w="12700">
            <a:solidFill>
              <a:srgbClr val="28CBDB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5" name="文本框 14">
            <a:extLst xmlns:a="http://schemas.openxmlformats.org/drawingml/2006/main">
              <a:ext uri="{FF2B5EF4-FFF2-40B4-BE49-F238E27FC236}">
                <a16:creationId xmlns:a16="http://schemas.microsoft.com/office/drawing/2014/main" id="{A4A938DC-7F6B-4E89-8EF2-1ACCE417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1905000"/>
            <a:ext cx="2730500" cy="291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 b="1">
                <a:solidFill>
                  <a:srgbClr val="28CBDB"/>
                </a:solidFill>
                <a:latin typeface="微软雅黑"/>
                <a:ea typeface="微软雅黑"/>
                <a:cs typeface="微软雅黑"/>
              </a:rPr>
              <a:t>先这样理解</a:t>
            </a:r>
            <a:endParaRPr sz="1300" b="1">
              <a:solidFill>
                <a:srgbClr val="28CBD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F7BAC901-2FF6-4283-A1E0-4EBD4B80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1200" y="2438400"/>
            <a:ext cx="2730500" cy="13220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用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request_id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step_id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tensor shape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和同步点交叉验证路径。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矩形 16">
            <a:extLst xmlns:a="http://schemas.openxmlformats.org/drawingml/2006/main">
              <a:ext uri="{FF2B5EF4-FFF2-40B4-BE49-F238E27FC236}">
                <a16:creationId xmlns:a16="http://schemas.microsoft.com/office/drawing/2014/main" id="{5BC5B0D9-AC74-4CFC-89D0-1426E0E57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9" name="文本框 18">
            <a:extLst xmlns:a="http://schemas.openxmlformats.org/drawingml/2006/main">
              <a:ext uri="{FF2B5EF4-FFF2-40B4-BE49-F238E27FC236}">
                <a16:creationId xmlns:a16="http://schemas.microsoft.com/office/drawing/2014/main" id="{2C134545-5A2F-48FA-9BA8-6B271BE0C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22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63052514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1152B9-BC43-441F-B178-18B19F1B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52FC50-355F-49A9-A5B8-084867CBC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4E0E8-B39F-466A-8C96-A9F2F25D4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1：用组件边界建立代码地图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7A0EC6-57BC-46F8-8C50-AD6116910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用组件边界建立代码地图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B2BD8E-B4AB-4F58-B9B3-080A4EC46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CD7D0-7DD5-4CBA-9D0F-CFB877B45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80EE3-57C7-4E21-8F4B-7D733E25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48263-0116-42D9-ABEB-112983CC6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635196-0A68-4FFA-9DB7-E8260A7F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C89481-32A5-4A35-92DC-5543B3092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0D8A6F-E3A6-4E22-B514-1E06BB52F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从职责和数据流出发，而不是从目录名猜系统架构。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5A3DB1-A128-4880-BDF7-9A0C4D068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31C500-58F6-4ADD-9882-0CC3ED71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目标：围绕“用组件边界建立代码地图”解释机制、完成量化算例，并指出关键失效条件。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685738248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B3ED74-7EEF-4C4F-A9A1-F1BA0D5E6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996052-06A6-4BDA-BC5C-22EC57AB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D57CD8-1651-45EE-8A5A-A7D090EC2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用组件边界建立代码地图的关键概念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E4F44-A177-4AB4-98BE-A8A29691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E08560-947C-4498-A7B7-AB96386A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EC980E-3BDD-449C-ADD0-3F43C1A5C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E2C242-F246-443B-89BC-894D9776A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6D9172-1CF1-4552-8673-17880730E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F0D7F5-B7C9-4E22-8FA6-613DAC56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7D67E-6C95-4764-9F8B-F47454968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99644-FCE7-461D-97FA-38C2F6CF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2BDAE2-FCBF-42E7-8A7F-5D5AE4E5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API server 处理协议；engine 管生命周期；scheduler 作资源决策。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45D7EC-C68C-478D-AE8A-3CF48A5F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F4E7DA-199E-4B23-A6C5-2E9B58E2D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C1A517-8A3F-4625-BE1A-3066A47E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2DEDDF-F351-4EE3-998D-FCA61C9F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model runner 组织张量与执行，worker 管设备与并行通信。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F2365-C6B4-44C9-9A93-87ABB697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45B15F-D94A-485D-96E1-376E03DB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E9DE08-CF74-4BFF-8F0F-CAA421821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EEF68D-6224-4604-B6F5-877D0C41E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边界应以输入、输出和不变量描述。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1C3ED8-8D12-4F85-B9CF-5F97FC39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79533A-8397-4B7F-B6F9-2D0A64713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34A91F-A23D-4C3C-BAE2-C9CE6B9B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808B58-53F9-4298-8AFB-CF4DA6C8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同一职责在不同框架中可能使用不同类名。</a:t>
            </a:r>
          </a:p>
        </p:txBody>
      </p:sp>
    </p:spTree>
    <p:extLst>
      <p:ext uri="{BB962C8B-B14F-4D97-AF65-F5344CB8AC3E}">
        <p14:creationId xmlns:p14="http://schemas.microsoft.com/office/powerpoint/2010/main" val="1904274147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F2E0CF-9379-468B-930B-D6D2AC3F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484680-59F6-4F2B-85F8-2DC40702B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F9AF4B-00C1-45C9-B365-E33D7C430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用组件边界建立代码地图的算例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B14799-ED68-4711-825F-68F5026D8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0A5E70-B4B1-4967-890E-A89B16A4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3CFE9F-5598-4398-960E-56D42FA5C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56703-CFE3-4587-AF85-5088BAEE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211CE6-D602-4A9D-BC1D-4B4A97DB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3A1F55-FA05-45EB-82A2-466DD9F1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71318D-E326-4DBD-BECD-CD259A3C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8A2D9D-6850-4399-B517-19D28C65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1AA96E-5F56-487F-8E70-4C41C5C2B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收到请求后，API 层不应直接调用某个 attention kernel。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D34B62-AFBA-45FB-9C53-C6DE92FC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6BC3D6-2A5D-40CF-AD8A-92B01D4A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086D9-A5DA-4F2B-B60D-5786CBB2A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53D14F-DDD8-4869-96DD-DC52D9E1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它先创建内部请求并交给 engine。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1F88CF-E94B-454A-BF59-F2995D6C1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BA2DD7-277E-4A4F-92B3-852949127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627B83-7519-4151-9E56-F3370E20C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7C2609-88F0-4DE9-84A3-C590A96F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scheduler 选出本轮工作，model runner 才构造执行张量。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8C10C7-47F9-4A9A-B66E-DF7C40CE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5EB9D5-ABB0-402C-A072-C6C3B7C8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936703-5EE0-4BCB-BBC0-DF4E89DD6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3A73C3-20FC-4E1C-B075-FE9B909E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分层让协议变化与 kernel 变化可以独立演进。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90F8D5-C733-423E-91EA-B1464617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474782089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306B300-9420-4755-B8E9-4BAAD067E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D4A276-3EC2-4FCF-975F-08F99CF35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809FAF-415D-4917-9312-4BE3851A6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用组件边界建立代码地图的完整过程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4520F7-EF56-4944-B75C-3BD79D441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0C1BBF-B020-4C95-B58B-5261E796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5843F0-6932-49F5-A0C1-EC167B62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346A31-FA8E-4021-BDA7-A6785359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9561A-1F0A-44A1-9B4C-C4BAC2C0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367AE1-252B-4BD0-B53B-E0F4CC33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4E246F-2DA9-41AC-AFAB-AD32AD5D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D70E1-D8C3-4154-9F9D-B77B67992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从入口函数定位请求对象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5949B-61B8-488A-8C1F-B6A2AFA5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45AAFD-37F8-46B6-8A34-2C956696C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A0E36B-A978-4BC5-B006-DE3A08088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DCCA78-3C25-481E-A4E6-B7B6DEACE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跟踪队列与状态迁移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2F8C81-866E-4EA1-AEE1-5C498B9E8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46E594-E22D-424A-A606-16F1EB77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96EA41-59EF-40C4-8EC8-A134158B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36EEC9-C09D-4FE6-A685-A12A07BCC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找到调度输出结构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D03095-CDEC-4465-B97A-9D1128D8C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2D7937-EB7A-49D0-9FB4-D2756D5C6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DD402A1-2DF5-4DC3-BFA7-E61CF5678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B0D9C8-2DB0-47CF-8C82-579E242A9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追踪 runner 输入到 kernel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999F61-872E-410C-9BD3-1405690B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6F3936-DA5B-4CCC-B1E5-817BD007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E56925-4E8F-4C3D-BF93-84C02C06B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C9292D-06C1-401F-84C8-BE8B51FF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沿结果回到流式响应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64858A-E038-4994-B61F-3E84F75F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5CDA200-F0B5-4A99-81CC-C9E7242BC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074343003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28E2A5-4B1D-42EF-8799-7BA8B80FC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FC38DE-A95F-4BE5-94E2-5D3D28D26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FBA47E-C8E1-4D66-8B69-6902910E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用组件边界建立代码地图的常见误区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F9B61-65FE-4EBC-9345-59D5BD4B4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378FEE-651C-4974-8AE2-BE5255663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881A99-182C-464E-915D-E4C7D5DDD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E6B445-8DA6-4993-BD9B-0F498ADE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95A349-DA5E-48D0-A593-379DCAAA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2A787-B7E4-4866-8737-FA3A9102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92159F-4F37-4365-AADA-795952190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9EDBEC-B438-4C1F-9D62-C55B8CB6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按文件名线性阅读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ACF716-4E1D-4A0C-8965-88FABEB4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BB4E56-464C-48E0-8DF2-646CABF4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026675-0DAC-4CBA-8AD2-CAA97599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一开始陷入 kernel 细节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10971A-8488-45CE-837D-C96156D14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03409C-AEEF-420B-9CDA-7A4A2B61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D1AEED-E91B-426A-B6A3-91EBA53E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忽略异步队列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9AD508-BE06-4BF8-9508-6FAC2FC3B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11C310-CF49-4A51-A556-E39551E97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F17CBF-7ECF-40DF-B564-B99EE343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把控制流和数据流混为一谈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2B5194-4AAF-47DD-8D47-C7A87FA7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81279409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95DCF7-1391-4B6B-8612-297D6F090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2CAFB-BA6C-4039-A4F2-B24D5F8E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6DECB1-5A8B-40C6-A99C-6C41D890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用组件边界建立代码地图的课堂讨论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E0C55C-72FC-4F9B-B3AA-1E0633C7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D414C3-3897-4423-817E-B38244FA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EB1499-2C7D-495D-A865-D1673FAF3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4A72D9-9F78-47A0-AF27-EBA2B018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A98F7-EED7-4D91-9456-05D1AF24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B10BD7-45CB-479C-BA2A-0A1CF623D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A6D29-D5D0-40DF-BCB8-6BD935BE5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632614-E2A5-42BD-9717-7C911F456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CEDF01-04ED-4E52-A310-47FD74EF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scheduler 的输出应包含什么？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66E79E-BDED-4DB4-95F8-7D02E9114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6CDF88-39B2-485D-89C9-C1DBB4BB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30A38D-A091-4D08-A43F-C143761B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BF00DE-38DB-47AC-A67A-F533D4BD5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worker 与 model runner 如何分工？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8D7C9C-CF83-411A-B344-00EE6539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7F61DB-E41F-4ED9-AB87-AD92ABB7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D5475C-4665-4B12-B4CB-E49F93E11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0DDDCB-0B2A-4187-91B8-B89DE44E1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为什么先画边界再读实现？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5E7162-499B-4CDD-9E5B-6DF4DDE3F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8DF2EC-D9B2-4506-A337-A9F7B980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本节结论：从职责和数据流出发，而不是从目录名猜系统架构。</a:t>
            </a:r>
          </a:p>
        </p:txBody>
      </p:sp>
    </p:spTree>
    <p:extLst>
      <p:ext uri="{BB962C8B-B14F-4D97-AF65-F5344CB8AC3E}">
        <p14:creationId xmlns:p14="http://schemas.microsoft.com/office/powerpoint/2010/main" val="1051597812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761F4A-F5DE-47F7-878A-A6BFD322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64172-AD56-4418-9403-FB3D077CB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995E68-61D1-48A3-A600-35C67FCD7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2：追踪一次 iteration 的数据结构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A19B79-76B7-4A5D-B105-280AE98AC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追踪一次 iteration 的数据结构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16C672-045F-49C0-B398-C51E4F484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7BF5FE-BE76-4742-B3B3-90BDE18F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1D020-35B1-4B84-B9C9-229845B6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EB898-4649-489B-9011-6B807D1F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07901E-9A68-462E-B5EA-30D79ECA0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F9A9ED-4F2B-4E59-B1C4-381CCCCD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CE8D8-28D6-445D-A23F-544E9D385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看懂调度输出如何变成 GPU 可执行的批次。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E1CABF-1F3C-45F6-847F-E12235E4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425241-4091-4BB7-A207-30BBEFC0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目标：围绕“追踪一次 iteration 的数据结构”解释机制、完成量化算例，并指出关键失效条件。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24694390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6E23A6-CBA2-409C-9D29-FE260838C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3864A7-661C-4D9D-BAC7-07472F5F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120C0D-69E2-4B2B-BFA6-69E729EC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追踪一次 iteration 的数据结构的关键概念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27E85-4CE2-484E-AB54-628D1BF8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E6F9E7-D39E-4C5C-92A3-CBE48EA91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2328C-1E50-4CEA-A9FA-76E4193A2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AD9E86-352B-4337-97CF-898BEEA4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D6757-5D78-48F1-A0FF-2DC2EBDC1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980944-B8C6-4747-8E32-571044EF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68079-1FC2-491A-9E10-8820F35B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28357F-D89C-446A-BA3A-5C32C32F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0C9F64-66A9-4018-93F7-5E02EF86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iteration 输入包含活动请求、token 数、槽位和 KV 映射。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8949A4-660C-4C97-8B80-E4A7DB178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D8B34E-C130-4B96-9A84-8F8A72ED9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CF6B24-A7BF-4DFD-88D4-5E5AE095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6C4F6A-1765-461B-B588-899713694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CPU 控制面准备元数据，GPU 数据面执行张量计算。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776879-1C8F-467C-BC31-542497AAE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AD7176-4973-46BA-8527-3BE260A2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06D6A1-668E-4C02-89B7-899765BA8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63340F-03AD-4282-94CA-03E37E88F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稳定形状更利于 CUDA Graph 等复用。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E000A8-7865-4C1B-9985-832494680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ED24C2-7055-4596-909B-FA2127DE3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C52BCA-C2B5-495A-899E-27D9A55AE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3F404E-C6A8-4F5A-90FB-855CF62C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执行后必须把新 token 与状态原子地写回。</a:t>
            </a:r>
          </a:p>
        </p:txBody>
      </p:sp>
    </p:spTree>
    <p:extLst>
      <p:ext uri="{BB962C8B-B14F-4D97-AF65-F5344CB8AC3E}">
        <p14:creationId xmlns:p14="http://schemas.microsoft.com/office/powerpoint/2010/main" val="1863029920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B2EA74-9690-4FED-81ED-D91E1C762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4144A1-AD13-44C0-B8E1-E2BFC978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967C65-3CED-47D8-93D2-EB75CF1FF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追踪一次 iteration 的数据结构的算例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385FA9-518A-4806-A9EF-3E4728C2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DD723A-69CE-4BF9-B8BB-04E0EA76B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2978E7-F49E-4C80-B81D-30CB7441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86558F-F5E7-4DEB-A6CC-BF90EA393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04E31-C244-444A-B582-931D8352D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FFDAEB-106C-4813-8A66-433E9E0E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4583BF-2BD9-47D9-A45A-351DEB37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2F49A-549C-4FCF-8EED-C84B7793D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59B782-D64D-487C-8716-E961C749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本轮包含 6 个 decode token 和 10 个 prefill token。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226E5B-1CAB-46C0-8678-A6052017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708D81-CF5D-4E17-BC5F-6E53CB1D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8460D2-C4D7-41EF-9069-DA221B62C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A52278-A329-4F0C-BD18-C0D283A31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调度结果记录每条序列的 query 长度与上下文长度。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3495D-0377-42C2-BA47-523C4ACEA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63A6CF-D765-45A0-9780-4BE981432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5AF0BB-2BF3-489B-976B-BABBB5A7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41E903-47B0-4208-B646-9D6E44FE2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runner 生成 slot mapping，attention kernel 据此寻址 KV。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8DF82F-D3E9-40CA-B3A0-EBBA8895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BA2515-FEDB-4331-9367-05A568BE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E2BFDC5-0D7C-43E2-ABAD-030A3388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EF7804-43E1-45CA-AFB6-76EA9D03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采样结果返回后，请求长度和 block table 同步增长。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014CF3-B4D5-4D3D-AAD6-2BF53950F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57544154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282056F-7AFA-424C-A85D-F6F2B63B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7F2095-5AD1-40FF-8536-766FEB63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11739F-FAED-4770-85F1-527C9702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追踪一次 iteration 的数据结构的完整过程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6EF10-E3FB-4F8F-88D3-97BAC587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38C00-C0E0-4375-91DE-0C493A592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A1309E-020B-4C24-84D0-B0BEE5B9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D27143-8D72-4C8D-B226-D63881F5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AD0E83-9A40-4F75-A6C9-5B1B002D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48305-0500-4604-9F04-75E5E29E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6F3996-570D-4756-A391-E09078B2E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29DBCE-0E9B-413B-B170-57A9983D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调度器生成 sequence group 元数据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A8B995-DC57-446E-AB6D-0182BE89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1B185-D3D2-4D67-9138-4B2BA671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D617B0-941F-433E-8CBB-CDBEFC6F8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B30304-1C7F-4CED-92F4-8FABC323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runner 打包 token/position/slot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0A715B-B60D-405B-B6C9-B5802B3B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A83363-D29B-4A4D-969F-521A09AB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90CF31-7243-40BB-8311-DEA812D3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88D53B-A1D0-4574-BD61-CAEB51CA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选择 eager 或 graph 路径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86E2FF-DC56-4B98-863F-092F6DB9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10A93D-E02A-44EA-8048-22E69CE6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A500E3-1C8C-48EE-BE4F-D8CD98B1B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11F9B8-3A58-45A7-84FC-85377417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执行模型与采样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908DE6-6D41-46D3-967F-398786C1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D86F38-A9F0-4C2A-89E9-1DC67159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C0CB36-A9FD-4E0F-8278-A7679149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DC2AC9-E2FB-473A-A2EF-66EF357CA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更新请求、KV 与输出队列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1854671-0539-46DC-AAA2-830208DE1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F379D24-527A-4792-8C67-7356D1443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464771189"/>
      </p:ext>
    </p:extLst>
  </p:cSld>
</p:sld>
</file>

<file path=ppt/slides/slide3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917736-E606-4837-901E-1E1BC4D6E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A08E66-BE1A-4F86-802C-A7DC505D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C9B6C8-306D-4433-BFE2-F5B9B2394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追踪一次 iteration 的数据结构的常见误区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F6B58-981D-4FFE-97EC-C87F0DC2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3ECB97-F5DC-4655-A1E7-00C0A70B4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D9449F-AE7E-4B89-BA48-6BC4200B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3D4166-6CEC-4DA5-8226-0C0C5999D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085DC9-EBE4-4B6B-9376-F5608D648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75AE4C-0D18-4654-94E5-251FFAFD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E94D0E-43E3-47A2-9AB1-51444E2F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CFE83D-EC78-4A7A-9C77-E01CE30F1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元数据顺序与张量顺序不一致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7E9A72-68C2-4C1C-BD0F-9E530266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D0C575-3FCC-48F4-B0C8-744C50FE4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FF6029-C466-4F0E-B0FF-B3A4062EB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图捕获形状不匹配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180CB-4404-43E3-8CAC-6A520132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9D68EA-73A1-4892-B47E-70688B93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126B8B-A80B-4501-B675-95C7B5604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结果写回发生竞态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49EA9C-5A0E-46E2-936E-F03FAF287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E03158-3B2A-411F-A491-4F4FF934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353709-4BE3-4520-9366-C3B0E5EF9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异常后部分状态已更新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2E0381-7743-44D5-AD90-B2B5F424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269883016"/>
      </p:ext>
    </p:extLst>
  </p:cSld>
</p:sld>
</file>

<file path=ppt/slides/slide3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2A03F0-11AE-4CDE-8E4D-94D01608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5766F7-D14A-4AC9-A18F-116F4AEFC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7C945B-F4FC-4694-81F7-9F39E1526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追踪一次 iteration 的数据结构的课堂讨论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F83CB7-6FAC-4F37-90EB-92989235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07DB42-1FEC-4CAD-AF14-5349A018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9ED0B-1AF8-4909-AF27-D5A19E48F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411ADF-4E66-4AB9-A9D5-4D6804A6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6E54CA-EE54-40AA-A930-50C696CF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09ADAE-D5C8-4DB2-A80F-3FE027857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DBB7E0-1218-440F-98A1-52264256A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4D3E07-71A1-4BBD-9827-6AD5553F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251E37-EBFC-4A7E-9410-2325DDFF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slot mapping 解决什么问题？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CE35AA-CDD7-414B-BC14-3C83BF3E1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AADD1C-295A-44FE-8D5C-E899E8BA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63D77-9347-4888-ADE6-DD5221F1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EFA463-1EE3-4C0F-AE0D-8463B4F95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为何动态批处理挑战图捕获？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A8111B-F9E8-44E3-B84C-DFABE84D8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01BC34-6EC7-4B58-B8E4-EA7F67D4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26CD5E-EB1D-44F7-9EF3-0E7958F3A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92D341-B43B-4CB3-A8D9-CB1BFA33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执行后至少更新哪三类状态？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01FF01-9CA3-4AB4-BC83-484BD872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188FC0-1400-4A67-85CD-119F8876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本节结论：看懂调度输出如何变成 GPU 可执行的批次。</a:t>
            </a:r>
          </a:p>
        </p:txBody>
      </p:sp>
    </p:spTree>
    <p:extLst>
      <p:ext uri="{BB962C8B-B14F-4D97-AF65-F5344CB8AC3E}">
        <p14:creationId xmlns:p14="http://schemas.microsoft.com/office/powerpoint/2010/main" val="1164180995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B384C9-EF04-4A04-A066-E0CD0257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30C90F-8A82-466D-A7CF-CA187A253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63EA6C-A522-41B3-808E-69CF5821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3：并行与 P/D 分离的通信边界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9C1CF3-38AA-4EC5-BB7C-CF1037B9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并行与 P/D 分离的通信边界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4A56C5-4957-4ABD-BC66-E1D1923D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2DE130-3B4C-4C3C-BD40-9407AB4A8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8002B9-61DA-4563-8829-6E5EDDF9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3EDA85-B62E-4911-928B-4F0A62B28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CB33B-A855-4142-9A0B-6E416A301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C91216-E55E-4EFF-B959-345BC966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8A8493-0D0A-48B8-96F7-6C21BA5A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 TP、PP、DP 和 prefill/decode 分离各自交换什么。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541E74-D3A0-459E-9565-7423ECC1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1DB83D-ABD2-443C-8883-93FAF37C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目标：围绕“并行与 P/D 分离的通信边界”解释机制、完成量化算例，并指出关键失效条件。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802047099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EA14E0-9300-4D2A-8EB1-B956A9DD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8036FE-B4BA-42B4-8317-939576E5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A0C3C-4808-4A57-BFEE-A53D0A3A1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并行与 P/D 分离的通信边界的关键概念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CEA915-A848-4D11-8010-DBA31CD55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E24893-E0FA-405E-9A70-7E17A73D5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E79C8-67C3-42B4-99C7-B88CA89D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F22FF9-E245-42E4-821F-6AF0D92BA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6B4ED-F937-4E2C-B432-0DBF12AF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213448-170D-411B-93F0-8541834AC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0AB0D1-A96C-4619-8BF6-BD538892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AEE103-AACD-473E-B4D4-B918CA7CA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D5F72-4C94-4EF7-A127-CEE5CE9EF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TP 在层内切分计算并频繁通信；PP 在层间传激活。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1D7E8E-F59A-4BAC-8CC1-ED98BB096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7B3ADB-2905-4EEF-AD2B-979570604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5E1292-4E08-4FAC-999D-CD232E92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0DD336-1B42-4A49-9093-D22675CDE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DP 复制模型并分散请求，通信模式取决于训练/推理形态。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4C4247-239D-4E28-812C-4E1FC864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7A18B4-63E0-4A3F-818A-1B683202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C8AF0C-5C07-4DF0-9E29-2433041D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C8F4F9-1915-4549-B09A-7A98C8B38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P/D 分离按阶段配置资源，却需要传输 KV。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473AAC-A8E1-432A-93E9-D5000289F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8DEFF1-CE69-4B53-9B7E-90776BF2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7EEA4C-4442-4C6E-8709-7388AA4F9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9F6360E-78E2-4735-965F-EAE94FDBA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优化前先确认通信是否位于关键路径。</a:t>
            </a:r>
          </a:p>
        </p:txBody>
      </p:sp>
    </p:spTree>
    <p:extLst>
      <p:ext uri="{BB962C8B-B14F-4D97-AF65-F5344CB8AC3E}">
        <p14:creationId xmlns:p14="http://schemas.microsoft.com/office/powerpoint/2010/main" val="35740248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95AAE3-519D-4323-B5F5-02034FAC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C4679-997B-4085-8A06-59109627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770160-254E-46B8-A263-4B2D466EA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并行与 P/D 分离的通信边界的算例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1D5C0-2A36-46FD-8D3A-598C14E4B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CC65A6-C3F9-4AFC-938B-A4D7E328D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9950F2-71E9-4628-86ED-BAAB18588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B94BAF-613D-4296-A3C6-08030714A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186B46-FC2E-4EFA-A3D8-EFCFDB5D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A4C633-E5F9-4D02-BAD9-172E13AC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10B89C-CA71-4515-90F5-3A6FD3F32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2BF173-C711-4750-B291-857B90605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0E79AB-CF92-4ADE-BFAA-5069722E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两卡 TP 每层可能需要 all-reduce。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76A0DD-084E-4A46-9B5C-91D5D6AD0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F8EED3-8F3B-4886-B787-AB3208244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B79AA8-EB67-4AC9-815C-119C2D7E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389DA9-C286-4223-9504-9E9224F49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若单步 decode 计算很短，通信延迟占比会升高。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F42B5E-DB28-40B2-BAF9-36CB3F7E1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5CAD14-2FC7-4561-A679-83B6C315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DF19B9-B8ED-4722-9140-8D8704FE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250A2F-B777-4156-9853-AC95C58BE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P/D 分离减少阶段干扰，但新增 KV 传输。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24E9DB-C7F0-40C9-9C5C-E055079CD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FA748D-BDD6-4C6C-AD71-91B53C98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2316DB-4F06-4D58-860B-E5021D860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182645-A123-404C-91CF-AC1A9C4D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系统收益取决于计算、网络与负载三者的平衡。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A23A4BB-7D17-44E3-ADA4-5F05756DC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611179162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B2C410-A6A7-4042-B2B6-2EEA68D7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ED275-344E-417D-8D27-CE3391556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A737E5-C361-47D9-A70E-D8C4A7CF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并行与 P/D 分离的通信边界的完整过程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36A1B5-E733-4C3D-96E5-48DC91EB4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71333-210F-4B10-87B0-8E3DEBE0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71F4D2-7159-4FCB-B3BA-22D6FF25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651661-FDD4-4431-9BE2-5FA539BEC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F8FE33-196B-447D-BB9E-E7E234622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536FE-FA93-45D3-B3F4-7479A1294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D2F090-3025-447D-B4DC-B210C3FF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1A4D5C-80B5-4746-AD08-FB7E718FE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画出模型和请求切分方式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0234B-1FF2-47FA-B437-76D2A745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742744-358B-4BBA-846D-F25D3281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F9C5B0-70DC-4B3A-99A9-42D4D42A0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D65DC4-1036-44DE-B963-45A5A634A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标记每次通信的数据类型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F13491-CB42-4256-8F20-B740289E1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17921D-E6B9-48C2-9294-9CC4A79A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595185-E6BA-46C1-B3BA-B9F3DB12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C8DEEE-AA87-4ADA-A76F-DDC74D570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测量消息大小与频率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81ACF6-64C7-4EA4-B5EF-5249C35B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06BD97-180A-474A-876B-C072714DA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B956B6-4F11-4CE2-B434-95BC6A48D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FBEF5E-81E3-4E84-A0B3-A9C967D7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判断是否位于关键路径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DDBF68-4FB4-4CF2-AC08-8B1D20015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A20A9C2-CF35-44F9-A485-F12E1A28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92C1B5-140E-4EEE-B348-C3FB8F79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60AE85-7ACD-4B8C-B7EC-14461829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比较扩展效率与尾延迟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6837ED-027B-4A92-8C25-5B5CEFAE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4AA6D10-774F-457A-B665-96BA7F48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1107858632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48DFF4-5B95-403A-9DA4-06540A1B4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E7B5CC-0978-451E-B1AD-B9416CE9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CEB518-DE3F-4635-9B2C-66A3598DD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并行与 P/D 分离的通信边界的常见误区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DA81C-CCC9-4B54-A90A-FF8B79A1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E256E6-84E2-42B1-9F2A-240F783F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C1A4E5-FC39-40FB-B734-9E21ACA4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6459D0-A26A-4EAD-901F-6E4A651F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8B30E-CB1C-435B-A3FC-DFAFC58D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0F2ED4-5B48-45AF-9709-49D92CE23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9FE24B-7369-414C-A913-9335FBB3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97CB2D-B73F-4B76-801F-93C5A35F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卡数翻倍性能必翻倍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456328-FBD5-4390-91C9-F45FA195B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42135B-BD19-48F4-BCB7-438E69B31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81AEAD-8A3D-4786-B748-E46929385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只报链路峰值带宽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A31F75-1B57-458B-BFC7-8A07F795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604C11-8A5E-42DF-993C-8BB71B94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14990C-E5C4-4524-847E-4269A69F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忽略小消息延迟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9603FE-5FB7-4687-BED3-1C332B62B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33F4D2-D967-4B3D-A0E2-3354324C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01C42E-C81A-4568-A28A-229410A8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P/D 分离默认更快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716947-3677-449E-974C-6ED63942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314797801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A47111-6876-4DA2-88C5-8485D7B8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19BFA4-33F3-4F25-B715-DF0A848D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38010C-4C27-47F2-B77B-FDDD4CB6D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并行与 P/D 分离的通信边界的课堂讨论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2E2BB-A697-4DD0-950B-7862496EC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9E05A5-491E-47FF-9A4F-3AA1451BC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021911-79E2-4F76-AE83-DD71BA899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39FEF-DBED-4093-8E8A-CF269C0FD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328C43-40E0-476A-AC6B-8E1BB9B1C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3E65EC-F0D8-4B66-8820-3767BEFF5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0027F4-3DF2-41FA-B187-D808F509A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3C9220-FBEC-4422-99F5-56BBC615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CDA3D-DB85-41EA-A0A3-D1B9762E4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TP 为什么在 decode 更敏感？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18813B-4F66-4DA8-B51B-14745B065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965049-4230-4612-BE71-800B9465C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0CD236-05B4-4401-947C-E8C6F9DB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889A76-0BC5-430A-8D8D-E61E420C5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P/D 传输的主要状态是什么？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6A08FF-9A9D-4510-9FEA-3F6924A0C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C1EA67-F37D-4CEC-90A9-10E9F171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0563D2-1504-4042-A5B1-9D907E5C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BBC150-823E-4E5B-9956-6AFE0685B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何时 DP 是最简单的扩展方式？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8E466F-D56F-4505-81E9-6F76FB16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8C72DC-A749-4352-A94A-7C284EA5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本节结论：判断 TP、PP、DP 和 prefill/decode 分离各自交换什么。</a:t>
            </a:r>
          </a:p>
        </p:txBody>
      </p:sp>
    </p:spTree>
    <p:extLst>
      <p:ext uri="{BB962C8B-B14F-4D97-AF65-F5344CB8AC3E}">
        <p14:creationId xmlns:p14="http://schemas.microsoft.com/office/powerpoint/2010/main" val="1402018566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DC0C92-BA78-4A2E-BABC-8AD3A59E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8936B3-1134-4A69-A276-61B7A2F8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40FF46-3EAC-459D-A4A8-B1493352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专题 4：从源码阅读走向可验证修改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53F150-34D5-4AFD-827D-8523F01A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从源码阅读走向可验证修改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F19EE6-D6B7-4CD9-B07A-DF9F2A9C2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9FB61D-A6E4-43E7-920B-46FCE08BE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85F318-CE2E-4DEA-AA47-B3EF98B89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5B9F6A-B577-4E7D-82A9-397FF64F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9D9C64-8AC6-4EFB-BC66-298D0567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809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defRPr>
            </a:pPr>
            <a:r>
              <a:rPr sz="6450" b="1">
                <a:solidFill>
                  <a:srgbClr val="EEF1FF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F343A5-7596-471E-A439-EBFA3F5A8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733550"/>
            <a:ext cx="180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本模块目标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1E3723-0460-4261-B195-F3002FDD7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143125"/>
            <a:ext cx="7810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建立定位、插桩、小改动、回归验证的完整闭环。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4AC727-899A-4A6B-8807-777D70A6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74295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39305D-DF93-4BE6-BEB8-BFD46F9CB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14750"/>
            <a:ext cx="781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目标：围绕“从源码阅读走向可验证修改”解释机制、完成量化算例，并指出关键失效条件。</a:t>
            </a:r>
          </a:p>
        </p:txBody>
      </p:sp>
    </p:spTree>
    <p:extLst>
      <p:ext uri="{BB962C8B-B14F-4D97-AF65-F5344CB8AC3E}">
        <p14:creationId xmlns:p14="http://schemas.microsoft.com/office/powerpoint/2010/main" val="1896101983"/>
      </p:ext>
    </p:extLst>
  </p:cSld>
</p:sld>
</file>

<file path=ppt/slides/slide4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7A0768-D090-42D9-94A4-8D0D62CE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6ECB6F-D993-445A-BDA8-67C51CB69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CA571E-BC5C-4A2F-9EFE-14822BF32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从源码阅读走向可验证修改的关键概念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9B74F-DC45-4F65-BBA8-F74B8BCCD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对象、机制、约束与分析方法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24429E-1C81-4C46-B342-FC0C0427F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DCECE7-35F5-4E3D-9377-4BAD1DD0B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F4520E-1079-4C5F-87A3-DAF4DBCD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2BC577-D894-4541-854D-61C10732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18BA29-F15E-4390-9075-94B7BE0CB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07FADD-C40D-4CAE-B694-4728D8ECC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B251E9-DFAF-4D2E-A9C5-0B3DBE4D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1. 对象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45C03A-4B9A-4953-BFB5-EF8EC07B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先用最小请求跑通，再增加并发和长度。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B835E1-C448-47C9-A522-6E5297F28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AD1CF4-EF81-4EB9-A40A-39F61E59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476375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6EE31-0788-4759-858E-5B42B99F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647825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2. 机制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EFE528-8A41-4F86-A0C2-30851A94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09775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插桩点应对应假设，不是到处打印。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085277-2242-447B-BEEF-67CAD847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02EAEF-3710-41C7-A7CC-DA27BA66D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FA94D0-1655-4208-99EC-59797CCAB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3. 约束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C5FBF7-DC14-4D1F-8DD0-0DB63A52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改动前保存基线配置、日志和随机种子。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053110-8F53-406B-996E-DB0357644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5143500" cy="1762125"/>
          </a:xfrm>
          <a:prstGeom xmlns:a="http://schemas.openxmlformats.org/drawingml/2006/main" prst="roundRect">
            <a:avLst>
              <a:gd name="adj" fmla="val 432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825C55-1A0C-4864-9735-D90C315A0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619500"/>
            <a:ext cx="66675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EF02FF-680F-41F9-BB43-92097D59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90950"/>
            <a:ext cx="4724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4. 方法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BE0A59-939A-44AC-815B-D2890902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52900"/>
            <a:ext cx="47244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代码理解最终要落到可预测、可验证的行为变化。</a:t>
            </a:r>
          </a:p>
        </p:txBody>
      </p:sp>
    </p:spTree>
    <p:extLst>
      <p:ext uri="{BB962C8B-B14F-4D97-AF65-F5344CB8AC3E}">
        <p14:creationId xmlns:p14="http://schemas.microsoft.com/office/powerpoint/2010/main" val="512589175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A0F0B6-FA39-420C-8977-F845A4D41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0D641B-D9C0-443B-9E39-544B4089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9D5891-1D81-4B6C-8FE7-796F0A07E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从源码阅读走向可验证修改的算例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E56B4F-ED34-498E-91ED-8F0D2014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根据给定条件逐步计算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29790-A758-4E1B-9168-655A412E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5AE9D6-CCB8-414A-8E78-2798852A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056D2-C2E6-447B-8822-11E8359A6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857E31-6518-4386-AD2B-BB94F5F4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4F3324-71BF-4C16-B33F-E7593243B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4000500"/>
          </a:xfrm>
          <a:prstGeom xmlns:a="http://schemas.openxmlformats.org/drawingml/2006/main" prst="roundRect">
            <a:avLst>
              <a:gd name="adj" fmla="val 19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0AD234-5B31-4D48-A2B0-FEF887E5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097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18C747-A7B4-4678-8EF0-B4712847B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8859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055AB1-3421-46AE-A5D6-4A7210FF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7907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假设调度器因 token 预算导致 decode 延迟。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F9CF5E-05FA-4AAC-A600-F331A6D01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22479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AAB92F-99C7-4E12-8024-A38E3602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479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CBEB86-085D-412C-999F-E17E0874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BFA12C-88B8-411F-A4FF-B434444A5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289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在调度入口记录候选请求、预算和最终选择。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891AC2-0C21-459D-9DB3-2A5EA8738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0861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817BC0-2A55-4E82-A0FC-C6D6C80F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861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509D91-5ED0-4F68-A97F-8E6CF14D1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46891F-5812-406C-8B83-0A220730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671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调整单一预算参数后重跑相同 workload。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5397A4-DD07-4BD4-B64D-63D7E2F3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924300"/>
            <a:ext cx="0" cy="400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7C2D3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65E382-CD2C-482C-847A-24C81A950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B36EAB-9FF6-4651-BB49-64D6F9BB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00550"/>
            <a:ext cx="4381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208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F5DC57-D04A-4D62-ACAB-12DB47093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3053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若选择集合和 TPOT 同时按预期变化，证据链才闭合。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A762B1-1644-4E2A-97FF-576DBA51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检查单位、数量级和隐含假设。</a:t>
            </a:r>
          </a:p>
        </p:txBody>
      </p:sp>
    </p:spTree>
    <p:extLst>
      <p:ext uri="{BB962C8B-B14F-4D97-AF65-F5344CB8AC3E}">
        <p14:creationId xmlns:p14="http://schemas.microsoft.com/office/powerpoint/2010/main" val="405973487"/>
      </p:ext>
    </p:extLst>
  </p:cSld>
</p:sld>
</file>

<file path=ppt/slides/slide4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0F5A238-0B8B-4253-91C1-95F2FED4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B92665-362D-4301-AB4A-8F748C729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6B341-9DAF-42D6-B778-C7E10695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从源码阅读走向可验证修改的完整过程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025A0D-A801-4376-BDE6-B91807B4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沿请求或状态路径逐步复述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6F164B-95B4-4582-B499-FA3D946D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C82B89-D300-4592-8F4F-DF4BF091E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9B14B6-14AD-49A8-B41E-6E46815A7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B72CED-9A04-4712-87AB-0F9C91C5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C6EDBB-95C4-49DF-A364-0EE1AE26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6A754E-9F88-43CE-958F-1324C68F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B7B9DD-8680-4617-AEA2-7E2B4679C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提出具体行为问题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77B0C7-8554-4A2D-ABD5-943A0B850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57C955-3F72-4A82-B0A7-A9C6780D7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637BFF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624D65-A681-4ED5-A726-F4D11239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637B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17B281-9EC8-4409-A36E-5E677FF6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定位最短调用链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E46712-DB3A-42E6-B9FD-83D06C736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D4BBEB-E6D3-47B3-80B4-109B6E35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758BFF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8591D8-EBC2-40DE-8007-E1D44BDA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758BFF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920122-AE64-474B-9141-0BF3DF84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添加结构化观测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F2EC0A-A649-47B8-8800-301D08A0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E1077B-6834-4737-8B87-AF86A73B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3F9B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203063-CFDD-42C0-B452-F2234EA0B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3F9B84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5C24E4-0AD1-4E66-A0D8-01FEDCD55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做最小代码或配置改动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295DB6-F756-4D54-BF90-C67FBD398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476500"/>
            <a:ext cx="4191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65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2025" b="0">
                <a:solidFill>
                  <a:srgbClr val="344054"/>
                </a:solidFill>
                <a:latin typeface="微软雅黑"/>
                <a:ea typeface="微软雅黑"/>
                <a:cs typeface="微软雅黑"/>
              </a:rPr>
              <a:t>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A7BC9B-AA27-44DD-8711-A4D4727B9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1562100"/>
            <a:ext cx="171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92"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C50E44C-A688-4FC2-9509-1C7A1EE4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133600"/>
            <a:ext cx="1752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856B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3FFFA44-C388-4E63-B3DE-A411BD835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00300"/>
            <a:ext cx="17526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5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运行测试并解释差异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D76CA46-B9B1-42BA-96EC-8D8AC6F2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76750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检查点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4748F4D-8732-49E0-8747-C26771F7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577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沿流程复述一次，并指出最可能出错的控制点。</a:t>
            </a:r>
          </a:p>
        </p:txBody>
      </p:sp>
    </p:spTree>
    <p:extLst>
      <p:ext uri="{BB962C8B-B14F-4D97-AF65-F5344CB8AC3E}">
        <p14:creationId xmlns:p14="http://schemas.microsoft.com/office/powerpoint/2010/main" val="353641767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A3AE91-9037-4859-8236-86FA8718C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821542-5D80-4BB6-8721-853C1B19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D291AC-3839-4FE5-A34D-C82CC42C8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从源码阅读走向可验证修改的常见误区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DF2F98-14A2-4A5B-AF5C-EC3223E7F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判断错误在哪里以及会造成什么后果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D25DA-0D94-4FF8-BD63-D47F4214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3C98D-C6EF-4485-A62A-C6D6C8CB1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06D264-E588-49D5-AFAE-A275A5643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4D60A7-01E7-4E21-AE01-BE2FBE87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305F40-9518-496E-91DD-72BDF988D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C8A21E-0DD7-465E-8068-7CA2A8C27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2877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6D2E8B-B652-4746-A3B5-FFBECC0C1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64782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直接大规模重构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DF81A4-BD12-4F7F-B91D-5CB0B2CF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20ADD6-8A28-44FC-9690-41733CBA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633AB4-20A5-4048-A4AA-AE7BFA53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日志改变时序却未察觉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829972-AE71-4E1A-BCE1-A33ECAF05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2209B7-5A30-461C-B4D2-1BF22BAA8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629025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54D7B0-99C7-44CE-BA8D-A34884AA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648075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基线与修改版配置不同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274D0B-B1B6-40EC-9055-03B34C7D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76750"/>
            <a:ext cx="110490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FF3EB"/>
          </a:solidFill>
          <a:ln xmlns:a="http://schemas.openxmlformats.org/drawingml/2006/main" w="9525">
            <a:solidFill>
              <a:srgbClr val="F2B99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C0EC3D-B8C9-412E-B39E-1231843A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8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×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41875A-6F80-4119-9022-E58189CC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48200"/>
            <a:ext cx="962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只验证性能不验证正确性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1CEDE0-8E09-4AFB-AF9E-846A23AD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71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D36A31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9A3D12"/>
                </a:solidFill>
                <a:latin typeface="微软雅黑"/>
                <a:ea typeface="微软雅黑"/>
                <a:cs typeface="微软雅黑"/>
              </a:rPr>
              <a:t>判断必须保留适用条件、单位、比较基线和证据。</a:t>
            </a:r>
          </a:p>
        </p:txBody>
      </p:sp>
    </p:spTree>
    <p:extLst>
      <p:ext uri="{BB962C8B-B14F-4D97-AF65-F5344CB8AC3E}">
        <p14:creationId xmlns:p14="http://schemas.microsoft.com/office/powerpoint/2010/main" val="1523470511"/>
      </p:ext>
    </p:extLst>
  </p:cSld>
</p:sld>
</file>

<file path=ppt/slides/slide4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AD47A4-0B39-4D1E-BDD9-B7EFF9A72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D"/>
          </a:solidFill>
          <a:ln xmlns:a="http://schemas.openxmlformats.org/drawingml/2006/main" w="0">
            <a:solidFill>
              <a:srgbClr val="F8FAFD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0CF904-F13B-4749-A74D-4B8F77929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6968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BE0A44-3099-4B5E-A1F6-07B6DDDC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从源码阅读走向可验证修改的课堂讨论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45720-6344-442C-99BF-FF2DFFE0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225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用三道问题检查是否真正理解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617FF7-F29B-405B-AA8F-AFF9DFD50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525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71DE53-BB20-4DB9-A73A-98BADD828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3627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defRPr>
            </a:pPr>
            <a:r>
              <a:rPr sz="975" b="0">
                <a:solidFill>
                  <a:srgbClr val="5A6478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903F55-648C-402D-AA11-E71E91A7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7575" y="6286500"/>
            <a:ext cx="638175" cy="333375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B2B76A-BD67-437A-A801-BA2E324A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24600"/>
            <a:ext cx="5429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AAB0B7-E364-4FFA-A4C2-11CBE0C5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A96040-8EF0-498B-914F-A3D1FC41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DF1DF3-3249-4873-9737-0148A1222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5E83E2-B680-44EC-B24F-B38432AE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一个好插桩点应回答什么？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A3BC6B-2268-4F76-A566-ED1CD5A76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DBD63-766A-4D7D-A668-ACD8F1E67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269FF"/>
          </a:solidFill>
          <a:ln xmlns:a="http://schemas.openxmlformats.org/drawingml/2006/main" w="0">
            <a:solidFill>
              <a:srgbClr val="5269FF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CB3F47-AD07-458C-917D-8AF755C4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问题 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F64DEF-9AA0-4B52-A41D-E56AD5B1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为什么先做最小请求？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C4FF73-A4FB-411B-8B3C-B5CBE721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3333750" cy="2428875"/>
          </a:xfrm>
          <a:prstGeom xmlns:a="http://schemas.openxmlformats.org/drawingml/2006/main" prst="roundRect">
            <a:avLst>
              <a:gd name="adj" fmla="val 313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B7C2D3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E6BD96-4B0A-4517-A053-835AAC8F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1571625"/>
            <a:ext cx="66675" cy="2428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56B"/>
          </a:solidFill>
          <a:ln xmlns:a="http://schemas.openxmlformats.org/drawingml/2006/main" w="0">
            <a:solidFill>
              <a:srgbClr val="16856B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36C3C1-C1DD-489F-990B-BE534020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43075"/>
            <a:ext cx="29146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143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defRPr>
            </a:pPr>
            <a:r>
              <a:rPr sz="1400" b="1">
                <a:solidFill>
                  <a:srgbClr val="16856B"/>
                </a:solidFill>
                <a:latin typeface="微软雅黑"/>
                <a:ea typeface="微软雅黑"/>
                <a:cs typeface="微软雅黑"/>
              </a:rPr>
              <a:t>问题 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D53DAF-3E03-4592-A0DC-3BC578D2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105025"/>
            <a:ext cx="29146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0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代码改动后至少比较哪两类结果？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3441FE-70F0-4456-9FEA-353ABEF58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2033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172033"/>
                </a:solidFill>
                <a:latin typeface="微软雅黑"/>
                <a:ea typeface="微软雅黑"/>
                <a:cs typeface="微软雅黑"/>
              </a:rPr>
              <a:t>个人作答 3 分钟，同伴互讲 3 分钟，全班核对 4 分钟。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8E8022-69AA-495E-9227-C0DEFBD3C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5269FF"/>
                </a:solidFill>
                <a:latin typeface="微软雅黑"/>
                <a:ea typeface="微软雅黑"/>
                <a:cs typeface="微软雅黑"/>
              </a:defRPr>
            </a:pPr>
            <a:r>
              <a:rPr sz="1900" b="1">
                <a:solidFill>
                  <a:srgbClr val="2F49D1"/>
                </a:solidFill>
                <a:latin typeface="微软雅黑"/>
                <a:ea typeface="微软雅黑"/>
                <a:cs typeface="微软雅黑"/>
              </a:rPr>
              <a:t>本节结论：建立定位、插桩、小改动、回归验证的完整闭环。</a:t>
            </a:r>
          </a:p>
        </p:txBody>
      </p:sp>
    </p:spTree>
    <p:extLst>
      <p:ext uri="{BB962C8B-B14F-4D97-AF65-F5344CB8AC3E}">
        <p14:creationId xmlns:p14="http://schemas.microsoft.com/office/powerpoint/2010/main" val="322284729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FA367ED-34A6-4CAE-9E4E-2F5D1B4E1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AB4A"/>
          </a:solidFill>
          <a:ln xmlns:a="http://schemas.openxmlformats.org/drawingml/2006/main" w="12700">
            <a:solidFill>
              <a:srgbClr val="FFAB4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94976A0F-56C3-462E-9A3B-FEBCB4D8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课堂练习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FBA9426E-6BEB-40C7-B6E7-921519F15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4F21086B-E743-46C9-AFF9-9A96DCAA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" y="10922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课堂练习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建议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 15–20 </a:t>
            </a:r>
            <a:r>
              <a:rPr sz="20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分钟</a:t>
            </a:r>
            <a:endParaRPr sz="15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06D85B4-7FE6-436E-9A8E-F474A77D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AE8BD0DC-6BAF-4BFD-99C2-EA11ED25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18034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选一个请求，在仓库中找出入口、调度、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KV</a:t>
            </a: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、执行和输出五处代码位置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BFC1CCAB-9658-4C29-92AA-E0A33643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8448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92BB6B68-E5C0-4228-9F41-60A8EB32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28448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给每处写出输入、输出和状态副作用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55A1BBB8-2A1F-42C4-A237-4E73078FC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886200"/>
            <a:ext cx="685800" cy="4914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600" b="1">
                <a:solidFill>
                  <a:srgbClr val="FFAB4A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2600" b="1">
              <a:solidFill>
                <a:srgbClr val="FFAB4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32C02462-E9A0-484C-B4C1-4E6A76245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2400" y="3886200"/>
            <a:ext cx="9575800" cy="383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提出一个不侵入公共路径的日志补丁位置</a:t>
            </a:r>
            <a:endParaRPr sz="1900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文本框 12">
            <a:extLst xmlns:a="http://schemas.openxmlformats.org/drawingml/2006/main">
              <a:ext uri="{FF2B5EF4-FFF2-40B4-BE49-F238E27FC236}">
                <a16:creationId xmlns:a16="http://schemas.microsoft.com/office/drawing/2014/main" id="{BF287A6E-E312-4980-8EE6-1319A61C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61000"/>
            <a:ext cx="10414000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练习产出：一张代码地图和一个最小补丁说明。</a:t>
            </a:r>
            <a:endParaRPr sz="16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矩形 13">
            <a:extLst xmlns:a="http://schemas.openxmlformats.org/drawingml/2006/main">
              <a:ext uri="{FF2B5EF4-FFF2-40B4-BE49-F238E27FC236}">
                <a16:creationId xmlns:a16="http://schemas.microsoft.com/office/drawing/2014/main" id="{CE5C52A8-E347-4EF1-B187-FA535F3C3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文本框 15">
            <a:extLst xmlns:a="http://schemas.openxmlformats.org/drawingml/2006/main">
              <a:ext uri="{FF2B5EF4-FFF2-40B4-BE49-F238E27FC236}">
                <a16:creationId xmlns:a16="http://schemas.microsoft.com/office/drawing/2014/main" id="{52DA220F-5DE1-4AFC-B120-D97CBB376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47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783859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A14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F96E99CF-FF81-4DE5-B8CF-5EF2BA4E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7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D397"/>
          </a:solidFill>
          <a:ln xmlns:a="http://schemas.openxmlformats.org/drawingml/2006/main" w="12700">
            <a:solidFill>
              <a:srgbClr val="54D397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3F64C44F-A941-4960-ABB3-6AAC1F9E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0541000" cy="52197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8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本讲总结与延伸</a:t>
            </a:r>
            <a:endParaRPr sz="28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30D9B00-F784-4875-BDCF-605476CDA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00" y="6375400"/>
            <a:ext cx="96520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大模型推理系统与实践 · 2027 · 第 5 讲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A7B6F780-C8BE-4EF2-9DEA-E9E276EC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117600"/>
            <a:ext cx="10414000" cy="3219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54D397"/>
                </a:solidFill>
                <a:latin typeface="微软雅黑"/>
                <a:ea typeface="微软雅黑"/>
                <a:cs typeface="微软雅黑"/>
              </a:rPr>
              <a:t>带走四句话</a:t>
            </a:r>
            <a:endParaRPr sz="1500" b="1">
              <a:solidFill>
                <a:srgbClr val="54D397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9FD8FA3A-C7C8-40A8-9A58-25D5FE3F9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18034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架构分层用于定位职责与数据所有权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7FFB210D-C950-4B9D-AD70-21B73868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26416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控制面决策必须通过明确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metadata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驱动数据面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99AC99E2-F5E8-44F5-A8BA-478F26C72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34798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代码阅读应沿请求、调度、状态和执行四条线展开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45BD77C0-14AD-41F8-BCD6-42D82DB2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4318000"/>
            <a:ext cx="10414000" cy="398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✓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  </a:t>
            </a:r>
            <a:r>
              <a:rPr sz="2000" b="1">
                <a:solidFill>
                  <a:srgbClr val="F5F8FF"/>
                </a:solidFill>
                <a:latin typeface="微软雅黑"/>
                <a:ea typeface="微软雅黑"/>
                <a:cs typeface="微软雅黑"/>
              </a:rPr>
              <a:t>可复现基线是理解和修改系统的起点</a:t>
            </a:r>
            <a:endParaRPr sz="2000" b="1">
              <a:solidFill>
                <a:srgbClr val="F5F8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文本框 10">
            <a:extLst xmlns:a="http://schemas.openxmlformats.org/drawingml/2006/main">
              <a:ext uri="{FF2B5EF4-FFF2-40B4-BE49-F238E27FC236}">
                <a16:creationId xmlns:a16="http://schemas.microsoft.com/office/drawing/2014/main" id="{96036E92-327A-4F8C-9B75-9CE2B8C18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400" y="5410200"/>
            <a:ext cx="10414000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101600" tIns="50800" rIns="101600" bIns="5080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400">
                <a:solidFill>
                  <a:srgbClr val="D8E3F1"/>
                </a:solidFill>
                <a:latin typeface="微软雅黑"/>
                <a:ea typeface="微软雅黑"/>
                <a:cs typeface="微软雅黑"/>
              </a:rPr>
              <a:t>延伸阅读：本讲引用论文与课程资料见相关页面。</a:t>
            </a:r>
            <a:endParaRPr sz="12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矩形 11">
            <a:extLst xmlns:a="http://schemas.openxmlformats.org/drawingml/2006/main">
              <a:ext uri="{FF2B5EF4-FFF2-40B4-BE49-F238E27FC236}">
                <a16:creationId xmlns:a16="http://schemas.microsoft.com/office/drawing/2014/main" id="{9B492F45-0932-4ADE-AEAE-94979FB6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74400" y="6299200"/>
            <a:ext cx="6350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A142A"/>
          </a:solidFill>
          <a:ln xmlns:a="http://schemas.openxmlformats.org/drawingml/2006/main" w="12700">
            <a:solidFill>
              <a:srgbClr val="0A142A"/>
            </a:solidFill>
          </a:ln>
        </p:spPr>
        <p:style>
          <a:lnRef xmlns:a="http://schemas.openxmlformats.org/drawingml/2006/main" idx="2">
            <a:schemeClr val="accent1">
              <a:lumMod val="7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rgbClr val="FFFFFF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D274D9A3-7D1B-4F71-AD86-8E32E26D6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337300"/>
            <a:ext cx="482600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AEBCD3"/>
                </a:solidFill>
                <a:latin typeface="微软雅黑"/>
                <a:ea typeface="微软雅黑"/>
                <a:cs typeface="微软雅黑"/>
              </a:rPr>
              <a:t>48</a:t>
            </a:r>
            <a:endParaRPr sz="1000">
              <a:solidFill>
                <a:srgbClr val="AEBCD3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726945235"/>
      </p:ext>
    </p:extLst>
  </p:cSld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/>
            </a:gs>
            <a:gs pos="100000">
              <a:schemeClr val="phClr"/>
            </a:gs>
          </a:gsLst>
          <a:lin ang="2700000" scaled="0"/>
        </a:gradFill>
      </a:fillStyleLst>
      <a:lnStyleLst>
        <a:ln w="1270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2700">
          <a:gradFill>
            <a:gsLst>
              <a:gs pos="0">
                <a:schemeClr val="phClr"/>
              </a:gs>
              <a:gs pos="100000">
                <a:schemeClr val="phClr"/>
              </a:gs>
            </a:gsLst>
            <a:lin ang="2700000" scaled="1"/>
          </a:gradFill>
          <a:prstDash val="solid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2026-09-08T09:35:17.0390000Z</dcterms:created>
  <dcterms:modified xsi:type="dcterms:W3CDTF">2026-09-08T09:35:17.0390000Z</dcterms:modified>
</coreProperties>
</file>