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54f9aa7a5d47e9" /><Relationship Type="http://schemas.openxmlformats.org/officeDocument/2006/relationships/extended-properties" Target="/docProps/app.xml" Id="Rfa83a1742adf4813" /><Relationship Type="http://schemas.openxmlformats.org/officeDocument/2006/relationships/officeDocument" Target="/ppt/presentation.xml" Id="R919b48856de340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c49db047c64707"/>
  </p:sldMasterIdLst>
  <p:notesMasterIdLst>
    <p:notesMasterId xmlns:r="http://schemas.openxmlformats.org/officeDocument/2006/relationships" r:id="R60b957e0aa3b4d33"/>
  </p:notesMasterIdLst>
  <p:sldIdLst>
    <p:sldId xmlns:r="http://schemas.openxmlformats.org/officeDocument/2006/relationships" id="256" r:id="R00e033d264e64b45"/>
    <p:sldId xmlns:r="http://schemas.openxmlformats.org/officeDocument/2006/relationships" id="257" r:id="Rabb2145618824460"/>
    <p:sldId xmlns:r="http://schemas.openxmlformats.org/officeDocument/2006/relationships" id="258" r:id="R7d88c2e6b9a2448c"/>
    <p:sldId xmlns:r="http://schemas.openxmlformats.org/officeDocument/2006/relationships" id="259" r:id="Rf0a510beb1be4b51"/>
    <p:sldId xmlns:r="http://schemas.openxmlformats.org/officeDocument/2006/relationships" id="260" r:id="R313f6415499d45eb"/>
    <p:sldId xmlns:r="http://schemas.openxmlformats.org/officeDocument/2006/relationships" id="261" r:id="Rd09d41462e0f40b2"/>
    <p:sldId xmlns:r="http://schemas.openxmlformats.org/officeDocument/2006/relationships" id="262" r:id="Rbfae56e676704f7b"/>
    <p:sldId xmlns:r="http://schemas.openxmlformats.org/officeDocument/2006/relationships" id="263" r:id="R07b4fa3d8bbb4c8e"/>
    <p:sldId xmlns:r="http://schemas.openxmlformats.org/officeDocument/2006/relationships" id="264" r:id="R6ebf747d04ab4b9e"/>
    <p:sldId xmlns:r="http://schemas.openxmlformats.org/officeDocument/2006/relationships" id="265" r:id="Rf1b494705c4546d8"/>
    <p:sldId xmlns:r="http://schemas.openxmlformats.org/officeDocument/2006/relationships" id="266" r:id="Rf04920b2a4a444e6"/>
    <p:sldId xmlns:r="http://schemas.openxmlformats.org/officeDocument/2006/relationships" id="267" r:id="R0e0241535fc543ee"/>
    <p:sldId xmlns:r="http://schemas.openxmlformats.org/officeDocument/2006/relationships" id="268" r:id="Rb664965202b6470d"/>
    <p:sldId xmlns:r="http://schemas.openxmlformats.org/officeDocument/2006/relationships" id="269" r:id="R36bf8ee5553a432d"/>
    <p:sldId xmlns:r="http://schemas.openxmlformats.org/officeDocument/2006/relationships" id="270" r:id="Rfd7f892796424d94"/>
    <p:sldId xmlns:r="http://schemas.openxmlformats.org/officeDocument/2006/relationships" id="271" r:id="R615f041b368d4a3a"/>
    <p:sldId xmlns:r="http://schemas.openxmlformats.org/officeDocument/2006/relationships" id="272" r:id="R50df44ca9dac4fea"/>
    <p:sldId xmlns:r="http://schemas.openxmlformats.org/officeDocument/2006/relationships" id="273" r:id="R33230ad6fc364e20"/>
    <p:sldId xmlns:r="http://schemas.openxmlformats.org/officeDocument/2006/relationships" id="274" r:id="R650df17116e643ca"/>
    <p:sldId xmlns:r="http://schemas.openxmlformats.org/officeDocument/2006/relationships" id="275" r:id="Rb92c03a1c78e46ff"/>
    <p:sldId xmlns:r="http://schemas.openxmlformats.org/officeDocument/2006/relationships" id="276" r:id="Rbc3efc8774eb4984"/>
    <p:sldId xmlns:r="http://schemas.openxmlformats.org/officeDocument/2006/relationships" id="277" r:id="R7789841495d8485d"/>
    <p:sldId xmlns:r="http://schemas.openxmlformats.org/officeDocument/2006/relationships" id="278" r:id="Rd686264f3d1649b7"/>
    <p:sldId xmlns:r="http://schemas.openxmlformats.org/officeDocument/2006/relationships" id="279" r:id="R205c2a7d5b0b4ff4"/>
    <p:sldId xmlns:r="http://schemas.openxmlformats.org/officeDocument/2006/relationships" id="280" r:id="R827c96130aba41f9"/>
    <p:sldId xmlns:r="http://schemas.openxmlformats.org/officeDocument/2006/relationships" id="281" r:id="R0d5ce2b155ec4dde"/>
    <p:sldId xmlns:r="http://schemas.openxmlformats.org/officeDocument/2006/relationships" id="282" r:id="Rb99dbceec8014b45"/>
    <p:sldId xmlns:r="http://schemas.openxmlformats.org/officeDocument/2006/relationships" id="283" r:id="R651af76c49e746f5"/>
    <p:sldId xmlns:r="http://schemas.openxmlformats.org/officeDocument/2006/relationships" id="284" r:id="R10c5930ddf874d70"/>
    <p:sldId xmlns:r="http://schemas.openxmlformats.org/officeDocument/2006/relationships" id="285" r:id="R48a8e51895f54dfa"/>
    <p:sldId xmlns:r="http://schemas.openxmlformats.org/officeDocument/2006/relationships" id="286" r:id="R0466e6d025934bbc"/>
    <p:sldId xmlns:r="http://schemas.openxmlformats.org/officeDocument/2006/relationships" id="287" r:id="Re93a2c36e5ad4e6a"/>
    <p:sldId xmlns:r="http://schemas.openxmlformats.org/officeDocument/2006/relationships" id="288" r:id="R00bc36ce6ae940af"/>
    <p:sldId xmlns:r="http://schemas.openxmlformats.org/officeDocument/2006/relationships" id="289" r:id="R339ce8365b714783"/>
    <p:sldId xmlns:r="http://schemas.openxmlformats.org/officeDocument/2006/relationships" id="290" r:id="R986c8f0c9b4141ad"/>
    <p:sldId xmlns:r="http://schemas.openxmlformats.org/officeDocument/2006/relationships" id="291" r:id="R5b2c7b6ea04740a6"/>
    <p:sldId xmlns:r="http://schemas.openxmlformats.org/officeDocument/2006/relationships" id="292" r:id="Rb8e62bb28e5d4237"/>
    <p:sldId xmlns:r="http://schemas.openxmlformats.org/officeDocument/2006/relationships" id="293" r:id="Rfb38491ccb9c4fa1"/>
    <p:sldId xmlns:r="http://schemas.openxmlformats.org/officeDocument/2006/relationships" id="294" r:id="R3094c893aab04de8"/>
    <p:sldId xmlns:r="http://schemas.openxmlformats.org/officeDocument/2006/relationships" id="295" r:id="R3bae64f571ae483a"/>
    <p:sldId xmlns:r="http://schemas.openxmlformats.org/officeDocument/2006/relationships" id="296" r:id="Rd717d8b765c04c65"/>
    <p:sldId xmlns:r="http://schemas.openxmlformats.org/officeDocument/2006/relationships" id="297" r:id="Rd21be2371d4b4e4a"/>
    <p:sldId xmlns:r="http://schemas.openxmlformats.org/officeDocument/2006/relationships" id="298" r:id="Rffdb50f75df042ee"/>
    <p:sldId xmlns:r="http://schemas.openxmlformats.org/officeDocument/2006/relationships" id="299" r:id="R01c55f7580eb4e5e"/>
    <p:sldId xmlns:r="http://schemas.openxmlformats.org/officeDocument/2006/relationships" id="300" r:id="R9037cfc9ee4e42a9"/>
    <p:sldId xmlns:r="http://schemas.openxmlformats.org/officeDocument/2006/relationships" id="301" r:id="R71cb04552ba34f13"/>
    <p:sldId xmlns:r="http://schemas.openxmlformats.org/officeDocument/2006/relationships" id="302" r:id="R2597a6c0672a4fea"/>
    <p:sldId xmlns:r="http://schemas.openxmlformats.org/officeDocument/2006/relationships" id="303" r:id="Rbc7d18f8ce4046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286eaaf3374471" /><Relationship Type="http://schemas.openxmlformats.org/officeDocument/2006/relationships/slideMaster" Target="/ppt/slideMasters/slideMaster1.xml" Id="R82c49db047c64707" /><Relationship Type="http://schemas.openxmlformats.org/officeDocument/2006/relationships/notesMaster" Target="/ppt/notesMasters/notesMaster1.xml" Id="R60b957e0aa3b4d33" /><Relationship Type="http://schemas.openxmlformats.org/officeDocument/2006/relationships/presProps" Target="/ppt/presProps.xml" Id="Rd28209a6aa274534" /><Relationship Type="http://schemas.openxmlformats.org/officeDocument/2006/relationships/viewProps" Target="/ppt/viewProps.xml" Id="R49a7393830da4608" /><Relationship Type="http://schemas.openxmlformats.org/officeDocument/2006/relationships/tableStyles" Target="/ppt/tableStyles.xml" Id="R5964164c80ef45be" /><Relationship Type="http://schemas.openxmlformats.org/officeDocument/2006/relationships/slide" Target="/ppt/slides/slide1.xml" Id="R00e033d264e64b45" /><Relationship Type="http://schemas.openxmlformats.org/officeDocument/2006/relationships/slide" Target="/ppt/slides/slide2.xml" Id="Rabb2145618824460" /><Relationship Type="http://schemas.openxmlformats.org/officeDocument/2006/relationships/slide" Target="/ppt/slides/slide3.xml" Id="R7d88c2e6b9a2448c" /><Relationship Type="http://schemas.openxmlformats.org/officeDocument/2006/relationships/slide" Target="/ppt/slides/slide4.xml" Id="Rf0a510beb1be4b51" /><Relationship Type="http://schemas.openxmlformats.org/officeDocument/2006/relationships/slide" Target="/ppt/slides/slide5.xml" Id="R313f6415499d45eb" /><Relationship Type="http://schemas.openxmlformats.org/officeDocument/2006/relationships/slide" Target="/ppt/slides/slide6.xml" Id="Rd09d41462e0f40b2" /><Relationship Type="http://schemas.openxmlformats.org/officeDocument/2006/relationships/slide" Target="/ppt/slides/slide7.xml" Id="Rbfae56e676704f7b" /><Relationship Type="http://schemas.openxmlformats.org/officeDocument/2006/relationships/slide" Target="/ppt/slides/slide8.xml" Id="R07b4fa3d8bbb4c8e" /><Relationship Type="http://schemas.openxmlformats.org/officeDocument/2006/relationships/slide" Target="/ppt/slides/slide9.xml" Id="R6ebf747d04ab4b9e" /><Relationship Type="http://schemas.openxmlformats.org/officeDocument/2006/relationships/slide" Target="/ppt/slides/slide10.xml" Id="Rf1b494705c4546d8" /><Relationship Type="http://schemas.openxmlformats.org/officeDocument/2006/relationships/slide" Target="/ppt/slides/slide11.xml" Id="Rf04920b2a4a444e6" /><Relationship Type="http://schemas.openxmlformats.org/officeDocument/2006/relationships/slide" Target="/ppt/slides/slide12.xml" Id="R0e0241535fc543ee" /><Relationship Type="http://schemas.openxmlformats.org/officeDocument/2006/relationships/slide" Target="/ppt/slides/slide13.xml" Id="Rb664965202b6470d" /><Relationship Type="http://schemas.openxmlformats.org/officeDocument/2006/relationships/slide" Target="/ppt/slides/slide14.xml" Id="R36bf8ee5553a432d" /><Relationship Type="http://schemas.openxmlformats.org/officeDocument/2006/relationships/slide" Target="/ppt/slides/slide15.xml" Id="Rfd7f892796424d94" /><Relationship Type="http://schemas.openxmlformats.org/officeDocument/2006/relationships/slide" Target="/ppt/slides/slide16.xml" Id="R615f041b368d4a3a" /><Relationship Type="http://schemas.openxmlformats.org/officeDocument/2006/relationships/slide" Target="/ppt/slides/slide17.xml" Id="R50df44ca9dac4fea" /><Relationship Type="http://schemas.openxmlformats.org/officeDocument/2006/relationships/slide" Target="/ppt/slides/slide18.xml" Id="R33230ad6fc364e20" /><Relationship Type="http://schemas.openxmlformats.org/officeDocument/2006/relationships/slide" Target="/ppt/slides/slide19.xml" Id="R650df17116e643ca" /><Relationship Type="http://schemas.openxmlformats.org/officeDocument/2006/relationships/slide" Target="/ppt/slides/slide20.xml" Id="Rb92c03a1c78e46ff" /><Relationship Type="http://schemas.openxmlformats.org/officeDocument/2006/relationships/slide" Target="/ppt/slides/slide21.xml" Id="Rbc3efc8774eb4984" /><Relationship Type="http://schemas.openxmlformats.org/officeDocument/2006/relationships/slide" Target="/ppt/slides/slide22.xml" Id="R7789841495d8485d" /><Relationship Type="http://schemas.openxmlformats.org/officeDocument/2006/relationships/slide" Target="/ppt/slides/slide23.xml" Id="Rd686264f3d1649b7" /><Relationship Type="http://schemas.openxmlformats.org/officeDocument/2006/relationships/slide" Target="/ppt/slides/slide24.xml" Id="R205c2a7d5b0b4ff4" /><Relationship Type="http://schemas.openxmlformats.org/officeDocument/2006/relationships/slide" Target="/ppt/slides/slide25.xml" Id="R827c96130aba41f9" /><Relationship Type="http://schemas.openxmlformats.org/officeDocument/2006/relationships/slide" Target="/ppt/slides/slide26.xml" Id="R0d5ce2b155ec4dde" /><Relationship Type="http://schemas.openxmlformats.org/officeDocument/2006/relationships/slide" Target="/ppt/slides/slide27.xml" Id="Rb99dbceec8014b45" /><Relationship Type="http://schemas.openxmlformats.org/officeDocument/2006/relationships/slide" Target="/ppt/slides/slide28.xml" Id="R651af76c49e746f5" /><Relationship Type="http://schemas.openxmlformats.org/officeDocument/2006/relationships/slide" Target="/ppt/slides/slide29.xml" Id="R10c5930ddf874d70" /><Relationship Type="http://schemas.openxmlformats.org/officeDocument/2006/relationships/slide" Target="/ppt/slides/slide30.xml" Id="R48a8e51895f54dfa" /><Relationship Type="http://schemas.openxmlformats.org/officeDocument/2006/relationships/slide" Target="/ppt/slides/slide31.xml" Id="R0466e6d025934bbc" /><Relationship Type="http://schemas.openxmlformats.org/officeDocument/2006/relationships/slide" Target="/ppt/slides/slide32.xml" Id="Re93a2c36e5ad4e6a" /><Relationship Type="http://schemas.openxmlformats.org/officeDocument/2006/relationships/slide" Target="/ppt/slides/slide33.xml" Id="R00bc36ce6ae940af" /><Relationship Type="http://schemas.openxmlformats.org/officeDocument/2006/relationships/slide" Target="/ppt/slides/slide34.xml" Id="R339ce8365b714783" /><Relationship Type="http://schemas.openxmlformats.org/officeDocument/2006/relationships/slide" Target="/ppt/slides/slide35.xml" Id="R986c8f0c9b4141ad" /><Relationship Type="http://schemas.openxmlformats.org/officeDocument/2006/relationships/slide" Target="/ppt/slides/slide36.xml" Id="R5b2c7b6ea04740a6" /><Relationship Type="http://schemas.openxmlformats.org/officeDocument/2006/relationships/slide" Target="/ppt/slides/slide37.xml" Id="Rb8e62bb28e5d4237" /><Relationship Type="http://schemas.openxmlformats.org/officeDocument/2006/relationships/slide" Target="/ppt/slides/slide38.xml" Id="Rfb38491ccb9c4fa1" /><Relationship Type="http://schemas.openxmlformats.org/officeDocument/2006/relationships/slide" Target="/ppt/slides/slide39.xml" Id="R3094c893aab04de8" /><Relationship Type="http://schemas.openxmlformats.org/officeDocument/2006/relationships/slide" Target="/ppt/slides/slide40.xml" Id="R3bae64f571ae483a" /><Relationship Type="http://schemas.openxmlformats.org/officeDocument/2006/relationships/slide" Target="/ppt/slides/slide41.xml" Id="Rd717d8b765c04c65" /><Relationship Type="http://schemas.openxmlformats.org/officeDocument/2006/relationships/slide" Target="/ppt/slides/slide42.xml" Id="Rd21be2371d4b4e4a" /><Relationship Type="http://schemas.openxmlformats.org/officeDocument/2006/relationships/slide" Target="/ppt/slides/slide43.xml" Id="Rffdb50f75df042ee" /><Relationship Type="http://schemas.openxmlformats.org/officeDocument/2006/relationships/slide" Target="/ppt/slides/slide44.xml" Id="R01c55f7580eb4e5e" /><Relationship Type="http://schemas.openxmlformats.org/officeDocument/2006/relationships/slide" Target="/ppt/slides/slide45.xml" Id="R9037cfc9ee4e42a9" /><Relationship Type="http://schemas.openxmlformats.org/officeDocument/2006/relationships/slide" Target="/ppt/slides/slide46.xml" Id="R71cb04552ba34f13" /><Relationship Type="http://schemas.openxmlformats.org/officeDocument/2006/relationships/slide" Target="/ppt/slides/slide47.xml" Id="R2597a6c0672a4fea" /><Relationship Type="http://schemas.openxmlformats.org/officeDocument/2006/relationships/slide" Target="/ppt/slides/slide48.xml" Id="Rbc7d18f8ce4046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fbec87838546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7ad930594443e2" /><Relationship Type="http://schemas.openxmlformats.org/officeDocument/2006/relationships/notesMaster" Target="/ppt/notesMasters/notesMaster1.xml" Id="R6fb31a51481140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80f7eb14ad48be" /><Relationship Type="http://schemas.openxmlformats.org/officeDocument/2006/relationships/notesMaster" Target="/ppt/notesMasters/notesMaster1.xml" Id="Rbbdc335a71e04b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de428e563e47b5" /><Relationship Type="http://schemas.openxmlformats.org/officeDocument/2006/relationships/notesMaster" Target="/ppt/notesMasters/notesMaster1.xml" Id="R3ada10ef945140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9671103fa541ed" /><Relationship Type="http://schemas.openxmlformats.org/officeDocument/2006/relationships/notesMaster" Target="/ppt/notesMasters/notesMaster1.xml" Id="R550ab6d344f841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585ed909164f96" /><Relationship Type="http://schemas.openxmlformats.org/officeDocument/2006/relationships/notesMaster" Target="/ppt/notesMasters/notesMaster1.xml" Id="R524f467902d64d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46ca0794404654" /><Relationship Type="http://schemas.openxmlformats.org/officeDocument/2006/relationships/notesMaster" Target="/ppt/notesMasters/notesMaster1.xml" Id="Rd84d0e5f4f5e4b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811829464c436d" /><Relationship Type="http://schemas.openxmlformats.org/officeDocument/2006/relationships/notesMaster" Target="/ppt/notesMasters/notesMaster1.xml" Id="Rf626618b162444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2132651d274deb" /><Relationship Type="http://schemas.openxmlformats.org/officeDocument/2006/relationships/notesMaster" Target="/ppt/notesMasters/notesMaster1.xml" Id="Ra8b075d42bc349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663e15a0894b16" /><Relationship Type="http://schemas.openxmlformats.org/officeDocument/2006/relationships/notesMaster" Target="/ppt/notesMasters/notesMaster1.xml" Id="Rfb24b539e40249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f78269cc33441a" /><Relationship Type="http://schemas.openxmlformats.org/officeDocument/2006/relationships/notesMaster" Target="/ppt/notesMasters/notesMaster1.xml" Id="R6089329ab5b24f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2682c5ddb0462c" /><Relationship Type="http://schemas.openxmlformats.org/officeDocument/2006/relationships/notesMaster" Target="/ppt/notesMasters/notesMaster1.xml" Id="R7ae14d64fb5148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17a161c4b3b483f" /><Relationship Type="http://schemas.openxmlformats.org/officeDocument/2006/relationships/notesMaster" Target="/ppt/notesMasters/notesMaster1.xml" Id="R98ed88ac3a754e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4bbaa9c30b4a40" /><Relationship Type="http://schemas.openxmlformats.org/officeDocument/2006/relationships/notesMaster" Target="/ppt/notesMasters/notesMaster1.xml" Id="Rcbf00d658faa4a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4aec3423a154e65" /><Relationship Type="http://schemas.openxmlformats.org/officeDocument/2006/relationships/notesMaster" Target="/ppt/notesMasters/notesMaster1.xml" Id="R3c6824e206e649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d224fd0d6c4e8b" /><Relationship Type="http://schemas.openxmlformats.org/officeDocument/2006/relationships/notesMaster" Target="/ppt/notesMasters/notesMaster1.xml" Id="R98fb910bee75488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11d4b9551f54869" /><Relationship Type="http://schemas.openxmlformats.org/officeDocument/2006/relationships/notesMaster" Target="/ppt/notesMasters/notesMaster1.xml" Id="R73acd942dfec444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556e6987524de4" /><Relationship Type="http://schemas.openxmlformats.org/officeDocument/2006/relationships/notesMaster" Target="/ppt/notesMasters/notesMaster1.xml" Id="R04064aa0412c499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bfabd4fde774652" /><Relationship Type="http://schemas.openxmlformats.org/officeDocument/2006/relationships/notesMaster" Target="/ppt/notesMasters/notesMaster1.xml" Id="R65630140a1cb4b7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3d70a54a0b44e4" /><Relationship Type="http://schemas.openxmlformats.org/officeDocument/2006/relationships/notesMaster" Target="/ppt/notesMasters/notesMaster1.xml" Id="Rb3f3db35345d44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9c7421923b44575" /><Relationship Type="http://schemas.openxmlformats.org/officeDocument/2006/relationships/notesMaster" Target="/ppt/notesMasters/notesMaster1.xml" Id="R4a67007ac4464fb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cc34034ee1b46d5" /><Relationship Type="http://schemas.openxmlformats.org/officeDocument/2006/relationships/notesMaster" Target="/ppt/notesMasters/notesMaster1.xml" Id="Rc68a61195375435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53108af4f844ee0" /><Relationship Type="http://schemas.openxmlformats.org/officeDocument/2006/relationships/notesMaster" Target="/ppt/notesMasters/notesMaster1.xml" Id="Re81f26baa23e4a0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9a72bae79334d02" /><Relationship Type="http://schemas.openxmlformats.org/officeDocument/2006/relationships/notesMaster" Target="/ppt/notesMasters/notesMaster1.xml" Id="Re78fb4adf992402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3c1bf03804c4cd6" /><Relationship Type="http://schemas.openxmlformats.org/officeDocument/2006/relationships/notesMaster" Target="/ppt/notesMasters/notesMaster1.xml" Id="Rf4b3a3d1378c464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847e716218145be" /><Relationship Type="http://schemas.openxmlformats.org/officeDocument/2006/relationships/notesMaster" Target="/ppt/notesMasters/notesMaster1.xml" Id="R029a25d2eac648f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949a2b91afb4d41" /><Relationship Type="http://schemas.openxmlformats.org/officeDocument/2006/relationships/notesMaster" Target="/ppt/notesMasters/notesMaster1.xml" Id="R0f2cafca43bd470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07e48e790de4494" /><Relationship Type="http://schemas.openxmlformats.org/officeDocument/2006/relationships/notesMaster" Target="/ppt/notesMasters/notesMaster1.xml" Id="R4d1023dc450645d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2f679bdc7424d19" /><Relationship Type="http://schemas.openxmlformats.org/officeDocument/2006/relationships/notesMaster" Target="/ppt/notesMasters/notesMaster1.xml" Id="Rfd3f1c45cfd14ab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27e5676534d4ef9" /><Relationship Type="http://schemas.openxmlformats.org/officeDocument/2006/relationships/notesMaster" Target="/ppt/notesMasters/notesMaster1.xml" Id="R03f98e24afb6445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098f0b08a364942" /><Relationship Type="http://schemas.openxmlformats.org/officeDocument/2006/relationships/notesMaster" Target="/ppt/notesMasters/notesMaster1.xml" Id="R630b833dec354b7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0146cf10b2c41ce" /><Relationship Type="http://schemas.openxmlformats.org/officeDocument/2006/relationships/notesMaster" Target="/ppt/notesMasters/notesMaster1.xml" Id="R79101312a7324b9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5839aae1b7a44c4" /><Relationship Type="http://schemas.openxmlformats.org/officeDocument/2006/relationships/notesMaster" Target="/ppt/notesMasters/notesMaster1.xml" Id="R44a7a220656e44d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6291553ae014fcd" /><Relationship Type="http://schemas.openxmlformats.org/officeDocument/2006/relationships/notesMaster" Target="/ppt/notesMasters/notesMaster1.xml" Id="Re04d8ede2ae0472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bf553001ad5467a" /><Relationship Type="http://schemas.openxmlformats.org/officeDocument/2006/relationships/notesMaster" Target="/ppt/notesMasters/notesMaster1.xml" Id="R32dbef54dec2487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d3d3a37082548bb" /><Relationship Type="http://schemas.openxmlformats.org/officeDocument/2006/relationships/notesMaster" Target="/ppt/notesMasters/notesMaster1.xml" Id="R08016272bd4942f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216dd86647a43d2" /><Relationship Type="http://schemas.openxmlformats.org/officeDocument/2006/relationships/notesMaster" Target="/ppt/notesMasters/notesMaster1.xml" Id="R7d2eb11274eb4e42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fd47bd6f37f4a99" /><Relationship Type="http://schemas.openxmlformats.org/officeDocument/2006/relationships/notesMaster" Target="/ppt/notesMasters/notesMaster1.xml" Id="Rabc91a0490e848f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b6e7f90c8d04ac1" /><Relationship Type="http://schemas.openxmlformats.org/officeDocument/2006/relationships/notesMaster" Target="/ppt/notesMasters/notesMaster1.xml" Id="R1e9bf79f201043a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e3ff19188224961" /><Relationship Type="http://schemas.openxmlformats.org/officeDocument/2006/relationships/notesMaster" Target="/ppt/notesMasters/notesMaster1.xml" Id="Rcb78a753568e42b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a0db56484db4369" /><Relationship Type="http://schemas.openxmlformats.org/officeDocument/2006/relationships/notesMaster" Target="/ppt/notesMasters/notesMaster1.xml" Id="R38f3c09a00814c0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a85e8373334479d" /><Relationship Type="http://schemas.openxmlformats.org/officeDocument/2006/relationships/notesMaster" Target="/ppt/notesMasters/notesMaster1.xml" Id="Rd916763492a74a3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a7a1caa9ea94b07" /><Relationship Type="http://schemas.openxmlformats.org/officeDocument/2006/relationships/notesMaster" Target="/ppt/notesMasters/notesMaster1.xml" Id="Rb0791d159d80480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ff54373447747fa" /><Relationship Type="http://schemas.openxmlformats.org/officeDocument/2006/relationships/notesMaster" Target="/ppt/notesMasters/notesMaster1.xml" Id="R191616b06f0b43c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6bfcb39825a4d8d" /><Relationship Type="http://schemas.openxmlformats.org/officeDocument/2006/relationships/notesMaster" Target="/ppt/notesMasters/notesMaster1.xml" Id="Ra96d65abd76a4d0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c78eb99c52344c4" /><Relationship Type="http://schemas.openxmlformats.org/officeDocument/2006/relationships/notesMaster" Target="/ppt/notesMasters/notesMaster1.xml" Id="Rcf116f97e7fe469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70ed9de6368142cd" /><Relationship Type="http://schemas.openxmlformats.org/officeDocument/2006/relationships/notesMaster" Target="/ppt/notesMasters/notesMaster1.xml" Id="R4d69d5e2c95740a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6a5ddbcdbca44077" /><Relationship Type="http://schemas.openxmlformats.org/officeDocument/2006/relationships/notesMaster" Target="/ppt/notesMasters/notesMaster1.xml" Id="R52008bf3a9194e7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0e7783d76b7849d6" /><Relationship Type="http://schemas.openxmlformats.org/officeDocument/2006/relationships/notesMaster" Target="/ppt/notesMasters/notesMaster1.xml" Id="R1497445df8134d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https://proceedings.mlsys.org/paper_files/paper/2025/hash/dbf02b21d77409a2db30e56866a8ab3a-Abstract-Conference.html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https://proceedings.mlsys.org/paper_files/paper/2025/hash/fbe2b2f74a2ece8070d8fb073717bda6-Abstract-Conference.html</a:t>
            </a:r>
          </a:p>
          <a:p xmlns:a="http://schemas.openxmlformats.org/drawingml/2006/main">
            <a:r>
              <a:t>https://proceedings.mlsys.org/paper_files/paper/2025/hash/cc8c6b9d89f7a898a29f58869b238e46-Abstract-Conference.html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教师备注：围绕“用 Roofline 建立优化顺序”依次说明机制、量化方法与适用边界。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教师备注：围绕“注意力、融合与执行图”依次说明机制、量化方法与适用边界。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教师备注：围绕“量化与投机解码的收益边界”依次说明机制、量化方法与适用边界。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教师备注：围绕“异构平台适配的证据链”依次说明机制、量化方法与适用边界。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cc3f69740541f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1cc95329ed4cf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b4469c536741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17f97f90ac42b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bf709da621452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3897060424eb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68afd1c25b426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84767ccc874e2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5474cc085a400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a5b3302c594b4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39bc9af7e0419b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05137AA-5196-45A5-A075-9241193552D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03008116-DB14-46DE-A7F6-40546834E1F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A90116EF-EB9D-4666-871A-76292B068BC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E13ADBB9-2F96-4A7D-8164-37EE3EBFBB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67B16063-8E6D-4584-85A3-73EF45798C9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B494B8C-A7A3-4F76-981C-2738A339D3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1F4E6EC8-18E2-4021-9516-2BAD6E680B1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217AC110-4B13-4141-A8F8-24266E607F8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72F8869-DBD7-461F-B6A2-008A484C86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2486DD10-5521-4A15-A67B-E2CD71ED0C6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D42E6D1-9A1A-4F76-8F41-26A478DE1A2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2D970A64-488A-4AF2-A63C-9D5053C9C3AD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2DCCF59-3DEF-44A0-90B2-E1B94C2E3A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8BD52C9-7EBF-4EE8-9300-883CBA20DB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3EC7EDC3-D967-4180-8415-FEE4FA3EAA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32FC10A6-4AA6-4A0A-AF18-56D5F9D388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0971556D-05C9-4D97-A8DF-ADB78B1A0D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8F9BF99-7E23-4A59-92DD-EA61F0B8FDB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C8606BE7-A6D7-4774-9D18-CEFC013213B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29907990-9C53-4BEE-9BC1-85E701EF9D8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C52BF495-43B1-42E4-B7D0-73E3CE7EF8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91F61F3-CF7B-4F5C-B1CE-7918151FA5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943A6D40-F5F9-4659-A619-BECEB904082E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066ACC93-048D-4EDD-8A0E-33968E70758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D63F147C-FC88-4707-888C-C3C02DD2852C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4CFABA63-825F-46C2-8F6A-805951ED986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15E81323-2492-4F98-BBA6-10CA91631C8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32BD24CC-55C5-4B3C-92F7-DA531AE9C9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8DDA6E95-1B52-4A83-8E6B-EA15B533BD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726799C-8B58-4C6B-AFC3-A7246C723F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1EE7E2DB-60D8-4F4D-A504-BA86ABA723D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140741B0-773C-4766-BAB0-2C1547B61B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CD6C258A-329E-4E85-BB8C-3099076041A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0A5FCCEE-7BCD-48CC-9D2E-EE8C26A6B2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EF8B8DB7-0041-4BCD-88B8-F11EAD66F8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5F332AE9-B959-4915-8762-4EB065C9A40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76B60CC9-7E58-423A-B00F-D94D57DA2A3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753BB8AD-A269-42BF-8259-DEA5947C626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EE32F18A-D84F-4791-AEC8-F970DF21D4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B395AB20-67B9-4C72-96BA-DBD7536B2F1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CD735167-630F-4284-BA52-92E5E74239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81739DED-AE36-40F2-A725-B0DBD7BEBF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04380C98-11DC-4396-867C-1C61A154E5B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D77D8938-4CEF-4E9C-89B7-F3A7FDD3E7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8A10713D-8F75-429D-A928-E646029896F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927A1C8-B8BB-4B65-B97D-E7094C440E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63C4F9D9-C064-494A-873D-7BACA60F82B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50982EFE-8503-497A-973F-C0F1B6F8322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70E672D8-DEF1-485A-8FA1-908070EB2B0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180596A-BFE8-42F4-A55D-E86E8C2B0F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B132126E-A783-49E0-A748-EB10005A4BA1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0CC7B702-971D-4BF7-9691-367D3CF0A91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460F1CE2-E35D-4FB2-B0B8-B64EC1ADE3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CE9D181-1DE2-4308-9B51-C6D9A53FA62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E455CB1-1964-4714-8337-56E3B0B430D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A07D0FF4-5D1B-4CFE-8ECC-9F9E75B40F35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a1c902acfe410d" /><Relationship Type="http://schemas.openxmlformats.org/officeDocument/2006/relationships/slideLayout" Target="/ppt/slideLayouts/slideLayout1.xml" Id="R74e37dceb2c44d7c" /><Relationship Type="http://schemas.openxmlformats.org/officeDocument/2006/relationships/slideLayout" Target="/ppt/slideLayouts/slideLayout2.xml" Id="Rc2fb1a041abf4373" /><Relationship Type="http://schemas.openxmlformats.org/officeDocument/2006/relationships/slideLayout" Target="/ppt/slideLayouts/slideLayout3.xml" Id="R77e0c1a72f8a4477" /><Relationship Type="http://schemas.openxmlformats.org/officeDocument/2006/relationships/slideLayout" Target="/ppt/slideLayouts/slideLayout4.xml" Id="Ra5d94f05a7f24b90" /><Relationship Type="http://schemas.openxmlformats.org/officeDocument/2006/relationships/slideLayout" Target="/ppt/slideLayouts/slideLayout5.xml" Id="Rad85fec51b674a14" /><Relationship Type="http://schemas.openxmlformats.org/officeDocument/2006/relationships/slideLayout" Target="/ppt/slideLayouts/slideLayout6.xml" Id="Re62c7e02e42d4581" /><Relationship Type="http://schemas.openxmlformats.org/officeDocument/2006/relationships/slideLayout" Target="/ppt/slideLayouts/slideLayout7.xml" Id="R741f74c2af054c2c" /><Relationship Type="http://schemas.openxmlformats.org/officeDocument/2006/relationships/slideLayout" Target="/ppt/slideLayouts/slideLayout8.xml" Id="R2ad66fbdef944ca4" /><Relationship Type="http://schemas.openxmlformats.org/officeDocument/2006/relationships/slideLayout" Target="/ppt/slideLayouts/slideLayout9.xml" Id="Rf084efc497f84405" /><Relationship Type="http://schemas.openxmlformats.org/officeDocument/2006/relationships/slideLayout" Target="/ppt/slideLayouts/slideLayout10.xml" Id="R3e1ec6ed07bb4aae" /><Relationship Type="http://schemas.openxmlformats.org/officeDocument/2006/relationships/slideLayout" Target="/ppt/slideLayouts/slideLayout11.xml" Id="R7d6c616f11a1482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CBA3611B-4370-4468-9F5B-F83268E392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FCA18458-891A-4E44-A442-FADFAB4CE1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8A2356D-E130-435D-9D73-0ABD9C883B6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9EC8E158-DD1B-40C9-A41A-DFA9B29A52A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5A85BCF-F48C-4F48-9480-F64BAFC38340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e37dceb2c44d7c"/>
    <p:sldLayoutId xmlns:r="http://schemas.openxmlformats.org/officeDocument/2006/relationships" id="2147483650" r:id="Rc2fb1a041abf4373"/>
    <p:sldLayoutId xmlns:r="http://schemas.openxmlformats.org/officeDocument/2006/relationships" id="2147483651" r:id="R77e0c1a72f8a4477"/>
    <p:sldLayoutId xmlns:r="http://schemas.openxmlformats.org/officeDocument/2006/relationships" id="2147483652" r:id="Ra5d94f05a7f24b90"/>
    <p:sldLayoutId xmlns:r="http://schemas.openxmlformats.org/officeDocument/2006/relationships" id="2147483653" r:id="Rad85fec51b674a14"/>
    <p:sldLayoutId xmlns:r="http://schemas.openxmlformats.org/officeDocument/2006/relationships" id="2147483654" r:id="Re62c7e02e42d4581"/>
    <p:sldLayoutId xmlns:r="http://schemas.openxmlformats.org/officeDocument/2006/relationships" id="2147483655" r:id="R741f74c2af054c2c"/>
    <p:sldLayoutId xmlns:r="http://schemas.openxmlformats.org/officeDocument/2006/relationships" id="2147483656" r:id="R2ad66fbdef944ca4"/>
    <p:sldLayoutId xmlns:r="http://schemas.openxmlformats.org/officeDocument/2006/relationships" id="2147483657" r:id="Rf084efc497f84405"/>
    <p:sldLayoutId xmlns:r="http://schemas.openxmlformats.org/officeDocument/2006/relationships" id="2147483658" r:id="R3e1ec6ed07bb4aae"/>
    <p:sldLayoutId xmlns:r="http://schemas.openxmlformats.org/officeDocument/2006/relationships" id="2147483659" r:id="R7d6c616f11a14822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df2a3168e1b41a9" /><Relationship Type="http://schemas.openxmlformats.org/officeDocument/2006/relationships/notesSlide" Target="/ppt/notesSlides/notesSlide1.xml" Id="R59d72392a03249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82b8134fa714fa8" /><Relationship Type="http://schemas.openxmlformats.org/officeDocument/2006/relationships/notesSlide" Target="/ppt/notesSlides/notesSlide2.xml" Id="R5fe728481a0545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3bf6ba57564499c" /><Relationship Type="http://schemas.openxmlformats.org/officeDocument/2006/relationships/notesSlide" Target="/ppt/notesSlides/notesSlide3.xml" Id="R5dc58e33ecbf47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6553d34d7634a22" /><Relationship Type="http://schemas.openxmlformats.org/officeDocument/2006/relationships/notesSlide" Target="/ppt/notesSlides/notesSlide4.xml" Id="R31d72483b80f4b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cdceef939bb449a" /><Relationship Type="http://schemas.openxmlformats.org/officeDocument/2006/relationships/notesSlide" Target="/ppt/notesSlides/notesSlide5.xml" Id="R5241863e31d441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b020b421e544006" /><Relationship Type="http://schemas.openxmlformats.org/officeDocument/2006/relationships/notesSlide" Target="/ppt/notesSlides/notesSlide6.xml" Id="Rf83fb25403f046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90e6e05c4a349fa" /><Relationship Type="http://schemas.openxmlformats.org/officeDocument/2006/relationships/notesSlide" Target="/ppt/notesSlides/notesSlide7.xml" Id="Rcf234b82abd249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5753c19035749ba" /><Relationship Type="http://schemas.openxmlformats.org/officeDocument/2006/relationships/notesSlide" Target="/ppt/notesSlides/notesSlide8.xml" Id="Re3b898de6b2d44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2d21d3331e440ad" /><Relationship Type="http://schemas.openxmlformats.org/officeDocument/2006/relationships/notesSlide" Target="/ppt/notesSlides/notesSlide9.xml" Id="R6065eb9918064d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bdb883849034e60" /><Relationship Type="http://schemas.openxmlformats.org/officeDocument/2006/relationships/notesSlide" Target="/ppt/notesSlides/notesSlide10.xml" Id="R70484c30a5f84c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3f87d78fcd1447b" /><Relationship Type="http://schemas.openxmlformats.org/officeDocument/2006/relationships/notesSlide" Target="/ppt/notesSlides/notesSlide11.xml" Id="Re7f9c2ce898f46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b691876a9784aa6" /><Relationship Type="http://schemas.openxmlformats.org/officeDocument/2006/relationships/notesSlide" Target="/ppt/notesSlides/notesSlide12.xml" Id="R5590adb445004e7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7c731db5e9f4484" /><Relationship Type="http://schemas.openxmlformats.org/officeDocument/2006/relationships/notesSlide" Target="/ppt/notesSlides/notesSlide13.xml" Id="R85ff0c0500d74a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03db9d3b027403d" /><Relationship Type="http://schemas.openxmlformats.org/officeDocument/2006/relationships/notesSlide" Target="/ppt/notesSlides/notesSlide14.xml" Id="R055064e18c624e2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37d741c2454972" /><Relationship Type="http://schemas.openxmlformats.org/officeDocument/2006/relationships/notesSlide" Target="/ppt/notesSlides/notesSlide15.xml" Id="Rb8386738666f4ee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42de4dd7094272" /><Relationship Type="http://schemas.openxmlformats.org/officeDocument/2006/relationships/notesSlide" Target="/ppt/notesSlides/notesSlide16.xml" Id="Re2b59a97251a4ec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ae953f2a82b4d95" /><Relationship Type="http://schemas.openxmlformats.org/officeDocument/2006/relationships/notesSlide" Target="/ppt/notesSlides/notesSlide17.xml" Id="R3f0b0291df5d418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96409c6158c4e4c" /><Relationship Type="http://schemas.openxmlformats.org/officeDocument/2006/relationships/notesSlide" Target="/ppt/notesSlides/notesSlide18.xml" Id="R26ab8ec2c3b244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eb4b6044de44457" /><Relationship Type="http://schemas.openxmlformats.org/officeDocument/2006/relationships/notesSlide" Target="/ppt/notesSlides/notesSlide19.xml" Id="R078bf1c0c2dd49b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6ddbc9542c24137" /><Relationship Type="http://schemas.openxmlformats.org/officeDocument/2006/relationships/notesSlide" Target="/ppt/notesSlides/notesSlide20.xml" Id="Ra67da332c1a0478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480ac32eb1c4957" /><Relationship Type="http://schemas.openxmlformats.org/officeDocument/2006/relationships/notesSlide" Target="/ppt/notesSlides/notesSlide21.xml" Id="R39ab2247393e4c5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e58318ab1647c8" /><Relationship Type="http://schemas.openxmlformats.org/officeDocument/2006/relationships/notesSlide" Target="/ppt/notesSlides/notesSlide22.xml" Id="R19b591c0dc674ba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5fe53e5c9421d" /><Relationship Type="http://schemas.openxmlformats.org/officeDocument/2006/relationships/notesSlide" Target="/ppt/notesSlides/notesSlide23.xml" Id="Rdda18b272f344e4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93b1285494702" /><Relationship Type="http://schemas.openxmlformats.org/officeDocument/2006/relationships/notesSlide" Target="/ppt/notesSlides/notesSlide24.xml" Id="Ra10d2c799a34426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62706f1a94073" /><Relationship Type="http://schemas.openxmlformats.org/officeDocument/2006/relationships/notesSlide" Target="/ppt/notesSlides/notesSlide25.xml" Id="R9d710f591af2419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2095656cc4e1f" /><Relationship Type="http://schemas.openxmlformats.org/officeDocument/2006/relationships/notesSlide" Target="/ppt/notesSlides/notesSlide26.xml" Id="R280b058624e74b8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810e09db0840ea" /><Relationship Type="http://schemas.openxmlformats.org/officeDocument/2006/relationships/notesSlide" Target="/ppt/notesSlides/notesSlide27.xml" Id="Rf5378f15b201406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ae87966bf4459" /><Relationship Type="http://schemas.openxmlformats.org/officeDocument/2006/relationships/notesSlide" Target="/ppt/notesSlides/notesSlide28.xml" Id="R69a17afc929840a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684f427274827" /><Relationship Type="http://schemas.openxmlformats.org/officeDocument/2006/relationships/notesSlide" Target="/ppt/notesSlides/notesSlide29.xml" Id="R6c7269668b70490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e99accb0045aa" /><Relationship Type="http://schemas.openxmlformats.org/officeDocument/2006/relationships/notesSlide" Target="/ppt/notesSlides/notesSlide30.xml" Id="Rba645cc9fca2481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ede38b9f24d63" /><Relationship Type="http://schemas.openxmlformats.org/officeDocument/2006/relationships/notesSlide" Target="/ppt/notesSlides/notesSlide31.xml" Id="Rf9ad8d97f8a34f6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2f1b407264f00" /><Relationship Type="http://schemas.openxmlformats.org/officeDocument/2006/relationships/notesSlide" Target="/ppt/notesSlides/notesSlide32.xml" Id="R4ce4fd7e609b490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930ae6adf4cc4" /><Relationship Type="http://schemas.openxmlformats.org/officeDocument/2006/relationships/notesSlide" Target="/ppt/notesSlides/notesSlide33.xml" Id="Rfea977df3104475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ea42d49414d22" /><Relationship Type="http://schemas.openxmlformats.org/officeDocument/2006/relationships/notesSlide" Target="/ppt/notesSlides/notesSlide34.xml" Id="R441641f1baa145e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d280250414e07" /><Relationship Type="http://schemas.openxmlformats.org/officeDocument/2006/relationships/notesSlide" Target="/ppt/notesSlides/notesSlide35.xml" Id="R4696b155853145b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d91879e374d82" /><Relationship Type="http://schemas.openxmlformats.org/officeDocument/2006/relationships/notesSlide" Target="/ppt/notesSlides/notesSlide36.xml" Id="R2d469cbbf3d0499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8e6a06dde4cf4" /><Relationship Type="http://schemas.openxmlformats.org/officeDocument/2006/relationships/notesSlide" Target="/ppt/notesSlides/notesSlide37.xml" Id="Re6ccf13a912e4c4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bb26cf3ff4bc7" /><Relationship Type="http://schemas.openxmlformats.org/officeDocument/2006/relationships/notesSlide" Target="/ppt/notesSlides/notesSlide38.xml" Id="R7627afa894874e0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2b371c1e14121" /><Relationship Type="http://schemas.openxmlformats.org/officeDocument/2006/relationships/notesSlide" Target="/ppt/notesSlides/notesSlide39.xml" Id="R986383e8349148d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a0c46d0fd4e90" /><Relationship Type="http://schemas.openxmlformats.org/officeDocument/2006/relationships/notesSlide" Target="/ppt/notesSlides/notesSlide40.xml" Id="Rdea51da77db34d4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2936c920c4fc5" /><Relationship Type="http://schemas.openxmlformats.org/officeDocument/2006/relationships/notesSlide" Target="/ppt/notesSlides/notesSlide41.xml" Id="Rc02e5f2365d644f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db98547224228" /><Relationship Type="http://schemas.openxmlformats.org/officeDocument/2006/relationships/notesSlide" Target="/ppt/notesSlides/notesSlide42.xml" Id="Rde708de7b88b45b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61d470c4bd4e05" /><Relationship Type="http://schemas.openxmlformats.org/officeDocument/2006/relationships/notesSlide" Target="/ppt/notesSlides/notesSlide43.xml" Id="Rd40c470492af49b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41d1954e8429a" /><Relationship Type="http://schemas.openxmlformats.org/officeDocument/2006/relationships/notesSlide" Target="/ppt/notesSlides/notesSlide44.xml" Id="R7411b44d2bd14d92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c498bf6b64722" /><Relationship Type="http://schemas.openxmlformats.org/officeDocument/2006/relationships/notesSlide" Target="/ppt/notesSlides/notesSlide45.xml" Id="Ra0c3291c0574436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35d88d7674d61" /><Relationship Type="http://schemas.openxmlformats.org/officeDocument/2006/relationships/notesSlide" Target="/ppt/notesSlides/notesSlide46.xml" Id="R0d9e00704de34e8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9835380c82a4f91" /><Relationship Type="http://schemas.openxmlformats.org/officeDocument/2006/relationships/notesSlide" Target="/ppt/notesSlides/notesSlide47.xml" Id="R50a751ba09954d6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8077cfb4460417c" /><Relationship Type="http://schemas.openxmlformats.org/officeDocument/2006/relationships/notesSlide" Target="/ppt/notesSlides/notesSlide48.xml" Id="Rf48ab9b1456042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E648F50-9891-4F1E-B3E0-3A418606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967B210-1A6A-494D-A98C-AA9BCFF2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7D1CA5A-8FD2-49F6-83E8-D33C1DB6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执行优化与异构平台适配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628AC89A-F29F-4BFC-91C2-01C28FEC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把瓶颈、算子路径与平台约束连接起来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DD0CAB4-8F1D-4D4D-8D81-5DBEE984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2F98DB3-64B6-4E4D-AAF2-A0216054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360AA6C2-8CA6-448A-8551-DCDA211C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6F52237-49E0-4E1B-8CE7-5DA813A3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6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6007331-127E-40B9-8CCB-2D301939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CA8D2BE-6F7E-43A5-8EF1-8BF4C7CE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66528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8FD4D83-E2B5-4F87-B0D8-7CECB37E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E1D90D2-AEA1-4900-A283-48C3BB49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08E0B37-2A89-4784-9FCA-E389DD47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AB2A56B-D262-41C9-A355-29735392B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优化从瓶颈证据开始，以端到端结果结束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087BE852-C7F7-4E91-8666-E0A3DFA8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3C53FB1-F239-4EC8-98F1-B064C539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5F23EF8-4602-4364-AC1E-AF200160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执行瓶颈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D0F5E0A-84EF-4657-A4E4-625918AB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9820542-C49B-4705-B4E4-5919BB31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D964946-6407-464A-AC08-F7A16C64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7356F6F-3126-472B-B084-6F4AA64B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算子与通信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43ED4A95-6D43-47D3-A87A-49A31E13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554E176-D9DD-4EA3-A5E5-AC332B99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F5B9D53-909E-4B19-8047-1A4252CF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4130764D-2221-4C1F-B854-45DC89DF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异构适配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A85F32DF-669F-4D26-99B8-B4970C85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0228A2FF-957E-40B6-8CD6-ECA0A207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0363AF1-981E-4AE0-8EC3-92A6CFC0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372E8B59-CFFE-4B22-8807-22C866D9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案例设计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581CB91A-C725-460B-AA31-A5A86646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课后应能判断优化作用于计算、内存、通信还是控制开销。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DF5A807-4EAA-4419-A580-445866A9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562D9348-CBF8-4146-B401-CC48F24B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266736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C7A7EA-AB25-46FA-A6B9-745D5D16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AE69170-4406-4C22-8098-21F5BCA4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0C8399D-A26C-44CB-8E1F-EA9EAB4C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计算受限与内存受限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FC423F6-0706-45D4-87FA-82BD0598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5EBBA990-E2D3-4F8D-8A1E-F3FA4A28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5632DEC-3125-4B22-B000-B1A4B0EB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计算受限：算术单元忙，增加带宽帮助有限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1725DB4-AF29-4072-981F-51ECB286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6A96BF9-1CE5-4142-B3C4-6071D68B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内存受限：算术单元等待数据，更多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FLOPS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也用不上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498C8BC-8EDE-4DEA-A8FA-471D399E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9C18FC2-72FA-4F4A-A012-A1079729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的大矩阵乘更容易提高计算利用率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CED3160-75D0-4EEC-BB8B-6BDAC6B5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0FD3721-87F0-4ED5-BED8-BE141336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小批次反复读取权重，更容易受内存带宽限制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8856001-8FD0-40B1-8B44-556811F5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C7D86A7-BD43-4B0B-8F70-C3E0E857F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D0E0A8F-7001-4B48-A2E8-9F3C7418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先判断瓶颈类型，再谈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或硬件优化。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8AC1219-EEE9-4C36-94D5-F0A3D1D45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6CC33773-F2F5-41E1-A7DF-BE2B134C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717549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0EB32D1-C4A9-41E0-97E1-60ADFD63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50EAFFE-9091-4B1C-B3F7-C5A3C8E8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1B0367A-9E8D-4860-A14D-6219892C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算术强度的直觉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13E161B-809C-4A57-A617-2E51CD60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E49E103-127E-4F81-93C6-27A7F712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算术强度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=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完成的计算量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从内存搬运的数据量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FE54CE1-5199-4792-8A4A-1825FE46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7855E29-A250-4B7B-A5CF-7C0A5707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同一份权重服务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：复用少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同一份权重服务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：复用更多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批次扩大通常提高算术强度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但批次过大也会增加排队延迟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EEDB0B4-4FB2-4C95-8CC8-449D3913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Roofline 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模型帮助解释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为什么批次能提速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，不直接给出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最优点。</a:t>
            </a:r>
            <a:endParaRPr sz="17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9A010C6A-8388-4BF5-86DC-C1887F3A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4846571-F75E-4122-BA40-1FF1D39B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1169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F4DE4BD-E6BD-4E7C-8AF1-BBED97DF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485D3DC-7445-417A-98FF-6A4A2D91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C0A5EDD-C6DE-4C31-8539-0CA38F5C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GEMM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GEMV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DCF876CB-E2F9-4469-977B-A06949FA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13F41A8-6DEE-4BED-A43D-A3AC1DFD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GEMM</a:t>
            </a:r>
            <a:endParaRPr sz="20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C7A47C1-66E1-428F-8FC1-DFA7D2F3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矩阵乘矩阵，计算并行度高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B6C8BE6-360C-4E0B-AB20-90D662B6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或大批次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2457D0B-A8DD-4766-96D8-BFDAC033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更容易利用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Tensor Core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9D78A30-C9B2-436D-944B-E8A42446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GEMV /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小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 GEMM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6FBAE37-6480-4E40-94BB-79996BCA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矩阵乘向量或很窄的矩阵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9CCE3D7-2DEE-4C49-ABDA-622DAD6C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常见于小批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7B2AD90-C932-458F-8DE6-DB6C6C8E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权重读取成本占比高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005B911-F850-4E50-8529-A79C1042A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同一模型在两个阶段可能需要不同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kernel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4766BD0-2866-42A5-A48E-2E40F58D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77A411E-3EDB-43A6-A9D2-A7223DB4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79200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0B6D50C-0AEC-4956-9999-8A85623E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0D5FF25-BD30-4E40-841A-42A598B5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88BCBCD-A7DB-4BCE-AB5A-3F48A068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FlashAttention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容易被误解的地方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DC0317F-70AF-4BE0-8335-D07DB512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43F2E36-9FE8-44DC-8766-45CA4873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5B11A14-109C-410B-A9B8-925C1220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它通过分块减少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中间结果的显存读写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0ECA669-012E-495C-98CC-9CD4E5FF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9BEF09B-5FCF-4DE2-8926-9D821575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它保持精确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，不等同于稀疏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29B41F4-D9A3-4C0D-95DC-7281C332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35740CA-D708-4247-9BE7-6239B0A1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675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训练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的二维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paged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访问不同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C8B96AB-1CD4-4E94-AAD4-751310ED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0C844BE-9A86-4688-8AF4-1CACE10BD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端到端收益还受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MLP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、通信和调度时间影响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A3F07A1-B1E4-471C-8575-A7907ADF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4A59E16-DE0B-4E5F-954B-4B1CEEB4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D49D531-766A-477D-BA65-7BBD84BE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3220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使用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FlashAttention”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不能单独证明整个服务更快。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81623F1-83E2-4F51-BEBB-37D2CFD0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DC696D61-8185-49BD-8B6C-48EB4EDA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090966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A95E92A-D8F6-44F6-9CCC-C68D426EE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C375850-D0AA-4061-8AA1-A8ED5BE2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执行时间的组成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EA7FD69-AC30-41D7-AB1B-C847B47E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8A0A1CA-3E01-49D0-80C1-877C21A1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1AEC7F6-28B8-405A-BBBB-A397235D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模型算子计算时间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6D790122-7389-4C44-BCB2-81C80AF0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D135563-C2B6-40E1-936E-C7344410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的内存访问时间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A2E26DF-8FBD-4F64-AFA2-A9B63209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AD69864-8A79-4550-89F3-72C29008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设备间通信与同步时间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757A2303-D840-4498-ACD5-DF1C3B56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F77D6C3-4B2C-4389-A08B-6C33EFD8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调度、准备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metadata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launch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开销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88EF020-475D-4964-92CD-05BF2F1F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9579BA6-0054-4D87-AEFF-6424B996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475FFCD-7C5D-47D2-9E76-09D50945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总延迟由关键路径决定，不能把所有时间简单相加。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7905386-5DEA-4A0D-8E32-A14FBAB6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FC8ACCC-4ED4-4D03-A66A-B76B4D55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8387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91AF87B-2048-41E4-A53B-5E74D386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1B8A8EB-0B03-4CC1-BEBA-A69DB53D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的优化方向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6E49DD8-C12C-4799-A55A-B7106434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3B2AA42-1296-4A8F-A771-4BE291FD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Prefill</a:t>
            </a:r>
            <a:endParaRPr sz="21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964D268-66B3-4AA2-A1A5-7EB3911C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提高大矩阵乘效率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F54DF21-C431-446D-A9A9-B6576362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FlashAttention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降低中间访存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63DF197-6DA1-4581-837B-ABAF9215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分块处理控制单轮占用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11127C2-E721-4AA4-9D68-26F7C102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Decode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DB69829-7831-40B9-AEE3-CAB93213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优化小批次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GEMM/GEMV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C9E3AD2-AA34-4A4C-8238-779A53D3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减少权重与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重复读取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C8C6C4F-5E6C-4B1F-BE2B-DEFA4565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降低逐步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launch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与同步开销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6E5B14BD-B652-42FF-B285-9D084DBA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阶段特征不同，最优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与并行策略也可能不同。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9C0AB39-0D24-4FEE-9531-1ECFBEAF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94F75555-28C7-4A8E-8EA3-F44B7A4B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51884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1378C44-9CBF-452D-B7D3-23275AED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38779C4-3C21-4D82-AEBC-75AADC15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算子融合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7C753A3-12A9-449E-9D52-DB18C91E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2C97B9BC-106B-4CB4-B39F-1E707802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B2E917C-EC41-4B33-A0B2-4C960463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减少中间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tensor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写回显存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3C5386DC-FBBE-4ECE-A91B-DA5C46A0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92A318C-BD39-43FC-8008-31490127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降低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launch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08D0172-5531-4515-9849-06164B06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1D05790-A42C-43CB-8B8E-496AB744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融合边界受数值稳定与复用限制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96B7050-4502-47C7-98F0-270C0DDCA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C554EA7-761A-4CAC-B177-4D6ED0FB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端到端收益取决于算子在关键路径中的占比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1CD8E49-7836-4E39-8D75-40708848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09E1F9D-612A-4343-8128-9C3002D3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6FFD42F-F860-41AC-ABCD-61EBCC82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微基准加速不能直接等同于服务加速。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5ED2F0E-7082-4B72-B0D9-B1E6F039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4A268D20-3F8F-482D-AEDA-88895DEA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13485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F91B1EC-C8CC-4A0C-914D-3628CDF4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E3ABE6B-7EB2-4D8F-81D6-344D2502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FlashAttention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的系统意义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A6BD8E4-2547-476B-8CEF-438EAAAF5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76BB6790-7840-4E08-94E2-1B313CD5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3ACFF42-F020-4E0B-B621-F45F2827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通过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tiling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减少高带宽内存读写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B35DF1F1-D707-4ABA-9A85-127C4C44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74F0F40-C131-435F-8EC3-E95801AE0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保持精确注意力语义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0FE580F-0932-4599-B3C1-26DF8E27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080CFB1-3327-46BB-8DEA-CAB34556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收益通常更直接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531C715-66FF-4988-AAFB-8B665A2E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2A0CE70-F279-46F5-A980-952E3C17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Paged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需要专门的数据布局和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F719633-CD3F-49BB-B957-68270841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B5E1EC3-508C-4B61-9CBB-4A7D5592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3626BF8-2997-4D4F-B6B4-332573A9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算法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I/O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复杂度改变了系统可达到的工作点。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16C13F6-46BE-41AD-95A2-FDA44931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FBE53BBC-8EC2-40CA-A5F5-E86A58D51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999754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45CEE9B-7684-4E65-B2B7-7753C8D53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571939C-1D1A-46B8-9AD8-3F6CE3F8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量化与推测解码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D0D88B8-F2B6-4EBB-81A0-64AE9926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3B76EB1-F86F-4C78-9BEE-C46C2866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量化</a:t>
            </a:r>
            <a:endParaRPr sz="21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ECA7144-85DA-43A4-81C1-A840E539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减少权重和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176598B-94FA-425E-9EAC-FD5BBE98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改变算子支持与数值误差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0BB9327-CA39-41B5-BE28-F2A49142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收益受硬件低精度能力影响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2BC7858-D66B-4421-A2B9-72011891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推测解码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AABE3EB-FF6D-434F-BB6E-3E6D36C9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用小模型提出候选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BE90D05-D177-4752-B3E1-4528A73B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大模型批量验证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A0445AF-CB55-4F9A-A3D7-01E29EEF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接受率决定额外计算是否值得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E2F2E4A-74FA-4D61-BDD7-1C860ECC5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两类优化都需要同时报告质量与性能。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378EAB2-B420-4D45-9258-2F6EB0BA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0268D1B-392A-4791-B638-9CA560DE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75630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A97BB8D-2B61-493F-891F-422DB084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4BA1EA3-9152-48ED-9A0C-F064DF94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AA29CA7-EB18-40B4-9413-37247D0D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FlashInfer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BBB1F00-7BE9-4446-BCAB-9E3277DE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E68A5E8-C141-4D71-B6C0-EDC1F91F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FlashInfer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MLSys 2025</a:t>
            </a:r>
            <a:endParaRPr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AB99ECE-9C6B-4621-A5B2-8490A04B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问题：服务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包含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paged KV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ragged batch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prefix reuse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和推测解码等多种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形态。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7FE3C7C7-47CA-421B-8B97-D67A7309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方法：提供可组合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格式、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JIT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模板和负载均衡调度，并接入多个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serving framework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2E0C43D-6BA6-451A-B1FA-E392BF73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论文报告：论文报告多类场景的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与端到端延迟改进。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C78321C9-23E6-4E24-A39C-FBF585E1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3C4FE2E-0181-432C-9FDA-0B1C1B1F3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BA1EE12-5A83-45EF-B146-85850D6B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课堂要区分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指标、组件指标和服务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，避免跨层外推。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0DC12A6-3515-48EA-B9F4-3D02D6B6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https://proceedings.mlsys.org/paper_files/paper/2025/hash/dbf02b21d77409a2db30e56866a8ab3a-Abstract-Conference.html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CEF7367-6111-4D1D-9F7B-6D1B854C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730DAFF-28EA-4A60-8FD9-F1C7D054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17422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C61631F-9246-4C84-BD6B-68690777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53B7C45-5B22-4A2F-B296-1C2D3003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并行通信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570F287-DB38-4BE7-922F-D30C0AA7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4B1B6F0-215B-4A25-9C33-796067FE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5DAAD07-B3C1-4894-B3B6-06BC22E6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Tensor Parallel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常受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All-Reduce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影响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A51754A-8DAC-4F87-8C1C-6A102C43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71F1D58-B27D-4BF5-A8E3-32157CF9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Pipeline Parallel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需要控制阶段气泡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E826B3B1-3C16-4DBE-8541-ED7EAD67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4188A71-7D4C-4E32-83C8-BEBE488F5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专家并行引入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All-to-All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与负载不均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43A5765-BC8F-4B05-AD26-514201CE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3D75496-D367-4035-BB17-A825E8B9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通信优化需结合拓扑和消息大小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7F27A6C-1530-496F-B5F2-2BE3507C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4E43A10-196F-4B43-BD9E-2C7E8A45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40F5D84-FD97-4A69-A105-BA231A23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并行规模增加后，通信可能从隐藏成本变成主瓶颈。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BA5753D-94F0-4484-82F9-4E22CE98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F60B1C0B-636A-4182-BE86-3B54C2CD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454278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B10849F-47B0-469B-BBEF-01381E92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8F62F60-78F6-4DB9-91F5-33A4D75C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异构路径的三层差异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F5749A9-CB8D-4BDF-A450-C70C485D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1AE158F8-BEC1-4FA3-8F9F-AFCD22BC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D5AC713-BD87-4362-A3E7-A8A6D9C2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算子层：支持集合、布局和精度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B5509D08-70FF-43DB-A2DF-4C554583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9476FCF-B585-4866-8FFF-522DB022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运行时层：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stream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event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graph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与内存接口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302529A-5AA0-4A98-8354-60A12869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95BB791-65FF-479D-A4FD-B5F242AD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系统层：设备发现、并行通信和监控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768BCFD-4EBB-4328-90F6-F1AD2A8A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9FDAD34-7BEC-4750-8832-CB9A3666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工具链：编译、调试、性能分析与发布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FA2CB2A-CA66-4A83-980E-F727A4F0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8D6EB42-2DD8-49B5-8C6D-0AD127C4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726D30D-EA2A-4E3E-9AA4-40C31487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适配不是替换设备名称，而是对齐完整执行契约。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75F19DA-975F-47FE-AFA3-912B7104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2CE76EE-46E1-47D1-9711-8371409A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90413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B171543-E5D8-40AA-A0DB-DC42DFE9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5C5D85B-DC07-45F0-B8F5-E50D6C22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平台适配路线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73A3766-75F4-4465-A403-DF29B834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FFBBD7F-0E1A-4D0C-9EA8-5BC87EB0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从可运行到可维护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4CB0C6E-B763-47D0-9465-6D64019D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747767B-5D56-47DC-8CCC-21CAD2A3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9358133-24BD-4336-8EA6-5B931F32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CPU/GPU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基线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01A9F65-589F-493A-BE14-81CD65BF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517DF86-7EBA-42E0-8920-B89FAA84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83928ED-9A5E-41F5-95B6-D59CDF71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6AB0CB9-6D2B-4365-8BD3-E91C360F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枚举不支持路径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6A841F6-F5DF-45D0-99BF-E545AD8D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9587DEA4-0324-4080-B22B-B1292EB3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5052E26-1AFF-45EF-8FF6-2E3CBE422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387EC61-39CD-4359-BA72-DF43E990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实现最小适配层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BC15E911-CED5-4000-B28C-A1E81B25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3188522-838A-46AC-BD6C-612D75C8A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96B601D-BB56-486F-80C2-ED372378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1ADD6789-CC02-4629-9DDF-B6DC5259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验证正确性与数值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E18E7C58-FB76-4587-8322-7E592B7C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7E597CB-03E1-47F4-946B-4E20F9D3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C40126DE-A17D-4402-AFAC-1B452D17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4F5E9B9E-C040-4FA4-BD85-E2BEF5B7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测量瓶颈并优化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A8EA0C93-7EE9-4812-943F-39B94DFF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每一步都保留可回退的证据。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F6C13B8-36C0-4C4F-B782-DE10B122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DA466EDD-A61C-4DF0-BF81-87379EB0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822604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543ABFE-6E7C-4368-B0B4-7BA7A781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97A5923-4ACD-4577-ADB5-06828D68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F710B72-4A7D-4C88-8101-C60F33C7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近期研究：量化与长上下文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4F55E5E-D449-43DF-AE84-80EBDB95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9365CB9-23B6-4502-9278-B126B505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QServe 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 LServe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MLSys 2025</a:t>
            </a:r>
            <a:endParaRPr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35F8F1C-4982-4AA2-8E1A-3BD78D59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问题：云端大批服务和长上下文同时受到权重、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成本限制。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6C1C8AE-1BD0-41FC-B2CA-5F9ECF68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QServe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W4A8KV4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系统协同，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LServe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结合长序列稀疏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F9C1645-B9EB-444D-9AD9-C68A9A69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论文报告：论文分别报告其目标场景中的吞吐或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Prefill/Decode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加速。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9D785BBF-2561-4209-8EE2-EFF1A8B5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4017A2B-AC31-49A7-A667-E1F4A5B1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C7A3F1A-3717-4A24-9BC5-AF5A7F9C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必须同时核对模型质量、上下文长度、硬件和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D210628-BA7F-46C1-A20E-DC045F63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https://proceedings.mlsys.org/paper_files/paper/2025/hash/fbe2b2f74a2ece8070d8fb073717bda6-Abstract-Conference.html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https://proceedings.mlsys.org/paper_files/paper/2025/hash/cc8c6b9d89f7a898a29f58869b238e46-Abstract-Conference.html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E0A2942-3638-48C5-8FF6-0995E25C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75A7492-5DDE-493C-9AD8-18891E57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485960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D37F888-9789-4AC1-9C82-D06C29D5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9FAD2A4-8755-4A68-B527-30FBE579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公共逻辑与平台逻辑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B5CB1D1-A634-44D2-BAD2-73F1E3B1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BE22A01-DD1F-4EA9-8ED8-2AC73B62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公共路径</a:t>
            </a:r>
            <a:endParaRPr sz="21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1EF19F9-4822-44FE-98EC-5A2C98BB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调度、请求状态与算法语义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171B53A-4B15-402F-938C-4CCB48C3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平台无关测试覆盖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EA7ECDD-3041-42BB-9311-4340F895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尽量减少条件分支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C1A833B-F217-449B-BD5A-E33A1E78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适配层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B396D47-A536-4D5C-80FC-AF178F2D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API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和通信实现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1630F4A-1178-42E0-9033-F4F6F637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明确能力探测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96EAC3C-881F-49AE-8757-26B2FD54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独立记录环境与限制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427DA64-DA2F-47EE-BC2D-DAD44651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清晰边界降低上游同步和长期维护成本。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6AA52A4-9FA1-413E-956A-20568643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6EA3619-F893-4DDD-AFEF-721475171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95732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2C745BA-BCFB-48FC-A5DB-10B45910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F26091A-D6EF-490F-92C6-CFFECC57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环境可信度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3E21538-E653-4E78-93BE-4C7CE1973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F74E183-F00A-49AB-B124-6681E041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31555CA-8A5A-4D66-8599-B69E345F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记录硬件型号、驱动、固件和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runtime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DD2E553-AB74-426A-8055-8EAC3DFA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5050772-4530-4CA1-B3B3-B3C8EA93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保存编译参数、容器与依赖锁定文件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C5A47460-C7E9-42D8-AFD2-38FD847D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D8A4229-5598-4D15-B5D7-08B1EDD8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确认测试确实运行在目标设备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C221D614-9F1B-4451-9ABA-6FBE4C83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F5E27BD-FE1D-476E-93D7-8735F268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区分真实硬件、仿真、回放和推算结果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A2C8A12-7174-45A6-8D95-51E5FD75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2357A6E-174D-4443-A494-070C5329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FADDE7B-76BA-4C48-8160-0BB27EF8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平台结论必须与真实执行证据对应。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228B39C-0853-4BB8-ABCB-9FD44C11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C01DB782-33C6-44B0-909A-474C81EA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051666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256ABE-BB85-4B73-9093-A13AA874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843F985-FD25-4190-B3EB-6B9F9E1C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自适应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Backend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案例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C13F303-444F-42E8-8FFB-10F669AB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5D62E18-8AEC-443C-9342-CBDA299A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51B91AA-5251-4E55-9ABF-1C0D6862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根据批次形态选择不同执行后端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7CDCF24-CF86-48B2-A06F-897712AF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066830A-B67E-4DED-A51C-95ECC494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选择开销必须低于预期收益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9BAC2F0-A152-4837-81F6-24D5E0EC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542D6A8-6D72-410A-B0E1-C67558E9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需要稳定的特征与回退路径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755EB6DA-42C2-4769-95DB-0C9991A5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1291D95-70D4-434C-9F44-D5A6A65B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评测要覆盖负载变化，不只测单一最优点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F9F6411-23C8-4409-88DD-AE71F96C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75464F3-9A0C-4EB2-8787-FB52AC47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776A7C8-1C6E-4805-8AE8-0DA00F1C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自适应策略的价值来自跨工作点稳定获益。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9C8F160-9F08-431D-95AF-39F0BD25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98ED901-847C-49D8-A8F3-CDD53D5D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8521336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53260FA-D4A4-4A52-BDC1-C85A399E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4D517BB-BA1A-4B42-8663-5D0DAADE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0600963-B975-4675-9C44-231BEC85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量化格式的四个位置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FA14B8A-6997-4C00-B7E3-C4CEC12B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772AD72-8AA1-42A9-A692-3EE3EA8B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模型计算</a:t>
            </a:r>
            <a:endParaRPr sz="20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2E62CB8-7769-4B4D-8054-384C9EA0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权重量化减少模型存储和读取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318EF40-DB0F-4452-833E-91979CED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激活量化影响矩阵乘接口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77F71D4-8EB7-4C46-881C-CD489774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累加精度影响数值稳定性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EBEA20F-7925-4CC9-BB57-A9D51EC2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运行时状态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D5670A5-09F2-4AE0-9399-CC21B017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量化减少容量和带宽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F26EE53-9673-4FA2-951B-D78CD80C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反量化增加执行开销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D296A8E-AE2A-4A56-8FC1-B837AE89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采样输出用于检查端到端质量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E9D0103-A2FC-417B-87EC-32669CA5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W4A8KV4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中的每个数字对应不同数据对象。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1B34E22-89A5-4B1D-9A6C-9B5B6173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AD3D5C94-8636-4EF8-B169-43391875A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68645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159AA25-44D3-410C-B7C5-AF69C559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DDC7DEA-21A7-48A6-8250-507F5A45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性能证据链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CE711AD-5F04-4D08-A872-9178FB67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912AC34-91D6-4B85-AA9D-7B561EE6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BAE1EA0-2586-4C17-AA8C-CCEB9372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Profiler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定位时间与带宽热点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0161495-5B9A-4BA8-A575-DD3E4FB9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23D8505-EBB3-4677-AB7A-B3C53A37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微基准验证单个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或通信原语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A08C94A6-4AA9-4FAC-A456-2B4A142C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4440D16-DE34-47D3-A217-0F05D7FB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组件实验验证数据路径变化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C0108619-A769-4FC2-AA17-20952E02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81B4C23-E716-4C52-B9B3-974D8565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workload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验证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和成本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A8643B4-99DB-4071-9FD6-7B41216E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89E5AD5-4332-45F0-A163-28F671A7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248DCC6-33C6-4AE3-84C3-C7AB5DF0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证据从局部到整体逐层闭合。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478A43F-CC3A-47C2-8A82-A5B58D91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C6C84C83-89DF-48C5-A567-23D9CDC8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885296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F60592-E004-4C60-A796-B08AD3D8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4C5397C-15CC-4A52-92AF-900571E9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A484D25-BE50-423B-BB2D-88AE8D90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异构平台适配的验收顺序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B9EA57A-C6DC-4C8F-A168-9A8E723E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52D37DBC-F218-48D6-B0AC-E05ED629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671720-3ACA-46A7-AFF4-ED34B33B0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结果正确：固定输入下输出或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在允许误差内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5A84C55-72B4-4911-81F9-FA16F7AD8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2B4E745-1BF5-436B-9640-9BD6ED27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路径真实：日志与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profiler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证明运行在目标设备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2E586ED-8A81-4DA3-A3FA-F62B1E84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B5B708E-187D-4DCD-95FE-E3AF55C2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性能可解释：热点与平台能力对应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166A564-8DEE-44C4-9946-719676B9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012B89E-22A9-4EB7-8B32-5424FA9E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维护可持续：平台分支集中，测试和回退明确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FD55851-F62E-4272-86D5-BB60906D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10A5150-3F00-4D36-9095-14E4BB16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9DF081F-989A-49FD-A8F4-AC05D38E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先证明跑对、跑真，再证明跑快。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08C6002-03C1-4AE8-8C7C-BDDB545F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C3174B59-8547-4BA3-834D-79F9A2D2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039951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7F05AF-B6CE-4A52-BC2E-0C0B64DC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27DBC-656C-4D5C-804E-BE69F76E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09954-68ED-4101-BE33-46EC8E75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1：用 Roofline 建立优化顺序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F9A18-1913-432F-A218-EC2E2B57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 Roofline 建立优化顺序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80BAEB-26FD-4C7B-8291-3D8F778E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53375-882E-4CA0-A5D2-242A4F8A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F2948-5013-44B1-96BF-04F9BF51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D7A99-8D6D-4E33-AF41-E2F0FD82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937A0-81EE-4CCD-82CF-ED25475E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40F70-478D-4B6F-A4EE-C5E4976C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43B2E-D38D-462E-ABA5-DDDC06BB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先判断受算力、带宽还是启动开销限制，再选择手段。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12F2EE-85E9-4FC1-9D00-4DB4B7317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01F1C-2CDD-4534-B734-3F29D770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目标：围绕“用 Roofline 建立优化顺序”解释机制、完成量化算例，并指出关键失效条件。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217582619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186407-818B-45E0-9544-A0FCAFCF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84E62-93FB-41C9-AC2A-87BE62F7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A979D2-EA2C-4541-834F-525C33F7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 Roofline 建立优化顺序的关键概念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A37349-C101-431F-82D8-D91A1068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80EA4-E7FD-4AB0-B80E-34C9919C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A3074-B6D9-4C74-B82A-BC0AA8DC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53027-1CB0-4FB8-ABF7-E627B261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CAFC0-082C-4E81-B20B-B8F479CE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E4392E-44E9-479B-807E-8256C606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B51AC-62E2-4FF7-AE3D-95339EC8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B20C4-374B-45F5-A396-EA2D71AA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3EBF9-4F02-4F24-89A2-CACF1F57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算术强度是计算量与数据移动量之比。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0ED3E-4FA2-42B7-A3F1-F7E1B881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F76252-19F7-45EF-9B36-AF4A58DA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B6207F-3D2B-496D-B4A6-2C93483E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620D2-8998-4C9B-BB28-721207F5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低强度算子常受内存带宽限制，高强度算子可能受计算峰值限制。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CDD888-AB4A-43FA-9C4E-6A55423B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924147-7C1B-4C3E-85E8-3B2DC490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4ECCE2-F87D-4A13-B766-6ED4CBCC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997A5A-DB17-40D8-97B9-BFBC6A17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小 batch decode 还可能受 kernel launch 和同步影响。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42AB71-9AE2-4494-B222-94605115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B09468-D9F4-4ADE-84F9-7D5699C8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526832-3C24-4612-96F0-3DB0CADB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A812A2-3EE9-4F2D-AA59-CFAFF9C7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profile 应同时看时间、带宽、占用率与形状。</a:t>
            </a:r>
          </a:p>
        </p:txBody>
      </p:sp>
    </p:spTree>
    <p:extLst>
      <p:ext uri="{BB962C8B-B14F-4D97-AF65-F5344CB8AC3E}">
        <p14:creationId xmlns:p14="http://schemas.microsoft.com/office/powerpoint/2010/main" val="69622623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E1421B-7465-42C8-A055-2351B387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4E908-C41E-4969-BF29-F5697B15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2A7AD-7405-4D7E-B8A2-20C4BD5B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 Roofline 建立优化顺序的算例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10DE4-9CBF-4075-A0AB-FCB6AAD6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AD4DE-FBD6-4C79-BACF-0ABB6641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25ED2-4D30-4754-902D-E6472FDF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3CF3C-A5F1-4A43-9E99-D83B3099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39A03-C95E-4C6F-8964-E02D1C8F5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645E45-21FA-4729-BE2A-97AE49EF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32851-9D01-475C-BD10-FCD0EC90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E17BD-52DD-4D5B-9285-773B5A09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CCE1EB-9B99-4413-9BB3-BD5DBDB6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某算子做 2 TFLOP，搬运 1 TB 数据，强度为 2 FLOP/Byte。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B8BE1-B953-4B6D-9A47-C73C93BB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E1F78-54DD-44B5-9911-2E61B080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A4CDDF-56C9-455E-BECE-8B626645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5E171-6C28-4819-BCAD-AD54C08F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设备带宽 1 TB/s，则带宽上限对应约 2 TFLOP/s。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AD57BD-0FD4-4E64-A7A2-1BE0AC51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A2F0CD-DAAF-4AB0-B377-F7479B62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A126FB-7603-4B85-AADE-DE7901F4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A1D9F7-DF93-4CBA-8F41-F00BCB2A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即使峰值算力更高，减少计算也未必明显加速。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848F53-107F-43BB-B7CE-CD44F158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6DC6BA-789E-4731-A3AD-C4F4A081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B79CF4-43F1-4792-A18A-8D4EE994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BEA1CB-5F10-4666-9281-3174A185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应优先减少数据移动或融合访存。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0D637A-A872-4C2A-8624-CA1B1516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419128170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D4C21B-6967-4BE3-BD90-2729D14B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961CE-8A5E-4ADC-A153-67E774F2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58993-7143-4070-B7B6-6BA8C48C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 Roofline 建立优化顺序的完整过程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AE18E-4BB8-4829-B5C0-2361BE39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DB66F-9760-45E1-A88D-606961F7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DBEE67-B69A-4DC0-ACCA-D70C7F73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3006B-CBC9-4160-93A2-B17E7ABD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38E35-7A66-4E7E-9E10-C27BE722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6FC258-47BB-4253-8AD5-EC492D55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9177BB-3CE1-46E6-93C5-A07A1CBB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F71CA3-B16F-479A-9D4E-E965FF42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记录真实输入形状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179CD-8A9D-4462-B24E-2D6FF5BA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7D8EA-46B0-4555-ABB3-87C232BA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01639-0B49-402F-A2F8-68D1EC15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98797-AAEE-4757-9E34-F372A67A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测量算子时间和数据量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AA8BBA-FC49-45BD-B4CB-2DBB3076B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82DBA-AEF7-459E-9A0D-8C1CFACC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26EC09-BB47-4922-A745-0C6B8D79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257CC-5524-4D8E-B755-DE4D6268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计算近似算术强度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C8287D-AF8B-4AD1-92E2-07555585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260A22-45BE-41BB-B087-7C4BB611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5A00AA-0D4D-4835-9421-7452A0DF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0AC2E0-F396-48EC-8E72-D512249C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对照设备 roofline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8FDC43-D860-4427-9733-6A94E544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9944CB-4AC9-40DA-AE55-D0FBB144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3DB133-3DCC-4835-A156-243FBC52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316617-9EBB-4E0B-BD20-0655B3CC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选择并验证优化方向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255C74-517F-4D76-A107-D45243A0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51A7B7-D72D-4AE3-A58E-712B6466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3959167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F3AF93-B360-457E-BFFE-CEFA0314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B2C81-116B-42B5-889F-09ABF2DD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97242B-63FB-4BD3-AE8C-C93535BF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 Roofline 建立优化顺序的常见误区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39DC2-4B44-447A-B68D-21CCEEE9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02BBF-7D43-445A-B355-612C8ACC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1F4E4-C404-447C-895A-D0F851D6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567B1-6D22-4225-93EC-6E00E099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635B2-57FE-4D79-B066-730AFF7A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F275F-0788-486E-9061-DB4AB05F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AD5EF4-7EB0-4E2F-8B23-B893BDD8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2C055C-5C9B-424C-9B38-84044671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只看理论 FLOPS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EDBE7C-2670-431A-8F6E-18E4E974D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3C58BC-E964-45FE-B5DD-1AB634A5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C4569-AA3B-4C86-8B37-6092ABA10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用大矩阵结果代表 decode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0F2F2-41F9-4BBA-8364-1D63AF97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638A3-9D7A-46B4-A726-B262B977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1BDE06-44EC-4E58-A59D-1F1AC120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忽略数据布局转换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F54457-009D-4CFE-ABAB-32ECD251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A0BAE9-E4D4-4973-ADC1-CAA91A02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B1FDC4-65F8-4F07-A5D6-D1B2AA83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profile 时含预热与编译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EE820A-4F07-434C-8C7A-19A1375A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027138007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25AC27-894D-48FC-AC96-AA7DB1A3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CCDE1C-17D3-46C4-A8F0-4F76ADAE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08D2B6-9FCF-412F-A52E-43AEFBFB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 Roofline 建立优化顺序的课堂讨论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D856B-CEA4-4096-AC43-143F508E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08F27-822B-4CD7-848F-58A1BA6A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A9D6F0-DDB8-44E8-9AB0-BD92B83B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B6A21-BEDE-4ACB-8EFF-2D2F9400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3FE88-0881-4ACB-A6EC-4059B11F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305AC-3551-4F6A-B4F6-897CDD1C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34D42-D5DC-44B3-B594-8CBA85C2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EA71B-E83B-4A91-B65C-6120DF6A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88A29-5B55-4BDF-BD80-8A5C542C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低算术强度优先优化什么？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233748-7848-42EE-BB68-E0A53E5D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BD77F-208F-4529-ADD4-6A0F37B1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3BD43B-4019-49EE-9FA3-0363E1CC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FC9CD-DB25-4F6D-B218-5FC81341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为什么小 batch 易受启动开销影响？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83ADA-31C0-4586-B7B1-C7560D43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900F45-CA64-4541-90DE-25A3EB50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E91C0-88DA-416A-A9CD-8C420C00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02713-DEA8-427C-A76C-003889AE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roofline 是结论还是诊断模型？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1191D4-013A-4BC9-81D5-B7E6A6C2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B7D9B6-8852-4E33-9EE3-B8B9E8DE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本节结论：先判断受算力、带宽还是启动开销限制，再选择手段。</a:t>
            </a:r>
          </a:p>
        </p:txBody>
      </p:sp>
    </p:spTree>
    <p:extLst>
      <p:ext uri="{BB962C8B-B14F-4D97-AF65-F5344CB8AC3E}">
        <p14:creationId xmlns:p14="http://schemas.microsoft.com/office/powerpoint/2010/main" val="688978988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3FE565-6255-4443-986F-F2EC39F4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D4356-2224-438E-8AB4-9FABD339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FFF3F0-15E3-4DAE-8A1C-2054B6B6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2：注意力、融合与执行图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234FE-8CFB-486A-9509-BFF37893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注意力、融合与执行图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2DD909-D436-4958-B054-29BB66A6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2FF8D-79D9-40D5-B996-7ABD3A78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C9D13-0688-49AC-988B-225D0A77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D5AD8-8CCA-4B5D-B6E9-893F7932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AD924-824D-4C35-AC47-25C83804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46E142-A941-4BE3-9C5B-E74F9089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A09B6A-1A39-4237-842C-CC84FF15F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理解减少中间读写和启动次数为何能提升端到端效率。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0AF63D-588A-46EE-A877-32BFC463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FE0E3F-5D2F-4B3F-BC7B-A32D0D626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目标：围绕“注意力、融合与执行图”解释机制、完成量化算例，并指出关键失效条件。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130009774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625A3F-25E0-4C5D-B32E-1E5CCA10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4A2E2-10FF-4CA8-B7B8-A3011A6D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4B468-C617-4661-80E3-8000506B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注意力、融合与执行图的关键概念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1E8E0-FF6E-458C-9300-1B2F8F09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D5EC74-D993-4F32-91AF-54B8F8E4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DFB46D-39B2-4BE4-AE79-EDE307BD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2BB30-4236-4C2E-AE9A-F582D40E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5460B-F6FA-44B2-BB3A-46040D10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1E99B-3040-48BE-906E-FA12EE61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B929E-BF30-4E29-A8E8-7D491881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87CF5E-D35D-4174-A68C-1A6BECB36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2EB9BA-CC92-4C08-81D9-50411AE7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FlashAttention 通过分块与重计算降低中间数据访问。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CF909-2243-4276-BFAF-0D280117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DD006-EB01-4BDC-ACE8-41430A5F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163059-1D73-45D2-B24C-162DF805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0E533-2DB0-4091-BE3D-3D8DFA4B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算子融合减少中间张量落地与 kernel launch。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AF79E6-C018-4505-8605-25C04CE9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5D62F-B571-4DF1-8AF3-E482687A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0B9C1-D58C-48BB-819E-2F586C7D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744AE-852A-4C31-8E06-F6672A4A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融合过度会增加寄存器压力并降低可维护性。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6EF102-8C80-444B-B80D-AA435BB4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D9ACE-0886-49A0-A86D-E732AFC0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1D8E16-F040-4EB0-93FC-A674B488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050CFC-2813-49AE-8BD9-1F2581F9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CUDA Graph 等技术要求执行形状与控制流更稳定。</a:t>
            </a:r>
          </a:p>
        </p:txBody>
      </p:sp>
    </p:spTree>
    <p:extLst>
      <p:ext uri="{BB962C8B-B14F-4D97-AF65-F5344CB8AC3E}">
        <p14:creationId xmlns:p14="http://schemas.microsoft.com/office/powerpoint/2010/main" val="250422580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AA4213-EFA9-4658-BAC0-3D9DBF69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33047-0BF7-4794-A816-EC194217F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96855-8F4E-47DF-AD81-AFADABF9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注意力、融合与执行图的算例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AF846-2200-41B4-BBDB-2ED372FB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7EDB9-0A5F-4E83-BD0C-4F0FFB83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06A9B-3000-4B22-86A2-7C62E32D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15ADF-CFD3-45DE-AC78-D47E7E53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295DB2-8A4C-489F-91BC-8B16CDB0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91A65-6601-46C4-92C3-CBC8C657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97326-D771-4008-B6B2-CA6C9133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3E020-F2E5-41A8-AAC5-92A4DC11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A0E4B-81CA-4582-BD3A-EAA2DD6B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三个逐元素算子各读写一次大小 N 的张量。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BA61F-A9BB-495F-8B9D-BF7E9644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6545E-F151-4181-B21D-D4BF67DC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F5423-3B16-4BA7-98BF-B47BCEAB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DCCD2-2588-48C8-B716-6128DEE1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分开执行至少产生多轮全局内存流量与三次启动。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D4CF8-FFA9-42B1-9714-61E2A891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77E60C-90FF-40D4-9BED-CC0B21EB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39482-C8A9-48BE-8D9E-27E3E739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77394D-3A7F-4F6A-A55B-2B142792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融合后可在寄存器中连续计算，只写回一次。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EDC68B-B06F-4EDD-83F5-7DCE6F05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28B765-E60A-4D3E-AE10-387529EB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F3A43E-74A3-427E-92F9-CF45FF8E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989A16-7EDC-4A15-BFD1-138DF656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真实收益需检查占用率和编译后的 kernel。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89F109-C1D1-46DC-8A6F-5B242B7D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49729091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4C5FC9-D2F5-4054-B215-563FC811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617044-BF52-420D-975E-6F81D8AD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54965-4F41-4E69-9F8B-9CDEBB52C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注意力、融合与执行图的完整过程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84848-F83F-480E-BCED-30A28779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33FAD-C010-49A0-88DD-0ADCC3983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EFA55-6252-415D-951E-EE4AFF71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9D76A-1BF9-41B4-B693-97D45524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DFEC1-8B99-46C8-8809-20A44B3B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EC137-632E-48B0-8253-3ABB6017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094FF8-37A5-4ABA-8BF4-44D732D6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E4750A-E1AD-4753-96B3-E6FB7D9B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找出连续的小算子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18120-44CE-4E59-927A-A8DC6AE6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B1C081-2241-4640-8295-5E34B083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01C05-3540-4A23-BA4D-5B8D8303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DA110-5B0D-4B6A-BD13-DFDFDD87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确认中间结果无外部消费者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E53F04-CE32-4BDD-B125-0ED97890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B4F5E6-6BF4-47A7-8A00-1B4BC56E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131D09-995B-44B0-BA15-C5273AF6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6A33BA-0120-4E37-BA4C-29E7B758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设计融合与边界条件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B0C74B-542C-410E-A311-E8FD7682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1135B-D0E8-4FF4-B630-8A10CE11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749CF1-4BBA-4040-8692-C6D478D3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B0995D-CD90-47FD-84BF-615D56CF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对多种形状 benchmark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CBF2A7-F856-4DE4-9443-0575CD6B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73236F-6F70-40FE-9570-D8DF7242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B7A8C2-231C-452B-A3DA-3B7AAA18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A91D45-5F37-4767-98A2-0FEC1DF9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做数值与端到端回归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FC0EC5-5EA8-4722-9007-DCF07688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9293D0-7669-4F3E-91C6-2A4845146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249487025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1C90EC-DF9C-4FD6-BE29-1D607C2B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F9332-D80C-459A-A4BF-B78C4FBA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80906-C894-4313-9360-745D5C45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注意力、融合与执行图的常见误区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61C69-09FE-4D21-86FC-5633FFE9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45A5B-C84E-4CCE-90D1-C4D386AD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ECD0C-79FC-4E76-B958-0C82802F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2761D-3C25-4301-B1F1-1A06607DF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B3C7F-6AEA-43A3-AFBA-602FD6CF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B4DE5-797D-4FBC-8CEC-CD3D448E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87F505-89FF-4859-8B1A-83D2BECB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43EE9-EEE3-4D8F-BC16-5D95896D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融合一定更快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5CBB47-C445-4AFB-9A02-02ABBEE5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96AAA-099F-49FC-BAD4-1E2885A9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28653A-099D-4B78-8985-E42D701D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只测单一序列长度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6B5F73-DC71-4F82-982F-35997656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802F5A-9FCB-4F78-8780-B7865E18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48EFB3-566F-4121-AEED-89CD64ED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忽略数值稳定性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DB68B-9213-43A4-B82C-B701BF6D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1EAA4-32D4-4115-BE5C-E83F55465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A69D4F-D054-4DC2-9D69-884BAC1F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图捕获覆盖率没有统计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E2847C-E598-45E6-B382-79945D8C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76285350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6F485A-28B8-4EFE-925B-3DCA9B1B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5E56C-1BDA-45ED-9BFC-678D3ABD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BAC32-D777-49E6-883E-D823C9C9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注意力、融合与执行图的课堂讨论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8A30B-27D1-4379-BBE9-87033C89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BA28C-2A52-418C-93E2-E2992C85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9F6A2-5B42-4523-88D9-BB8B97EB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F7BEF6-A26E-402A-B8E7-29A1C00C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1867F-2F15-4209-9124-428D80F0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B86C90-839F-4678-A7F6-94CAB15F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5FF28-6213-49B8-9412-323F741F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77B166-7FF3-4654-9FC2-2F53259A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11BA4D-5B2F-4711-835A-3CCC5251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融合减少了哪两类开销？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E442F-28BA-4BA3-B741-970ADC395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DF35A-DCE8-416B-BEA4-C800EAE5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CE36E8-209F-4BA9-9478-248AB6B3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4585A-7CD6-40E4-8B92-CC689F23C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为何寄存器压力会抵消收益？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1C701-9367-4322-B500-37EB6976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15827-9642-4528-A554-F09BBBA3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9A44A6-AE16-4187-9117-8C4479DE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B3D91-BAA2-4123-9F06-BF4711A4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图执行最怕什么动态变化？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006153-A696-4C6A-BDD6-84C5E313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383616-B0CE-41FD-B353-3D5D4D5F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本节结论：理解减少中间读写和启动次数为何能提升端到端效率。</a:t>
            </a:r>
          </a:p>
        </p:txBody>
      </p:sp>
    </p:spTree>
    <p:extLst>
      <p:ext uri="{BB962C8B-B14F-4D97-AF65-F5344CB8AC3E}">
        <p14:creationId xmlns:p14="http://schemas.microsoft.com/office/powerpoint/2010/main" val="277238069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8545F-BF76-4ED9-AF6C-6C7B07DE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C6214D-3D5E-4F68-BF75-7B640B97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B99FDB-BC8A-48BC-A49C-2527592E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3：量化与投机解码的收益边界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61EC1-67A2-47F5-8506-58F91F7D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量化与投机解码的收益边界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DAE3E-7E17-4EA1-91EE-7FEAD4C1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C206B-402A-4BFE-8359-560DAA81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E755A-ADA1-419D-AD94-627D72B8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141C5-9669-4D1B-99EA-E915E197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A937AD-C1E0-4D2F-91D4-8AEEE553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A7A68-AAB8-4645-B036-06C8EDB4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73E4AE-89F5-4AF4-8DD7-496F3C0F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把精度、接受率、带宽和额外计算纳入同一成本模型。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3FFBED-D119-4FF3-B2A5-8619E9DD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12A043-B18B-4685-95A4-98BF3F0D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目标：围绕“量化与投机解码的收益边界”解释机制、完成量化算例，并指出关键失效条件。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61069500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D1B1F7-A1A7-486D-8774-2B0A8ED6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DBCEE7-152A-4437-937A-02B6F6CE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B0280-9F7F-4BBD-9D99-562E1C72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量化与投机解码的收益边界的关键概念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9A88B4-473D-4615-88D7-2D97FFE9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728F9-7BEC-41EF-8639-140B519E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619BB-D7A7-4290-B44E-78889913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A837A-1A96-4A45-9694-0B5FF518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66E97-20BB-4B34-AB74-80B0D30F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5F8CF6-87A7-4443-A06E-F6030180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4EEE22-820E-43DC-9873-622FC2F6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EC1A0-84AA-4994-97A0-0F3365DE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0C07DF-278B-4AFA-B363-1F22BAD3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权重量化降低存储和带宽，但可能增加反量化开销。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032A2-5A87-46EF-96F2-1C68995D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4161F8-3BF2-4869-8FFA-EE2AF95A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06713F-B7C4-44A0-A644-233DD212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47EDA-C1D7-4B23-AAD2-9BA8A956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KV 量化直接影响运行时容量与注意力读取。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713AB8-81D7-41C0-9953-BAE7DD82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76AF25-1B28-4D68-A066-F6B15A7A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B112A-A4C7-48B7-8685-B311655F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A46AF7-2F2D-4B05-A7AE-D030E6B2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投机解码用草稿模型提出候选，由目标模型验证。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53185F-1982-4FF6-BF33-6A5CADDF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25B745-91D9-4D54-80A0-FE3662C7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1E4709-61DA-40B3-AF66-0C58AC7F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4995BB-3408-4E71-8E48-A0D12A02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接受率低时，草稿与验证开销可能得不偿失。</a:t>
            </a:r>
          </a:p>
        </p:txBody>
      </p:sp>
    </p:spTree>
    <p:extLst>
      <p:ext uri="{BB962C8B-B14F-4D97-AF65-F5344CB8AC3E}">
        <p14:creationId xmlns:p14="http://schemas.microsoft.com/office/powerpoint/2010/main" val="667836198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ED2DA8-5CD6-445E-AE42-CB266DCD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20AB1-C162-4BB2-8EB7-80480A55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B1CC8-BD18-453D-8EFD-F0DD9854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量化与投机解码的收益边界的算例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FCD0D-578B-4713-9031-07E1CBF8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328A25-7935-40ED-9CA5-7F1F2AF08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B44FD-0D07-482A-81FF-9C958B57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B2886-8734-4ADE-B883-B60753BB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7F354-D45B-42BE-8A27-35D1AE3B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378B36-9E0E-4785-9523-6DB4928E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630F7-EDF0-4298-AEF6-5E305E54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3E3C4-4206-4A46-BA08-FA45D6A7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743E49-0E6A-4312-A563-9C4C1CBB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草稿一次提出 4 个 token，平均接受 3 个。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ADAA73-29C3-4B7C-B7B2-73488D82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D2E1D5-0015-4DE2-BC06-C34133EB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4DFA8A-7174-4F7F-8CD1-CDC4251B2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431296-AC36-481D-AF11-8C2E02A29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若草稿+验证耗时低于目标模型生成 3 步，则有收益。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F01BA-35B6-4E93-9C90-68CCE18A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777528-AA14-4AF4-95BF-0FF4AD59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2EC947-11CE-4B64-90D0-AAAA30E0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27D060-2E6C-4496-BBC9-F53ECE94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若只接受 1 个，额外工作可能让系统更慢。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19A708-5D1E-4B78-A41C-34E56E1C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70D263-ECE1-48F7-8FDD-7E83E6A6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CC1EDE-60E0-48A8-82E5-4E000929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79C50F-736F-4369-ACF9-250021F6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应按输入域报告接受长度分布，而非只报峰值。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31F6F7-C178-4EB6-9534-639A0A52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742592095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C53AE9-F99A-4AC6-8A5F-61B969C4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A9FCE-3EDF-41F7-A6CF-8977D191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8C009E-37DF-4E9C-B8F9-E99FA9381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量化与投机解码的收益边界的完整过程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D97D7-E746-4F3F-8811-9BEA9813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00052F-04D5-48AA-B4B7-AAEE64F5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C1586-202C-41EA-843C-C9EDD372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6071E-ECA8-49EB-A28C-89DFE0667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977EE-D4AC-49AF-AB5F-B8BEC47A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202F6-7191-41A8-A1AE-C016EC36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CE288-2D4B-4D1B-8E2A-90FB1B32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E39A1E-6A8C-4AA7-AE8A-473202E2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定义精度/质量约束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68137-4008-4C09-BBD9-5F44864A7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01B63-2203-401A-9F29-AB5E6E84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C591EF-42FB-495A-A461-6DCC901B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FAD80-2FDF-4200-B460-86DD4D1A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测量基线带宽与计算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8EDB87-74BA-428C-9330-151EBC0D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758B42-1075-446D-95EF-B427EAA1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8153D-B9B8-48AA-A96D-5B4EA7E3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54A80D-662C-4D55-B7FF-693E06F8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应用量化或草稿策略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996874-2B42-499C-A26C-97C59441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BF3798-166E-4365-83D6-45DB7014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7BE93-6E67-4C21-B08B-2262397A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B289D4-9046-4E01-9BEB-799BB565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统计误差/接受率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2D551A-9328-4C36-9908-9A334798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E30CCB-669C-4A81-8862-8C198D16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5B9960-6081-4BE1-9B36-9B671D92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9903DA-C7E3-436A-94C7-68DB7532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验证端到端延迟与 goodput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9A7B1F-432E-4C65-A70C-A66D2CC1C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BD2712F-2339-4507-AD86-A502A02D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428552892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79720B-B429-43AF-9AF3-606D65F5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4652C-401E-45EA-A6FA-11355494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E63FD-8ACA-4EB9-8047-B9A1FE53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量化与投机解码的收益边界的常见误区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569D2-CA1C-4CAD-ACE9-0056BF0B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A3A2D-2534-4DAF-A98F-5CD3B9ED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E7E1C-ED9B-4CB2-B0B0-32D20F67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DCF99-9F72-47C9-A4BE-DC648635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54523-B097-40BF-AC49-A5C71188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028CEC-4369-44E9-846C-23A5CCE8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1C5B9-FA7B-4B78-96DB-BC79947E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D0E7C-B9D7-48FA-951A-D889CF58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位宽减半等于性能翻倍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34E4E-47FD-4DD2-A1BE-6FF09CB8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284E1B-B4A6-4FC7-89C2-F3B2359A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E02164-6BA4-4165-A69A-BD3A2197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只测困惑度不测任务质量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9648E-F3C8-4FC7-BB89-446DB994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DA8B00-1A15-446B-ACC6-39BC054C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CDDCDD-F187-4253-AA4B-433F5072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投机解码忽略草稿成本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858FAC-FAF1-4F38-9FDE-579EBF34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1189A9-656B-4300-8512-ADC74BB5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FCEA0-9521-4B4A-809E-BD57BE3D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不同数据域共享接受率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01D2B4-FA91-43C1-B5A6-1F0FC6FF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663389491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36FACD-C070-4016-81C2-60398485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914A1-1D08-44B7-9C43-3F511009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74C3A-F5F5-4CFE-ADC2-DA39D1EB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量化与投机解码的收益边界的课堂讨论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AC018-BB76-41A2-BC6D-C8C5E57A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45F11-D422-4E36-A0B5-B6FBD712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628FA-C5A7-4976-9FFE-225E4397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A67FD-1994-4DF0-8BFE-D6E55C9C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D72BD-24D0-4EEA-B61C-2CE23F11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3AF252-CE2C-448B-8460-F9E3E15E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FA018-29D5-4701-AAFD-1F6347A6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361DAC-DD31-48DC-8197-6A51FF76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6CB87B-2EA4-43C8-886C-4067527D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KV 量化首先节省什么？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FFC2F-F5F3-40A1-9482-9EDF635D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0D19D8-CD6D-459C-8731-DD315E38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AE4C1-DD1D-42E4-AB1E-B7BC98B7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D6C22-2846-40B6-A724-35239C0D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接受率为何依赖数据域？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5745CF-034B-4651-A3EA-88D71DE6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B401B3-C1E9-4173-BBE3-AE4BFDF7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87A4F-FCDA-485B-8FA9-6D97A395C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CC412A-E6F3-4763-A673-7928C2C6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量化需要哪两类回归测试？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A8C795-2373-4F75-9043-4E42D7A2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68CFBA-730E-4270-B916-76D3F4CA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本节结论：把精度、接受率、带宽和额外计算纳入同一成本模型。</a:t>
            </a:r>
          </a:p>
        </p:txBody>
      </p:sp>
    </p:spTree>
    <p:extLst>
      <p:ext uri="{BB962C8B-B14F-4D97-AF65-F5344CB8AC3E}">
        <p14:creationId xmlns:p14="http://schemas.microsoft.com/office/powerpoint/2010/main" val="404999260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F8D86B-9CE5-4DB4-8712-042431E1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9BAA3-B3B9-4D21-A25C-B3C0DC09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963946-F0E3-4F90-9F22-72886E00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4：异构平台适配的证据链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10B27-4F80-4725-A3CA-03EF1ADF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异构平台适配的证据链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CCCBDA-C8F1-45F3-9536-F0F07EA5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0FEFF-D86D-419E-A8B8-0FEAFAA6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AFF58-03A7-4FFC-A439-C6DF8E6A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3166A8-481C-4F70-8415-1B65108C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A8BEFE-288C-4D4E-9194-B57C2BD9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6EB0C-571D-424B-814D-28FB4436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31DF2-5C89-431B-9A2F-896DC1FB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区分“能运行”“跑得对”“跑得快”三个阶段。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42650-FF9B-4F0E-865E-8CB6ACA8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0F3806-398A-40D3-B96B-2B6E7E11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目标：围绕“异构平台适配的证据链”解释机制、完成量化算例，并指出关键失效条件。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609343934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747F83-CF5E-4018-BBCD-CFBDF4C1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37513-F18C-4E95-94F2-E4255241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B9466-CBCA-4954-BCFA-4A4400EF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异构平台适配的证据链的关键概念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291CD-B77C-41F2-B32E-C38A3342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DC36D-3292-4B27-A566-B55322B1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B010F-FBF5-4AB4-8735-817B3FB8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B392D-047A-4C04-B221-FDAF2EBA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9393B-8725-439A-8E17-5784EBCB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39251F-B756-4C1A-BB1B-C099F506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7D3ACB-7B94-402E-A4CB-C7CFCFE6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2BBCE-9EB0-4FF8-BFAA-EA32755B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6576FB-5A14-418F-BD1D-28DA38A6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适配从算子覆盖、精度语义、内存模型和通信原语开始。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1634EB-8498-438A-9D33-4248A178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F49894-45D6-406C-84AD-EC111F50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8A4AEC-E54B-4468-AE6B-C69B2AB5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A1956-580C-47B0-8D43-92571649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fallback 能跑通，但可能掩盖关键路径回退到 CPU。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99449-ACA7-4269-95E1-7BCEA99F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356328-039B-40D4-B489-4BFFEA7C2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9C5D01-6920-41BB-B336-E0F3983F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CC6110-4E3F-4837-BA12-73632727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平台专有优化必须有真实设备测量支持。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12B940-DF57-4BDE-BCF7-7960A507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9C17E8-ECAE-45ED-BA27-190B3F40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EF5D5B-14E3-474B-97C0-BD371C73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FBC289-1BC0-4A97-AA66-9667FC92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架构差异只有改变设计选择时才构成研究贡献。</a:t>
            </a:r>
          </a:p>
        </p:txBody>
      </p:sp>
    </p:spTree>
    <p:extLst>
      <p:ext uri="{BB962C8B-B14F-4D97-AF65-F5344CB8AC3E}">
        <p14:creationId xmlns:p14="http://schemas.microsoft.com/office/powerpoint/2010/main" val="1590536132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08AF19-5415-4EE6-86B5-1BAA6482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7956B5-52E5-45C6-99AB-D5550570E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BE2416-B8CF-4603-8304-D9C759D5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异构平台适配的证据链的算例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19503-A5DF-44A6-A1C9-8409F5A8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D0E91-B083-4D9D-A9CE-8919DFBA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1DD377-0DBA-4B7D-B936-15B97B12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1CF38-ADBB-4D4C-95D0-810F1113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44B50-3569-4DB8-B746-5379B026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877DF-3A3E-43E2-A656-9F0C7488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291C92-8384-42D6-BACF-8269FF3F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F1C659-B5DB-4AE4-8A3A-0DDA34AE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C8B1D4-DD16-4A0E-A4BC-EEA1EAC5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某 attention 算子在新平台缺失，先用组合算子实现正确性。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3C366-77D4-4F03-96F6-0BD27054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972AAD-001A-4746-86BF-FA3C8F4D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64CC8-6922-4E4E-8840-392B86FF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377439-8ABD-45F0-8AF7-716300BE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profile 发现布局转换占 35% 时间。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42FA06-2101-44A3-9A47-D5121924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C43A2-2134-4E3A-819A-A235B7C2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D5EF5-065A-4001-BAE3-530A3345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2655B5-D675-4E60-B48B-98521D53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设计原生 kernel 后，先做数值对齐，再测多形状性能。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6ACAD9-75A0-4E31-B57F-015EE79E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3DBF42-12CE-42A7-9F36-4CD3CA56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B8B81-A947-4D7C-A2D5-622CF033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6958EA-DDB2-4031-A617-77921B01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最后用端到端 workload 验证收益没有被其他阶段抵消。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16C63E-BB50-4C92-96D0-837BD026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2111370253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CF2E8E-8BA1-485B-BFA2-60201BC3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0B3FF-67C5-40C8-8961-D491B05D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F9E73A-E631-40A2-95B2-51C5B80E5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异构平台适配的证据链的完整过程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8E503-A78F-4F1D-99A5-6A544882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E835D-DBA4-4A48-B9D2-DD7EB2D32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233C3-C9E0-4062-BE42-CB582F0D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F0D27-4540-49D6-A6EC-AF634C68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50B332-D1A4-410C-8AA9-ED45FD2A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57F6D-1D6A-4BE9-9061-F6B4F0E7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85F93-DC04-4EAC-9206-6ABC69C1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E8E2C-4A78-4ED3-A77B-A9BBC7A7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建立算子与功能清单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160CE-E1F3-4D1D-B2D5-37B71888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0FD481-D5A0-4DD4-9197-592F27AB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D90CF-65B2-4B6C-AD54-8DCE72FA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CE9863-AD0D-40C7-AD2B-0318C299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跑最小正确性用例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9C61FC-9AE1-4455-95E2-A5D9DE25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1F863-2C3A-46E6-97F4-4EE57F3C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B1624F-92C4-4972-80B7-733F1023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15594C-1437-406D-8877-3E9F0BFD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定位 fallback 和转换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79671-D9BA-471A-A788-5601AAA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CCC35D-C448-4062-AE59-93FDC562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4A689E-0101-47AB-AEE6-3ED6C8084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8187C9-06EA-49A0-A912-8F2D3452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实现平台原生路径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DCA455-ECE0-49DC-A5A5-A8E97214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BD10B6-A5A6-471B-BCBA-FE824B98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6A579D-6A1D-4253-B37D-436F4039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5647E1-E70C-4FA7-9D3A-3E083F6E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完成微基准与端到端验证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90B726-1AAB-44BD-B133-09AAA2F1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55188F-AC95-458A-84AE-C48A2A3F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359641196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BD70AF-901C-4404-A593-8FAC4A2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D67A43-7DD0-4ED3-B1B2-BA288115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AC082-6863-4E2D-BE6E-140662C6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异构平台适配的证据链的常见误区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C0ABE-6A03-4628-B322-A3EFC33F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2E703-3088-4B0F-B702-FA9B5BF6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C9913-CEBB-4866-AC5B-9DAA1504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2699F-2464-4FFF-B462-378DD5BD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0B59A-7181-4F5E-B52B-24EBF35C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51C942-76D6-45E4-BFB8-16DCD90B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FCFAE5-A13F-4981-9BE8-76D7AD76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E67E7-099C-4736-B8F3-8372E7D0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模拟结果当真实设备结果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1474AB-5A89-44F7-8C2B-9FBE9CC7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CF423-0716-41DC-812E-D146C011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AC967-BBD7-4E4F-8837-CCD426DF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只报 kernel speedup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A5CC74-7D47-4E4C-B5F7-BA43365A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C30D3C-C967-44CC-923C-59791705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AFD68-DF06-45D2-AEF1-835FBA90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隐藏不支持的形状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A0BD3-78C9-4C42-9768-119C06AF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5575E-D544-4B84-826E-500DA0F1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FAA898-E3E8-490F-8958-F813C27B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容差放宽但不解释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42D1A1-95F2-4282-ADB0-FCF7DA47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826089991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69C470-4312-4A8D-8A06-5950AEFE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EB713-E244-41C3-98CC-D18EAA65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1D6668-D059-4584-B056-C14DA2CE6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异构平台适配的证据链的课堂讨论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DACDB-005A-4945-BE9E-BAEAC845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BFF65-3AED-47F8-9A0B-2AD25281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2CCB0-2F27-46E6-9396-4D982557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DED0D-BBCA-44C0-9BFE-C5F7DB1A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F0C78-FBEA-4575-920C-0C664011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EA14F-52E0-4FAE-AB0A-4FBCEC92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70D70-7D72-43C0-A751-E7E0010F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6465C6-63CD-44D2-A73C-F78D5AA4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FB919A-C1A0-47C0-B429-99A32DF1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“能跑”还缺哪两层证据？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8C1AE-3EE7-4854-A699-06F80741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158119-4780-450D-B878-1143B690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2A1C92-73E5-4E1C-9D5C-EC3060B6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1E35B-60A7-4A00-92F0-C183D5D2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如何发现 CPU fallback？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813FC-6FED-48EF-812F-B0576330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77005-C92E-4EF2-A567-4FF98DB8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2BAECE-9A83-4B4C-BE1F-C3A413D9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3EDDD4-7E09-44ED-9DBC-71B4C289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平台差异何时只是工程移植？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623015-03AC-440E-A031-3539D31E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A441AD-83A5-444F-88B7-37B98856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本节结论：区分“能运行”“跑得对”“跑得快”三个阶段。</a:t>
            </a:r>
          </a:p>
        </p:txBody>
      </p:sp>
    </p:spTree>
    <p:extLst>
      <p:ext uri="{BB962C8B-B14F-4D97-AF65-F5344CB8AC3E}">
        <p14:creationId xmlns:p14="http://schemas.microsoft.com/office/powerpoint/2010/main" val="231169000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36050D3-E444-4D9B-BFEF-E35A40F6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D4F1861-5A22-4F2D-933F-7654F69FA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44F37A2-941D-467B-881D-692752BA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A43D10F-A885-410F-A57B-A273FB88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FAB6F07-2187-4BA3-B296-F0609E5C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3776889-486C-4F35-B2EC-50594566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小批次低利用率现象，列出计算、内存、通信和控制四类假设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B14BB7E-2016-40F2-BD4B-6E1134CC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BD34EF0-DE57-42F8-9053-F3753E54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为目标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制定从可运行到端到端验证的五步计划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B918773-D431-4704-B823-1969CCD1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AAC6890-E3BB-459C-A977-D579CAFB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设计一个能区分真实硬件与推算结果的证据表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9804FDE-C025-4FCB-891E-96347549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练习产出：瓶颈树、适配路线和一张证据矩阵。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3A47C35-57C7-468F-99EF-94367922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8957DCD-556A-4AD0-B3B6-D34AB20D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5699235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C048B60-0BC4-4E0E-8563-589117BF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50EDAB2-C75E-4DAD-A0FD-D501559C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99A14E8-FBE1-4C44-A6BE-92A11AE2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6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B18C422-280E-46AA-A1FB-B75D8DD0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4774E4B-D3FC-4870-BCAA-A48BA525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执行优化必须对应可测量的关键路径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A8BCFB3-9F1F-4D7B-B0FD-1550FC6E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Prefill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需要不同的优化视角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72E2A2C-5669-4425-9C55-73AFB40B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异构适配覆盖算子、运行时、系统和工具链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D1EA1DC-E980-488A-8EC1-FDCC77CD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端到端结论需要真实环境和分层证据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4467949-061A-4305-ACF2-B5EFB91A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5DBC8E8-5C5D-4A9F-963E-2F6FCC0C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7730669-CD40-4480-8EDA-BAF05B2C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71993497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2026-09-08T09:35:35.7150000Z</dcterms:created>
  <dcterms:modified xsi:type="dcterms:W3CDTF">2026-09-08T09:35:35.7150000Z</dcterms:modified>
</coreProperties>
</file>