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a5b8b9e06c14e8a" /><Relationship Type="http://schemas.openxmlformats.org/officeDocument/2006/relationships/extended-properties" Target="/docProps/app.xml" Id="R5bffe52b9aa044a2" /><Relationship Type="http://schemas.openxmlformats.org/officeDocument/2006/relationships/officeDocument" Target="/ppt/presentation.xml" Id="R8e4b62aea84f474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09768d224c64087"/>
  </p:sldMasterIdLst>
  <p:notesMasterIdLst>
    <p:notesMasterId xmlns:r="http://schemas.openxmlformats.org/officeDocument/2006/relationships" r:id="R73aa72dfd5204bcd"/>
  </p:notesMasterIdLst>
  <p:sldIdLst>
    <p:sldId xmlns:r="http://schemas.openxmlformats.org/officeDocument/2006/relationships" id="256" r:id="R61163b039c44470d"/>
    <p:sldId xmlns:r="http://schemas.openxmlformats.org/officeDocument/2006/relationships" id="257" r:id="R956ecdff6015452f"/>
    <p:sldId xmlns:r="http://schemas.openxmlformats.org/officeDocument/2006/relationships" id="258" r:id="Rc6453c8633244334"/>
    <p:sldId xmlns:r="http://schemas.openxmlformats.org/officeDocument/2006/relationships" id="259" r:id="R6359cc41004f4338"/>
    <p:sldId xmlns:r="http://schemas.openxmlformats.org/officeDocument/2006/relationships" id="260" r:id="Rdc3494bdbce0413e"/>
    <p:sldId xmlns:r="http://schemas.openxmlformats.org/officeDocument/2006/relationships" id="261" r:id="R91a84ad658524a88"/>
    <p:sldId xmlns:r="http://schemas.openxmlformats.org/officeDocument/2006/relationships" id="262" r:id="R88f994f89fc04858"/>
    <p:sldId xmlns:r="http://schemas.openxmlformats.org/officeDocument/2006/relationships" id="263" r:id="R748b9b84c2234a1a"/>
    <p:sldId xmlns:r="http://schemas.openxmlformats.org/officeDocument/2006/relationships" id="264" r:id="R437cf33a269c4422"/>
    <p:sldId xmlns:r="http://schemas.openxmlformats.org/officeDocument/2006/relationships" id="265" r:id="Rf8b645a171eb412a"/>
    <p:sldId xmlns:r="http://schemas.openxmlformats.org/officeDocument/2006/relationships" id="266" r:id="R2eb712c7a3644d93"/>
    <p:sldId xmlns:r="http://schemas.openxmlformats.org/officeDocument/2006/relationships" id="267" r:id="Ra0e5fbb71683466a"/>
    <p:sldId xmlns:r="http://schemas.openxmlformats.org/officeDocument/2006/relationships" id="268" r:id="Rf393f2dcfcc64256"/>
    <p:sldId xmlns:r="http://schemas.openxmlformats.org/officeDocument/2006/relationships" id="269" r:id="Rcf8fbc3476c94897"/>
    <p:sldId xmlns:r="http://schemas.openxmlformats.org/officeDocument/2006/relationships" id="270" r:id="R391b047d3ce94b6d"/>
    <p:sldId xmlns:r="http://schemas.openxmlformats.org/officeDocument/2006/relationships" id="271" r:id="R76c41684e5794423"/>
    <p:sldId xmlns:r="http://schemas.openxmlformats.org/officeDocument/2006/relationships" id="272" r:id="R2d8e716343d8402f"/>
    <p:sldId xmlns:r="http://schemas.openxmlformats.org/officeDocument/2006/relationships" id="273" r:id="R30d61b01c4df40b7"/>
    <p:sldId xmlns:r="http://schemas.openxmlformats.org/officeDocument/2006/relationships" id="274" r:id="Rb687248c7e934078"/>
    <p:sldId xmlns:r="http://schemas.openxmlformats.org/officeDocument/2006/relationships" id="275" r:id="Ra4948276a2714755"/>
    <p:sldId xmlns:r="http://schemas.openxmlformats.org/officeDocument/2006/relationships" id="276" r:id="R7dc458c4f5834548"/>
    <p:sldId xmlns:r="http://schemas.openxmlformats.org/officeDocument/2006/relationships" id="277" r:id="Reb33f43754104258"/>
    <p:sldId xmlns:r="http://schemas.openxmlformats.org/officeDocument/2006/relationships" id="278" r:id="Reb5dbbf3a5a24a18"/>
    <p:sldId xmlns:r="http://schemas.openxmlformats.org/officeDocument/2006/relationships" id="279" r:id="Red9e1729268d4b95"/>
    <p:sldId xmlns:r="http://schemas.openxmlformats.org/officeDocument/2006/relationships" id="280" r:id="Rd5ac75f0ae4b4cec"/>
    <p:sldId xmlns:r="http://schemas.openxmlformats.org/officeDocument/2006/relationships" id="281" r:id="Ra47a98a5f09c4079"/>
    <p:sldId xmlns:r="http://schemas.openxmlformats.org/officeDocument/2006/relationships" id="282" r:id="R5924f4a01ccc45a5"/>
    <p:sldId xmlns:r="http://schemas.openxmlformats.org/officeDocument/2006/relationships" id="283" r:id="Rf9ca3dbfe1564beb"/>
    <p:sldId xmlns:r="http://schemas.openxmlformats.org/officeDocument/2006/relationships" id="284" r:id="R062c5a20045c4842"/>
    <p:sldId xmlns:r="http://schemas.openxmlformats.org/officeDocument/2006/relationships" id="285" r:id="Ra578d3e732524e03"/>
    <p:sldId xmlns:r="http://schemas.openxmlformats.org/officeDocument/2006/relationships" id="286" r:id="R71635894f13c4cba"/>
    <p:sldId xmlns:r="http://schemas.openxmlformats.org/officeDocument/2006/relationships" id="287" r:id="Rfecd88d0786b4d78"/>
    <p:sldId xmlns:r="http://schemas.openxmlformats.org/officeDocument/2006/relationships" id="288" r:id="Rd7da17c51a754f24"/>
    <p:sldId xmlns:r="http://schemas.openxmlformats.org/officeDocument/2006/relationships" id="289" r:id="R6dbc6456cff14060"/>
    <p:sldId xmlns:r="http://schemas.openxmlformats.org/officeDocument/2006/relationships" id="290" r:id="R8abedbbcb79e48f2"/>
    <p:sldId xmlns:r="http://schemas.openxmlformats.org/officeDocument/2006/relationships" id="291" r:id="R626b3151891e4a13"/>
    <p:sldId xmlns:r="http://schemas.openxmlformats.org/officeDocument/2006/relationships" id="292" r:id="R9e8c505d2dec4c07"/>
    <p:sldId xmlns:r="http://schemas.openxmlformats.org/officeDocument/2006/relationships" id="293" r:id="R4385fb9ad33b4b94"/>
    <p:sldId xmlns:r="http://schemas.openxmlformats.org/officeDocument/2006/relationships" id="294" r:id="Rfe935256dcca40a5"/>
    <p:sldId xmlns:r="http://schemas.openxmlformats.org/officeDocument/2006/relationships" id="295" r:id="R36c5006a6cb94626"/>
    <p:sldId xmlns:r="http://schemas.openxmlformats.org/officeDocument/2006/relationships" id="296" r:id="Re3a94e6b52554d2d"/>
    <p:sldId xmlns:r="http://schemas.openxmlformats.org/officeDocument/2006/relationships" id="297" r:id="R5133c193316b430d"/>
    <p:sldId xmlns:r="http://schemas.openxmlformats.org/officeDocument/2006/relationships" id="298" r:id="R3ba98508c3aa4535"/>
    <p:sldId xmlns:r="http://schemas.openxmlformats.org/officeDocument/2006/relationships" id="299" r:id="Rb96297f9242743bf"/>
    <p:sldId xmlns:r="http://schemas.openxmlformats.org/officeDocument/2006/relationships" id="300" r:id="R89b560d95f754d91"/>
    <p:sldId xmlns:r="http://schemas.openxmlformats.org/officeDocument/2006/relationships" id="301" r:id="R091a561dcfdb4493"/>
    <p:sldId xmlns:r="http://schemas.openxmlformats.org/officeDocument/2006/relationships" id="302" r:id="R104b6ac013744a9c"/>
    <p:sldId xmlns:r="http://schemas.openxmlformats.org/officeDocument/2006/relationships" id="303" r:id="Rf83c516c139149d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howGuides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c9552d03e5d4737" /><Relationship Type="http://schemas.openxmlformats.org/officeDocument/2006/relationships/slideMaster" Target="/ppt/slideMasters/slideMaster1.xml" Id="R809768d224c64087" /><Relationship Type="http://schemas.openxmlformats.org/officeDocument/2006/relationships/notesMaster" Target="/ppt/notesMasters/notesMaster1.xml" Id="R73aa72dfd5204bcd" /><Relationship Type="http://schemas.openxmlformats.org/officeDocument/2006/relationships/presProps" Target="/ppt/presProps.xml" Id="R3461ee053d5c4636" /><Relationship Type="http://schemas.openxmlformats.org/officeDocument/2006/relationships/viewProps" Target="/ppt/viewProps.xml" Id="R73ddb4982d5b4faa" /><Relationship Type="http://schemas.openxmlformats.org/officeDocument/2006/relationships/tableStyles" Target="/ppt/tableStyles.xml" Id="R4ad5e06887744ae7" /><Relationship Type="http://schemas.openxmlformats.org/officeDocument/2006/relationships/slide" Target="/ppt/slides/slide1.xml" Id="R61163b039c44470d" /><Relationship Type="http://schemas.openxmlformats.org/officeDocument/2006/relationships/slide" Target="/ppt/slides/slide2.xml" Id="R956ecdff6015452f" /><Relationship Type="http://schemas.openxmlformats.org/officeDocument/2006/relationships/slide" Target="/ppt/slides/slide3.xml" Id="Rc6453c8633244334" /><Relationship Type="http://schemas.openxmlformats.org/officeDocument/2006/relationships/slide" Target="/ppt/slides/slide4.xml" Id="R6359cc41004f4338" /><Relationship Type="http://schemas.openxmlformats.org/officeDocument/2006/relationships/slide" Target="/ppt/slides/slide5.xml" Id="Rdc3494bdbce0413e" /><Relationship Type="http://schemas.openxmlformats.org/officeDocument/2006/relationships/slide" Target="/ppt/slides/slide6.xml" Id="R91a84ad658524a88" /><Relationship Type="http://schemas.openxmlformats.org/officeDocument/2006/relationships/slide" Target="/ppt/slides/slide7.xml" Id="R88f994f89fc04858" /><Relationship Type="http://schemas.openxmlformats.org/officeDocument/2006/relationships/slide" Target="/ppt/slides/slide8.xml" Id="R748b9b84c2234a1a" /><Relationship Type="http://schemas.openxmlformats.org/officeDocument/2006/relationships/slide" Target="/ppt/slides/slide9.xml" Id="R437cf33a269c4422" /><Relationship Type="http://schemas.openxmlformats.org/officeDocument/2006/relationships/slide" Target="/ppt/slides/slide10.xml" Id="Rf8b645a171eb412a" /><Relationship Type="http://schemas.openxmlformats.org/officeDocument/2006/relationships/slide" Target="/ppt/slides/slide11.xml" Id="R2eb712c7a3644d93" /><Relationship Type="http://schemas.openxmlformats.org/officeDocument/2006/relationships/slide" Target="/ppt/slides/slide12.xml" Id="Ra0e5fbb71683466a" /><Relationship Type="http://schemas.openxmlformats.org/officeDocument/2006/relationships/slide" Target="/ppt/slides/slide13.xml" Id="Rf393f2dcfcc64256" /><Relationship Type="http://schemas.openxmlformats.org/officeDocument/2006/relationships/slide" Target="/ppt/slides/slide14.xml" Id="Rcf8fbc3476c94897" /><Relationship Type="http://schemas.openxmlformats.org/officeDocument/2006/relationships/slide" Target="/ppt/slides/slide15.xml" Id="R391b047d3ce94b6d" /><Relationship Type="http://schemas.openxmlformats.org/officeDocument/2006/relationships/slide" Target="/ppt/slides/slide16.xml" Id="R76c41684e5794423" /><Relationship Type="http://schemas.openxmlformats.org/officeDocument/2006/relationships/slide" Target="/ppt/slides/slide17.xml" Id="R2d8e716343d8402f" /><Relationship Type="http://schemas.openxmlformats.org/officeDocument/2006/relationships/slide" Target="/ppt/slides/slide18.xml" Id="R30d61b01c4df40b7" /><Relationship Type="http://schemas.openxmlformats.org/officeDocument/2006/relationships/slide" Target="/ppt/slides/slide19.xml" Id="Rb687248c7e934078" /><Relationship Type="http://schemas.openxmlformats.org/officeDocument/2006/relationships/slide" Target="/ppt/slides/slide20.xml" Id="Ra4948276a2714755" /><Relationship Type="http://schemas.openxmlformats.org/officeDocument/2006/relationships/slide" Target="/ppt/slides/slide21.xml" Id="R7dc458c4f5834548" /><Relationship Type="http://schemas.openxmlformats.org/officeDocument/2006/relationships/slide" Target="/ppt/slides/slide22.xml" Id="Reb33f43754104258" /><Relationship Type="http://schemas.openxmlformats.org/officeDocument/2006/relationships/slide" Target="/ppt/slides/slide23.xml" Id="Reb5dbbf3a5a24a18" /><Relationship Type="http://schemas.openxmlformats.org/officeDocument/2006/relationships/slide" Target="/ppt/slides/slide24.xml" Id="Red9e1729268d4b95" /><Relationship Type="http://schemas.openxmlformats.org/officeDocument/2006/relationships/slide" Target="/ppt/slides/slide25.xml" Id="Rd5ac75f0ae4b4cec" /><Relationship Type="http://schemas.openxmlformats.org/officeDocument/2006/relationships/slide" Target="/ppt/slides/slide26.xml" Id="Ra47a98a5f09c4079" /><Relationship Type="http://schemas.openxmlformats.org/officeDocument/2006/relationships/slide" Target="/ppt/slides/slide27.xml" Id="R5924f4a01ccc45a5" /><Relationship Type="http://schemas.openxmlformats.org/officeDocument/2006/relationships/slide" Target="/ppt/slides/slide28.xml" Id="Rf9ca3dbfe1564beb" /><Relationship Type="http://schemas.openxmlformats.org/officeDocument/2006/relationships/slide" Target="/ppt/slides/slide29.xml" Id="R062c5a20045c4842" /><Relationship Type="http://schemas.openxmlformats.org/officeDocument/2006/relationships/slide" Target="/ppt/slides/slide30.xml" Id="Ra578d3e732524e03" /><Relationship Type="http://schemas.openxmlformats.org/officeDocument/2006/relationships/slide" Target="/ppt/slides/slide31.xml" Id="R71635894f13c4cba" /><Relationship Type="http://schemas.openxmlformats.org/officeDocument/2006/relationships/slide" Target="/ppt/slides/slide32.xml" Id="Rfecd88d0786b4d78" /><Relationship Type="http://schemas.openxmlformats.org/officeDocument/2006/relationships/slide" Target="/ppt/slides/slide33.xml" Id="Rd7da17c51a754f24" /><Relationship Type="http://schemas.openxmlformats.org/officeDocument/2006/relationships/slide" Target="/ppt/slides/slide34.xml" Id="R6dbc6456cff14060" /><Relationship Type="http://schemas.openxmlformats.org/officeDocument/2006/relationships/slide" Target="/ppt/slides/slide35.xml" Id="R8abedbbcb79e48f2" /><Relationship Type="http://schemas.openxmlformats.org/officeDocument/2006/relationships/slide" Target="/ppt/slides/slide36.xml" Id="R626b3151891e4a13" /><Relationship Type="http://schemas.openxmlformats.org/officeDocument/2006/relationships/slide" Target="/ppt/slides/slide37.xml" Id="R9e8c505d2dec4c07" /><Relationship Type="http://schemas.openxmlformats.org/officeDocument/2006/relationships/slide" Target="/ppt/slides/slide38.xml" Id="R4385fb9ad33b4b94" /><Relationship Type="http://schemas.openxmlformats.org/officeDocument/2006/relationships/slide" Target="/ppt/slides/slide39.xml" Id="Rfe935256dcca40a5" /><Relationship Type="http://schemas.openxmlformats.org/officeDocument/2006/relationships/slide" Target="/ppt/slides/slide40.xml" Id="R36c5006a6cb94626" /><Relationship Type="http://schemas.openxmlformats.org/officeDocument/2006/relationships/slide" Target="/ppt/slides/slide41.xml" Id="Re3a94e6b52554d2d" /><Relationship Type="http://schemas.openxmlformats.org/officeDocument/2006/relationships/slide" Target="/ppt/slides/slide42.xml" Id="R5133c193316b430d" /><Relationship Type="http://schemas.openxmlformats.org/officeDocument/2006/relationships/slide" Target="/ppt/slides/slide43.xml" Id="R3ba98508c3aa4535" /><Relationship Type="http://schemas.openxmlformats.org/officeDocument/2006/relationships/slide" Target="/ppt/slides/slide44.xml" Id="Rb96297f9242743bf" /><Relationship Type="http://schemas.openxmlformats.org/officeDocument/2006/relationships/slide" Target="/ppt/slides/slide45.xml" Id="R89b560d95f754d91" /><Relationship Type="http://schemas.openxmlformats.org/officeDocument/2006/relationships/slide" Target="/ppt/slides/slide46.xml" Id="R091a561dcfdb4493" /><Relationship Type="http://schemas.openxmlformats.org/officeDocument/2006/relationships/slide" Target="/ppt/slides/slide47.xml" Id="R104b6ac013744a9c" /><Relationship Type="http://schemas.openxmlformats.org/officeDocument/2006/relationships/slide" Target="/ppt/slides/slide48.xml" Id="Rf83c516c139149d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53df584cc64499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af5f849eb245cd" /><Relationship Type="http://schemas.openxmlformats.org/officeDocument/2006/relationships/notesMaster" Target="/ppt/notesMasters/notesMaster1.xml" Id="Rcdc7f328a7054e7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bf4aa2713b747b6" /><Relationship Type="http://schemas.openxmlformats.org/officeDocument/2006/relationships/notesMaster" Target="/ppt/notesMasters/notesMaster1.xml" Id="Rbaa47c62b43f434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6e8b96ada05432e" /><Relationship Type="http://schemas.openxmlformats.org/officeDocument/2006/relationships/notesMaster" Target="/ppt/notesMasters/notesMaster1.xml" Id="R1f645e1124c1448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753c6beef194476" /><Relationship Type="http://schemas.openxmlformats.org/officeDocument/2006/relationships/notesMaster" Target="/ppt/notesMasters/notesMaster1.xml" Id="R1e82cf572fd74d0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463da2718754381" /><Relationship Type="http://schemas.openxmlformats.org/officeDocument/2006/relationships/notesMaster" Target="/ppt/notesMasters/notesMaster1.xml" Id="R318a177bf6774f2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541dd00c86548f1" /><Relationship Type="http://schemas.openxmlformats.org/officeDocument/2006/relationships/notesMaster" Target="/ppt/notesMasters/notesMaster1.xml" Id="Rf0abacf59c8146f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26f7eb8032f491f" /><Relationship Type="http://schemas.openxmlformats.org/officeDocument/2006/relationships/notesMaster" Target="/ppt/notesMasters/notesMaster1.xml" Id="Rd4e0fd6831ab417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76f374e66984787" /><Relationship Type="http://schemas.openxmlformats.org/officeDocument/2006/relationships/notesMaster" Target="/ppt/notesMasters/notesMaster1.xml" Id="Rb35bc18860fc429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8263b3f80e64282" /><Relationship Type="http://schemas.openxmlformats.org/officeDocument/2006/relationships/notesMaster" Target="/ppt/notesMasters/notesMaster1.xml" Id="Rdd705b31bc304da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4a08038580a4f01" /><Relationship Type="http://schemas.openxmlformats.org/officeDocument/2006/relationships/notesMaster" Target="/ppt/notesMasters/notesMaster1.xml" Id="R0dbd94b8314a4da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b7ae33c58b3454d" /><Relationship Type="http://schemas.openxmlformats.org/officeDocument/2006/relationships/notesMaster" Target="/ppt/notesMasters/notesMaster1.xml" Id="Ra8da3cce340a4ff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cc2bc29bfa248bd" /><Relationship Type="http://schemas.openxmlformats.org/officeDocument/2006/relationships/notesMaster" Target="/ppt/notesMasters/notesMaster1.xml" Id="R2217611ef2f840c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ba1aa135e144904" /><Relationship Type="http://schemas.openxmlformats.org/officeDocument/2006/relationships/notesMaster" Target="/ppt/notesMasters/notesMaster1.xml" Id="R4c32f68bf26a437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d41724a63df46dd" /><Relationship Type="http://schemas.openxmlformats.org/officeDocument/2006/relationships/notesMaster" Target="/ppt/notesMasters/notesMaster1.xml" Id="Rd70b9232d9bd451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7aba530746b4355" /><Relationship Type="http://schemas.openxmlformats.org/officeDocument/2006/relationships/notesMaster" Target="/ppt/notesMasters/notesMaster1.xml" Id="Rbea7f2e1eff241b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e7ae586e8c64bb7" /><Relationship Type="http://schemas.openxmlformats.org/officeDocument/2006/relationships/notesMaster" Target="/ppt/notesMasters/notesMaster1.xml" Id="Re2dc17279ba74ec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621d2ea41234d3b" /><Relationship Type="http://schemas.openxmlformats.org/officeDocument/2006/relationships/notesMaster" Target="/ppt/notesMasters/notesMaster1.xml" Id="R737fe23c4e9f489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572044ceb8d42bb" /><Relationship Type="http://schemas.openxmlformats.org/officeDocument/2006/relationships/notesMaster" Target="/ppt/notesMasters/notesMaster1.xml" Id="R18f838b729834d0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e940524cabd4b0a" /><Relationship Type="http://schemas.openxmlformats.org/officeDocument/2006/relationships/notesMaster" Target="/ppt/notesMasters/notesMaster1.xml" Id="Rb93aa552aa32425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3b753f4586649ff" /><Relationship Type="http://schemas.openxmlformats.org/officeDocument/2006/relationships/notesMaster" Target="/ppt/notesMasters/notesMaster1.xml" Id="Re9010e6b052d422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200bdbb1a8f456f" /><Relationship Type="http://schemas.openxmlformats.org/officeDocument/2006/relationships/notesMaster" Target="/ppt/notesMasters/notesMaster1.xml" Id="R64259f0fd7d9453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231e5b685da4986" /><Relationship Type="http://schemas.openxmlformats.org/officeDocument/2006/relationships/notesMaster" Target="/ppt/notesMasters/notesMaster1.xml" Id="R71c247dad030496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b084489f0b74128" /><Relationship Type="http://schemas.openxmlformats.org/officeDocument/2006/relationships/notesMaster" Target="/ppt/notesMasters/notesMaster1.xml" Id="R15ea63f453d7493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418968defe8439a" /><Relationship Type="http://schemas.openxmlformats.org/officeDocument/2006/relationships/notesMaster" Target="/ppt/notesMasters/notesMaster1.xml" Id="R93e5ae55e4644bb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6e17fbf0e0c428f" /><Relationship Type="http://schemas.openxmlformats.org/officeDocument/2006/relationships/notesMaster" Target="/ppt/notesMasters/notesMaster1.xml" Id="Rec10a41d29df4aa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e3787e5d4244740" /><Relationship Type="http://schemas.openxmlformats.org/officeDocument/2006/relationships/notesMaster" Target="/ppt/notesMasters/notesMaster1.xml" Id="R0b3bee9914c44af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f579455ec9740b7" /><Relationship Type="http://schemas.openxmlformats.org/officeDocument/2006/relationships/notesMaster" Target="/ppt/notesMasters/notesMaster1.xml" Id="R604dc11ffc2b47d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f4075e1be034235" /><Relationship Type="http://schemas.openxmlformats.org/officeDocument/2006/relationships/notesMaster" Target="/ppt/notesMasters/notesMaster1.xml" Id="R5ce4fb38f60a4b8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3f0e33157054871" /><Relationship Type="http://schemas.openxmlformats.org/officeDocument/2006/relationships/notesMaster" Target="/ppt/notesMasters/notesMaster1.xml" Id="Rd76f28b018a5421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626a0557fc2493b" /><Relationship Type="http://schemas.openxmlformats.org/officeDocument/2006/relationships/notesMaster" Target="/ppt/notesMasters/notesMaster1.xml" Id="R44808a53a21c453d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fc75c375189499a" /><Relationship Type="http://schemas.openxmlformats.org/officeDocument/2006/relationships/notesMaster" Target="/ppt/notesMasters/notesMaster1.xml" Id="Rafe09198eb9f4b0d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5337aeff4ce84ff3" /><Relationship Type="http://schemas.openxmlformats.org/officeDocument/2006/relationships/notesMaster" Target="/ppt/notesMasters/notesMaster1.xml" Id="Rc8d285eec7cf452c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c2019be0dec34a76" /><Relationship Type="http://schemas.openxmlformats.org/officeDocument/2006/relationships/notesMaster" Target="/ppt/notesMasters/notesMaster1.xml" Id="Rc5d6e8de598745c6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609a2f0fdd6641c6" /><Relationship Type="http://schemas.openxmlformats.org/officeDocument/2006/relationships/notesMaster" Target="/ppt/notesMasters/notesMaster1.xml" Id="Rcf9dd03d9a3c4163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4547e0300a944e2c" /><Relationship Type="http://schemas.openxmlformats.org/officeDocument/2006/relationships/notesMaster" Target="/ppt/notesMasters/notesMaster1.xml" Id="R602a9a1cb1ee4af7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a55f2c57777e467d" /><Relationship Type="http://schemas.openxmlformats.org/officeDocument/2006/relationships/notesMaster" Target="/ppt/notesMasters/notesMaster1.xml" Id="R29d0d346cc664259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f217efdd660d4931" /><Relationship Type="http://schemas.openxmlformats.org/officeDocument/2006/relationships/notesMaster" Target="/ppt/notesMasters/notesMaster1.xml" Id="R3ac45aff328a4f8c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a6aaf614c108451d" /><Relationship Type="http://schemas.openxmlformats.org/officeDocument/2006/relationships/notesMaster" Target="/ppt/notesMasters/notesMaster1.xml" Id="R1aa4fdbaa2d44dbb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243b569466ac48a2" /><Relationship Type="http://schemas.openxmlformats.org/officeDocument/2006/relationships/notesMaster" Target="/ppt/notesMasters/notesMaster1.xml" Id="R251411f89d914720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2351ccc77e9d4dbc" /><Relationship Type="http://schemas.openxmlformats.org/officeDocument/2006/relationships/notesMaster" Target="/ppt/notesMasters/notesMaster1.xml" Id="Ra33bff66608144d7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6c00f9db8c874ce0" /><Relationship Type="http://schemas.openxmlformats.org/officeDocument/2006/relationships/notesMaster" Target="/ppt/notesMasters/notesMaster1.xml" Id="Rb057acdc60034206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9a0e57894f1f40e8" /><Relationship Type="http://schemas.openxmlformats.org/officeDocument/2006/relationships/notesMaster" Target="/ppt/notesMasters/notesMaster1.xml" Id="Rbe9335ac6d9e45b7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cf38919839a6420a" /><Relationship Type="http://schemas.openxmlformats.org/officeDocument/2006/relationships/notesMaster" Target="/ppt/notesMasters/notesMaster1.xml" Id="R959c74b81aa74a90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24082e8433704318" /><Relationship Type="http://schemas.openxmlformats.org/officeDocument/2006/relationships/notesMaster" Target="/ppt/notesMasters/notesMaster1.xml" Id="R26d527ee6a144ddf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5a8966e538674bb7" /><Relationship Type="http://schemas.openxmlformats.org/officeDocument/2006/relationships/notesMaster" Target="/ppt/notesMasters/notesMaster1.xml" Id="R3d6a2a16886740fb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3c511e67b16645e7" /><Relationship Type="http://schemas.openxmlformats.org/officeDocument/2006/relationships/notesMaster" Target="/ppt/notesMasters/notesMaster1.xml" Id="Rc972477230b84e37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410bdedec9e8420a" /><Relationship Type="http://schemas.openxmlformats.org/officeDocument/2006/relationships/notesMaster" Target="/ppt/notesMasters/notesMaster1.xml" Id="R7775380a45924d73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c64281efe74542ca" /><Relationship Type="http://schemas.openxmlformats.org/officeDocument/2006/relationships/notesMaster" Target="/ppt/notesMasters/notesMaster1.xml" Id="Rb60e3253202b466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https://proceedings.mlsys.org/paper_files/paper/2025/hash/26289c647c6828e862e271ca3c490486-Abstract-Conference.html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https://arxiv.org/abs/2601.08833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1 教师备注：围绕“把论文主张拆成证据地图”依次说明机制、量化方法与适用边界。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2 教师备注：围绕“设计公平的工作负载与基线”依次说明机制、量化方法与适用边界。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3 教师备注：围绕“从一次数字到统计结论”依次说明机制、量化方法与适用边界。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4 教师备注：围绕“做一次审稿人式复现审计”依次说明机制、量化方法与适用边界。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366c76d7414d2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8a7033afdd494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9f7ee1958a408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7fc4bfdb5c4f9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ebd9889f424c5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c33167b3a1490b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289b589d06412f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de02ae895d4123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fcf5ffe0fd4704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c03c8282314bfb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8b44440aef42cd" /></Relationships>
</file>

<file path=ppt/slideLayouts/slideLayout1.xml><?xml version="1.0" encoding="utf-8"?>
<p:sldLayout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D96C3288-5094-443B-BE97-BCD148822A2A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198800" y="914400"/>
            <a:ext cx="9799200" cy="25704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副标题 2">
            <a:extLst xmlns:a="http://schemas.openxmlformats.org/drawingml/2006/main">
              <a:ext uri="{FF2B5EF4-FFF2-40B4-BE49-F238E27FC236}">
                <a16:creationId xmlns:a16="http://schemas.microsoft.com/office/drawing/2014/main" id="{E144BEA2-A73B-4AF1-A21E-678B9ABF2DF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98800" y="3560400"/>
            <a:ext cx="9799200" cy="1472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单击此处编辑母版副标题样式</a:t>
            </a:r>
            <a:endParaRPr/>
          </a:p>
        </p:txBody>
      </p:sp>
      <p:sp>
        <p:nvSpPr>
          <p:cNvPr id="16" name="日期占位符 15">
            <a:extLst xmlns:a="http://schemas.openxmlformats.org/drawingml/2006/main">
              <a:ext uri="{FF2B5EF4-FFF2-40B4-BE49-F238E27FC236}">
                <a16:creationId xmlns:a16="http://schemas.microsoft.com/office/drawing/2014/main" id="{010E27DF-B94D-4B67-A534-ADB0AB628A1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页脚占位符 16">
            <a:extLst xmlns:a="http://schemas.openxmlformats.org/drawingml/2006/main">
              <a:ext uri="{FF2B5EF4-FFF2-40B4-BE49-F238E27FC236}">
                <a16:creationId xmlns:a16="http://schemas.microsoft.com/office/drawing/2014/main" id="{2020F44D-0B8C-46C2-82A7-22B1454D4AF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灯片编号占位符 17">
            <a:extLst xmlns:a="http://schemas.openxmlformats.org/drawingml/2006/main">
              <a:ext uri="{FF2B5EF4-FFF2-40B4-BE49-F238E27FC236}">
                <a16:creationId xmlns:a16="http://schemas.microsoft.com/office/drawing/2014/main" id="{3616304C-A7CE-436A-A1D8-B717B276812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F98CBEB1-1867-4E46-931C-43A98D917D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67B1D4E6-E51C-4B37-A503-6AD44D1F1EE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490400"/>
            <a:ext cx="10969200" cy="47592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1ADA8BF5-9B05-433E-BDB6-C96A76F2838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6F83E060-4147-4210-9DC9-F8541FB1CC5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9C2AB8CA-27D5-4FE1-9AE3-C5516B349A9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43795A56-3623-4E77-BADE-F85E50465835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990800" y="3848400"/>
            <a:ext cx="7768800" cy="7668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>
              <a:buNone/>
              <a:defRPr sz="4400"/>
            </a:lvl1pPr>
          </a:lstStyle>
          <a:p xmlns:a="http://schemas.openxmlformats.org/drawingml/2006/main">
            <a:r>
              <a:t>单击此处编辑标题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86325993-A07C-4183-A9E1-13A8062EF0BB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1990800" y="4615200"/>
            <a:ext cx="7768800" cy="867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332EEF8F-029A-45B4-BE6E-E864C01E0C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484F7B1E-3D01-4FF2-ADD3-71E665ECC36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781F1CEB-DB99-4042-AB49-B47A4A1D5CF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7CA0DC83-4843-4ED7-B4B5-7615C37F112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F079F67E-85A1-4680-B381-7B5F24F6629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501200"/>
            <a:ext cx="5176800" cy="47484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36F354D4-DF8D-4581-893C-76BFE441FA78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411600" y="1501200"/>
            <a:ext cx="5176800" cy="4748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E1BA5550-2814-462C-B498-A0F53495B0E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A38F230D-F0BD-4EB5-B154-37E7CCC5893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DA648845-12A5-4C5F-8206-88CD1AA2183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03A32D68-7883-4354-9800-F03AFDDE7CC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DB6E0F34-A6CC-48A4-85B3-C6AF7BB9FCA5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608400" y="1429200"/>
            <a:ext cx="5342400" cy="381600"/>
          </a:xfrm>
        </p:spPr>
        <p:txBody>
          <a:bodyPr xmlns:a="http://schemas.openxmlformats.org/drawingml/2006/main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9062E68E-764E-4207-ADB9-39BFF06AC840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0840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文本占位符 4">
            <a:extLst xmlns:a="http://schemas.openxmlformats.org/drawingml/2006/main">
              <a:ext uri="{FF2B5EF4-FFF2-40B4-BE49-F238E27FC236}">
                <a16:creationId xmlns:a16="http://schemas.microsoft.com/office/drawing/2014/main" id="{A0F1B562-4B54-4F9A-948F-3C1F4C7727BE}"/>
              </a:ext>
            </a:extLst>
          </p:cNvPr>
          <p:cNvSpPr>
            <a:spLocks xmlns:a="http://schemas.openxmlformats.org/drawingml/2006/main" noGrp="1"/>
          </p:cNvSpPr>
          <p:nvPr>
            <p:ph type="body" idx="3" hasCustomPrompt="1"/>
          </p:nvPr>
        </p:nvSpPr>
        <p:spPr>
          <a:xfrm xmlns:a="http://schemas.openxmlformats.org/drawingml/2006/main">
            <a:off x="6235750" y="1421729"/>
            <a:ext cx="5342400" cy="381600"/>
          </a:xfrm>
        </p:spPr>
        <p:txBody>
          <a:bodyPr xmlns:a="http://schemas.openxmlformats.org/drawingml/2006/main" vert="horz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6" name="内容占位符 5">
            <a:extLst xmlns:a="http://schemas.openxmlformats.org/drawingml/2006/main">
              <a:ext uri="{FF2B5EF4-FFF2-40B4-BE49-F238E27FC236}">
                <a16:creationId xmlns:a16="http://schemas.microsoft.com/office/drawing/2014/main" id="{0E0A94E8-6AA6-4302-AFB7-D2B17ADE448A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23575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7" name="日期占位符 6">
            <a:extLst xmlns:a="http://schemas.openxmlformats.org/drawingml/2006/main">
              <a:ext uri="{FF2B5EF4-FFF2-40B4-BE49-F238E27FC236}">
                <a16:creationId xmlns:a16="http://schemas.microsoft.com/office/drawing/2014/main" id="{3A7FEBEA-D98D-413A-A0D0-90D89D9384C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页脚占位符 7">
            <a:extLst xmlns:a="http://schemas.openxmlformats.org/drawingml/2006/main">
              <a:ext uri="{FF2B5EF4-FFF2-40B4-BE49-F238E27FC236}">
                <a16:creationId xmlns:a16="http://schemas.microsoft.com/office/drawing/2014/main" id="{2A488BEB-30E0-47C2-A185-C4A39ABDAB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灯片编号占位符 8">
            <a:extLst xmlns:a="http://schemas.openxmlformats.org/drawingml/2006/main">
              <a:ext uri="{FF2B5EF4-FFF2-40B4-BE49-F238E27FC236}">
                <a16:creationId xmlns:a16="http://schemas.microsoft.com/office/drawing/2014/main" id="{F46D1F2E-C413-4436-9037-A108FFA1EA7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F14F7E41-C39D-4010-8041-277CD1BAE73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DC8CBE9C-486D-43FA-9406-CA06E91C1F3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40F7001C-FEA5-4EF6-AC2D-E8B375DA401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B11B2D8B-9957-46B8-B857-7BEE0132F31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日期占位符 1">
            <a:extLst xmlns:a="http://schemas.openxmlformats.org/drawingml/2006/main">
              <a:ext uri="{FF2B5EF4-FFF2-40B4-BE49-F238E27FC236}">
                <a16:creationId xmlns:a16="http://schemas.microsoft.com/office/drawing/2014/main" id="{BEC940BC-B43E-4F00-9E76-DD38D7CD7C7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页脚占位符 2">
            <a:extLst xmlns:a="http://schemas.openxmlformats.org/drawingml/2006/main">
              <a:ext uri="{FF2B5EF4-FFF2-40B4-BE49-F238E27FC236}">
                <a16:creationId xmlns:a16="http://schemas.microsoft.com/office/drawing/2014/main" id="{08D41EFA-0864-4560-9E5B-8EDEDCDE024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灯片编号占位符 3">
            <a:extLst xmlns:a="http://schemas.openxmlformats.org/drawingml/2006/main">
              <a:ext uri="{FF2B5EF4-FFF2-40B4-BE49-F238E27FC236}">
                <a16:creationId xmlns:a16="http://schemas.microsoft.com/office/drawing/2014/main" id="{33AEC702-4E28-43F7-BE69-D56C46A6FDF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图片占位符 2">
            <a:extLst xmlns:a="http://schemas.openxmlformats.org/drawingml/2006/main">
              <a:ext uri="{FF2B5EF4-FFF2-40B4-BE49-F238E27FC236}">
                <a16:creationId xmlns:a16="http://schemas.microsoft.com/office/drawing/2014/main" id="{22AAFA2C-D5C0-43CA-8A6D-FC4BF82D9F3D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608400" y="1555200"/>
            <a:ext cx="5233077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  <a:endParaRPr/>
          </a:p>
        </p:txBody>
      </p:sp>
      <p:sp>
        <p:nvSpPr>
          <p:cNvPr id="4" name="文本占位符 3">
            <a:extLst xmlns:a="http://schemas.openxmlformats.org/drawingml/2006/main">
              <a:ext uri="{FF2B5EF4-FFF2-40B4-BE49-F238E27FC236}">
                <a16:creationId xmlns:a16="http://schemas.microsoft.com/office/drawing/2014/main" id="{71C2D0B6-9827-4AB5-9086-C0ED8C37712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350400" y="1555200"/>
            <a:ext cx="5227200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AB8F99E0-C81D-44A2-91C7-578DCDE16D8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85EC0618-259F-4294-99AF-683F917CCBA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C961FD20-12D4-405D-A98B-737F12FC363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标题 8">
            <a:extLst xmlns:a="http://schemas.openxmlformats.org/drawingml/2006/main">
              <a:ext uri="{FF2B5EF4-FFF2-40B4-BE49-F238E27FC236}">
                <a16:creationId xmlns:a16="http://schemas.microsoft.com/office/drawing/2014/main" id="{C77E93A9-370C-4328-8D0C-F12A56659B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竖排标题 1">
            <a:extLst xmlns:a="http://schemas.openxmlformats.org/drawingml/2006/main">
              <a:ext uri="{FF2B5EF4-FFF2-40B4-BE49-F238E27FC236}">
                <a16:creationId xmlns:a16="http://schemas.microsoft.com/office/drawing/2014/main" id="{2FC0D0B2-9225-4C9C-9976-7914B3056CEA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0234800" y="914400"/>
            <a:ext cx="1044000" cy="5029200"/>
          </a:xfrm>
        </p:spPr>
        <p:txBody>
          <a:bodyPr xmlns:a="http://schemas.openxmlformats.org/drawingml/2006/main" vert="eaVert" lIns="90000" tIns="46800" rIns="90000" bIns="46800" anchor="ctr">
            <a:normAutofit/>
          </a:bodyPr>
          <a:lstStyle xmlns:a="http://schemas.openxmlformats.org/drawingml/2006/main">
            <a:lvl1pPr>
              <a:buNone/>
              <a:defRPr sz="28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  <a:endParaRPr/>
          </a:p>
        </p:txBody>
      </p:sp>
      <p:sp>
        <p:nvSpPr>
          <p:cNvPr id="3" name="竖排文字占位符 2">
            <a:extLst xmlns:a="http://schemas.openxmlformats.org/drawingml/2006/main">
              <a:ext uri="{FF2B5EF4-FFF2-40B4-BE49-F238E27FC236}">
                <a16:creationId xmlns:a16="http://schemas.microsoft.com/office/drawing/2014/main" id="{1AC96525-0A2E-49EF-8764-A3501B74B9D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14400" y="914400"/>
            <a:ext cx="9169200" cy="5029200"/>
          </a:xfrm>
        </p:spPr>
        <p:txBody>
          <a:bodyPr xmlns:a="http://schemas.openxmlformats.org/drawingml/2006/main" vert="eaVert" lIns="46800" tIns="46800" rIns="46800" bIns="46800"/>
          <a:lstStyle xmlns:a="http://schemas.openxmlformats.org/drawingml/2006/main">
            <a:lvl1pPr marL="228600" indent="-228600">
              <a:spcAft>
                <a:spcPts val="1000"/>
              </a:spcAft>
              <a:buNone/>
              <a:defRPr spc="300"/>
            </a:lvl1pPr>
            <a:lvl2pPr marL="685800" indent="-228600">
              <a:buNone/>
              <a:defRPr spc="300"/>
            </a:lvl2pPr>
            <a:lvl3pPr marL="1143000" indent="-228600">
              <a:buNone/>
              <a:defRPr spc="300"/>
            </a:lvl3pPr>
            <a:lvl4pPr marL="1600200" indent="-228600">
              <a:buNone/>
              <a:defRPr spc="300"/>
            </a:lvl4pPr>
            <a:lvl5pPr marL="2057400" indent="-228600">
              <a:buNone/>
              <a:defRPr spc="300"/>
            </a:lvl5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EF1C6EBE-6798-45BA-9E6A-5B3842E7731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987C70DC-21BC-4530-BF24-126F022F2C1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E82577EB-4987-453B-9F00-AB7776B1416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0C158374-E31E-4D90-BA14-930B18B33B1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211BB429-EDCB-4B82-8313-6B024192949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4D2DA937-5110-4E64-AD55-D76DC7F197D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内容占位符 6">
            <a:extLst xmlns:a="http://schemas.openxmlformats.org/drawingml/2006/main">
              <a:ext uri="{FF2B5EF4-FFF2-40B4-BE49-F238E27FC236}">
                <a16:creationId xmlns:a16="http://schemas.microsoft.com/office/drawing/2014/main" id="{49B8DACA-C75C-4EE0-8CBF-558E843C67C5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608400" y="774000"/>
            <a:ext cx="10972800" cy="54828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0FE4AA6C-06A3-4C2C-88CD-56C49A63591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6B6230EE-9CC5-4B59-9838-01B41872924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D0ED8668-924F-421B-AF6F-E20061DA37D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75666744-836C-4C73-B027-DD754B0ACFF8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98800" y="2484000"/>
            <a:ext cx="9799200" cy="1018800"/>
          </a:xfrm>
        </p:spPr>
        <p:txBody>
          <a:bodyPr xmlns:a="http://schemas.openxmlformats.org/drawingml/2006/main" vert="horz" lIns="90000" tIns="46800" rIns="90000" bIns="46800" anchor="t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  <a:endParaRPr/>
          </a:p>
        </p:txBody>
      </p:sp>
      <p:sp>
        <p:nvSpPr>
          <p:cNvPr id="7" name="文本占位符 6">
            <a:extLst xmlns:a="http://schemas.openxmlformats.org/drawingml/2006/main">
              <a:ext uri="{FF2B5EF4-FFF2-40B4-BE49-F238E27FC236}">
                <a16:creationId xmlns:a16="http://schemas.microsoft.com/office/drawing/2014/main" id="{B4F26D14-AE42-4676-98AF-1E376771139D}"/>
              </a:ext>
            </a:extLst>
          </p:cNvPr>
          <p:cNvSpPr>
            <a:spLocks xmlns:a="http://schemas.openxmlformats.org/drawingml/2006/main" noGrp="1"/>
          </p:cNvSpPr>
          <p:nvPr>
            <p:ph type="body" idx="13"/>
          </p:nvPr>
        </p:nvSpPr>
        <p:spPr>
          <a:xfrm xmlns:a="http://schemas.openxmlformats.org/drawingml/2006/main">
            <a:off x="1198800" y="3560400"/>
            <a:ext cx="9799200" cy="471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algn="ctr">
              <a:lnSpc>
                <a:spcPct val="110000"/>
              </a:lnSpc>
              <a:buNone/>
              <a:defRPr sz="2400" spc="2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c281783bef847bd" /><Relationship Type="http://schemas.openxmlformats.org/officeDocument/2006/relationships/slideLayout" Target="/ppt/slideLayouts/slideLayout1.xml" Id="Ra4b82eb048c94476" /><Relationship Type="http://schemas.openxmlformats.org/officeDocument/2006/relationships/slideLayout" Target="/ppt/slideLayouts/slideLayout2.xml" Id="R35854a03cb634e77" /><Relationship Type="http://schemas.openxmlformats.org/officeDocument/2006/relationships/slideLayout" Target="/ppt/slideLayouts/slideLayout3.xml" Id="Rdb67dac3d9914e92" /><Relationship Type="http://schemas.openxmlformats.org/officeDocument/2006/relationships/slideLayout" Target="/ppt/slideLayouts/slideLayout4.xml" Id="R53d46b0b02564966" /><Relationship Type="http://schemas.openxmlformats.org/officeDocument/2006/relationships/slideLayout" Target="/ppt/slideLayouts/slideLayout5.xml" Id="R721b29a74ff740f6" /><Relationship Type="http://schemas.openxmlformats.org/officeDocument/2006/relationships/slideLayout" Target="/ppt/slideLayouts/slideLayout6.xml" Id="Refb876c044d54aa4" /><Relationship Type="http://schemas.openxmlformats.org/officeDocument/2006/relationships/slideLayout" Target="/ppt/slideLayouts/slideLayout7.xml" Id="R086e6911e4b848e9" /><Relationship Type="http://schemas.openxmlformats.org/officeDocument/2006/relationships/slideLayout" Target="/ppt/slideLayouts/slideLayout8.xml" Id="R80c07f93158f4cf3" /><Relationship Type="http://schemas.openxmlformats.org/officeDocument/2006/relationships/slideLayout" Target="/ppt/slideLayouts/slideLayout9.xml" Id="Rf62b65a8cb964ed9" /><Relationship Type="http://schemas.openxmlformats.org/officeDocument/2006/relationships/slideLayout" Target="/ppt/slideLayouts/slideLayout10.xml" Id="Rcec45310538f42f6" /><Relationship Type="http://schemas.openxmlformats.org/officeDocument/2006/relationships/slideLayout" Target="/ppt/slideLayouts/slideLayout11.xml" Id="R0bfaf68a40f74caf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占位符 1">
            <a:extLst xmlns:a="http://schemas.openxmlformats.org/drawingml/2006/main">
              <a:ext uri="{FF2B5EF4-FFF2-40B4-BE49-F238E27FC236}">
                <a16:creationId xmlns:a16="http://schemas.microsoft.com/office/drawing/2014/main" id="{5B0D69D8-0984-4495-ACBF-E3DCBBE0A6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170" tIns="46990" rIns="90170" bIns="46990" anchor="ctr">
            <a:normAutofit/>
          </a:bodyPr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DD3AD58B-F729-4CE8-8D48-D1BBC512A41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8400" y="1490400"/>
            <a:ext cx="10969200" cy="4759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CB29D073-8306-47BA-8E57-B1F9C6866A5B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6120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l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B6ED3B70-E8F9-4174-B16A-9E9401AA18A5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16000" y="6314400"/>
            <a:ext cx="396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ct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EF85B1F1-D1D7-4331-8359-968C458F6885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8776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4b82eb048c94476"/>
    <p:sldLayoutId xmlns:r="http://schemas.openxmlformats.org/officeDocument/2006/relationships" id="2147483650" r:id="R35854a03cb634e77"/>
    <p:sldLayoutId xmlns:r="http://schemas.openxmlformats.org/officeDocument/2006/relationships" id="2147483651" r:id="Rdb67dac3d9914e92"/>
    <p:sldLayoutId xmlns:r="http://schemas.openxmlformats.org/officeDocument/2006/relationships" id="2147483652" r:id="R53d46b0b02564966"/>
    <p:sldLayoutId xmlns:r="http://schemas.openxmlformats.org/officeDocument/2006/relationships" id="2147483653" r:id="R721b29a74ff740f6"/>
    <p:sldLayoutId xmlns:r="http://schemas.openxmlformats.org/officeDocument/2006/relationships" id="2147483654" r:id="Refb876c044d54aa4"/>
    <p:sldLayoutId xmlns:r="http://schemas.openxmlformats.org/officeDocument/2006/relationships" id="2147483655" r:id="R086e6911e4b848e9"/>
    <p:sldLayoutId xmlns:r="http://schemas.openxmlformats.org/officeDocument/2006/relationships" id="2147483656" r:id="R80c07f93158f4cf3"/>
    <p:sldLayoutId xmlns:r="http://schemas.openxmlformats.org/officeDocument/2006/relationships" id="2147483657" r:id="Rf62b65a8cb964ed9"/>
    <p:sldLayoutId xmlns:r="http://schemas.openxmlformats.org/officeDocument/2006/relationships" id="2147483658" r:id="Rcec45310538f42f6"/>
    <p:sldLayoutId xmlns:r="http://schemas.openxmlformats.org/officeDocument/2006/relationships" id="2147483659" r:id="R0bfaf68a40f74caf"/>
  </p:sldLayoutIdLst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3600" b="0" u="none" kern="1200" cap="none" spc="300" baseline="0"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30000"/>
        </a:lnSpc>
        <a:spcBef>
          <a:spcPts val="0"/>
        </a:spcBef>
        <a:spcAft>
          <a:spcPts val="1000"/>
        </a:spcAft>
        <a:buFont typeface="Arial"/>
        <a:buChar char="●"/>
        <a:defRPr sz="18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tabLst>
          <a:tab pos="1609725" algn="l"/>
          <a:tab pos="1609725" algn="l"/>
          <a:tab pos="1609725" algn="l"/>
          <a:tab pos="1609725" algn="l"/>
        </a:tabLst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Wingdings"/>
        <a:buChar char="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Arial"/>
        <a:buChar char="•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c77bdb55e694649" /><Relationship Type="http://schemas.openxmlformats.org/officeDocument/2006/relationships/notesSlide" Target="/ppt/notesSlides/notesSlide1.xml" Id="R0521aa1dd34c46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3174d04a5614838" /><Relationship Type="http://schemas.openxmlformats.org/officeDocument/2006/relationships/notesSlide" Target="/ppt/notesSlides/notesSlide2.xml" Id="Rfafec08a58f9451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97d6457fa814c58" /><Relationship Type="http://schemas.openxmlformats.org/officeDocument/2006/relationships/notesSlide" Target="/ppt/notesSlides/notesSlide3.xml" Id="R138badfc00c14d4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6b2ce5668f74b86" /><Relationship Type="http://schemas.openxmlformats.org/officeDocument/2006/relationships/notesSlide" Target="/ppt/notesSlides/notesSlide4.xml" Id="Rafe0415c0bab48b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00bc7f616a8490f" /><Relationship Type="http://schemas.openxmlformats.org/officeDocument/2006/relationships/notesSlide" Target="/ppt/notesSlides/notesSlide5.xml" Id="Rc7e02258451f4e1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a2bf884024c4e91" /><Relationship Type="http://schemas.openxmlformats.org/officeDocument/2006/relationships/notesSlide" Target="/ppt/notesSlides/notesSlide6.xml" Id="R60d7c9215bcd4ab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f3acb99ded84d2b" /><Relationship Type="http://schemas.openxmlformats.org/officeDocument/2006/relationships/notesSlide" Target="/ppt/notesSlides/notesSlide7.xml" Id="R7e2a78b6d06c462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b3aa4bb58fa48f0" /><Relationship Type="http://schemas.openxmlformats.org/officeDocument/2006/relationships/notesSlide" Target="/ppt/notesSlides/notesSlide8.xml" Id="R760b7b9b5584479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7465c7909ea40c2" /><Relationship Type="http://schemas.openxmlformats.org/officeDocument/2006/relationships/notesSlide" Target="/ppt/notesSlides/notesSlide9.xml" Id="Rcb3db26dfcd0473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c8879f7d5f949e9" /><Relationship Type="http://schemas.openxmlformats.org/officeDocument/2006/relationships/notesSlide" Target="/ppt/notesSlides/notesSlide10.xml" Id="R82cc0c292b50409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411d3fee20046c3" /><Relationship Type="http://schemas.openxmlformats.org/officeDocument/2006/relationships/notesSlide" Target="/ppt/notesSlides/notesSlide11.xml" Id="R9629914a8c3a4f0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2d78259c57a4d10" /><Relationship Type="http://schemas.openxmlformats.org/officeDocument/2006/relationships/notesSlide" Target="/ppt/notesSlides/notesSlide12.xml" Id="Re0f2641201d649e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d4d43e417984081" /><Relationship Type="http://schemas.openxmlformats.org/officeDocument/2006/relationships/notesSlide" Target="/ppt/notesSlides/notesSlide13.xml" Id="R40691ccdbe2643b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8ec7fd7f9c94814" /><Relationship Type="http://schemas.openxmlformats.org/officeDocument/2006/relationships/notesSlide" Target="/ppt/notesSlides/notesSlide14.xml" Id="R3319c24dd0d5488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45d149152d847df" /><Relationship Type="http://schemas.openxmlformats.org/officeDocument/2006/relationships/notesSlide" Target="/ppt/notesSlides/notesSlide15.xml" Id="R974691ee170b4ff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fa38ece48164882" /><Relationship Type="http://schemas.openxmlformats.org/officeDocument/2006/relationships/notesSlide" Target="/ppt/notesSlides/notesSlide16.xml" Id="R785f0ddcb09247b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15ab4cdd6d04775" /><Relationship Type="http://schemas.openxmlformats.org/officeDocument/2006/relationships/notesSlide" Target="/ppt/notesSlides/notesSlide17.xml" Id="R16d761a609be461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5149dac3fa74159" /><Relationship Type="http://schemas.openxmlformats.org/officeDocument/2006/relationships/notesSlide" Target="/ppt/notesSlides/notesSlide18.xml" Id="Rd9f7fea639ac4be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eca2e90d07345d3" /><Relationship Type="http://schemas.openxmlformats.org/officeDocument/2006/relationships/notesSlide" Target="/ppt/notesSlides/notesSlide19.xml" Id="R7200f9ee1f37491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ea7d7129e7041a0" /><Relationship Type="http://schemas.openxmlformats.org/officeDocument/2006/relationships/notesSlide" Target="/ppt/notesSlides/notesSlide20.xml" Id="R05e71b0842144fa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5795c81c56d4f4a" /><Relationship Type="http://schemas.openxmlformats.org/officeDocument/2006/relationships/notesSlide" Target="/ppt/notesSlides/notesSlide21.xml" Id="R673338716b61431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2b3409b3bb04e15" /><Relationship Type="http://schemas.openxmlformats.org/officeDocument/2006/relationships/notesSlide" Target="/ppt/notesSlides/notesSlide22.xml" Id="Rd89e908e5d074e3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512943170e4619" /><Relationship Type="http://schemas.openxmlformats.org/officeDocument/2006/relationships/notesSlide" Target="/ppt/notesSlides/notesSlide23.xml" Id="R96e85e93c56940a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edaae29e514c0b" /><Relationship Type="http://schemas.openxmlformats.org/officeDocument/2006/relationships/notesSlide" Target="/ppt/notesSlides/notesSlide24.xml" Id="R89a990d79f664f9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a1c9bcdf254be6" /><Relationship Type="http://schemas.openxmlformats.org/officeDocument/2006/relationships/notesSlide" Target="/ppt/notesSlides/notesSlide25.xml" Id="R0c2311efc86b425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6b9289b6da4ff3" /><Relationship Type="http://schemas.openxmlformats.org/officeDocument/2006/relationships/notesSlide" Target="/ppt/notesSlides/notesSlide26.xml" Id="Rae38940c52d54bc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2d0b90864c4456" /><Relationship Type="http://schemas.openxmlformats.org/officeDocument/2006/relationships/notesSlide" Target="/ppt/notesSlides/notesSlide27.xml" Id="R28048ca8f22f407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bb6e1aba3d43f2" /><Relationship Type="http://schemas.openxmlformats.org/officeDocument/2006/relationships/notesSlide" Target="/ppt/notesSlides/notesSlide28.xml" Id="Rcc7f2ec2efc34bd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8ce2ff465c4bd0" /><Relationship Type="http://schemas.openxmlformats.org/officeDocument/2006/relationships/notesSlide" Target="/ppt/notesSlides/notesSlide29.xml" Id="R3079a38153fd464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10370ee30b4f5a" /><Relationship Type="http://schemas.openxmlformats.org/officeDocument/2006/relationships/notesSlide" Target="/ppt/notesSlides/notesSlide30.xml" Id="R8dbb657910fb4a5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4eee71a6574ab6" /><Relationship Type="http://schemas.openxmlformats.org/officeDocument/2006/relationships/notesSlide" Target="/ppt/notesSlides/notesSlide31.xml" Id="R35510a4a24d74dac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9eda81cfc84456" /><Relationship Type="http://schemas.openxmlformats.org/officeDocument/2006/relationships/notesSlide" Target="/ppt/notesSlides/notesSlide32.xml" Id="R0f89473645104998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6821c1acd849c7" /><Relationship Type="http://schemas.openxmlformats.org/officeDocument/2006/relationships/notesSlide" Target="/ppt/notesSlides/notesSlide33.xml" Id="R0da9243a50ac433c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a00cf6c1854bae" /><Relationship Type="http://schemas.openxmlformats.org/officeDocument/2006/relationships/notesSlide" Target="/ppt/notesSlides/notesSlide34.xml" Id="R63abb0877a1345c0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3d537dbe8a4916" /><Relationship Type="http://schemas.openxmlformats.org/officeDocument/2006/relationships/notesSlide" Target="/ppt/notesSlides/notesSlide35.xml" Id="Rc7aec41bacff4a88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11853276124f61" /><Relationship Type="http://schemas.openxmlformats.org/officeDocument/2006/relationships/notesSlide" Target="/ppt/notesSlides/notesSlide36.xml" Id="R8fcc4a9a35dc4e42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1a59192252443a" /><Relationship Type="http://schemas.openxmlformats.org/officeDocument/2006/relationships/notesSlide" Target="/ppt/notesSlides/notesSlide37.xml" Id="R715258677d174500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8936a08f7045fb" /><Relationship Type="http://schemas.openxmlformats.org/officeDocument/2006/relationships/notesSlide" Target="/ppt/notesSlides/notesSlide38.xml" Id="R65acc1a1febc43dc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7b3596934f4c63" /><Relationship Type="http://schemas.openxmlformats.org/officeDocument/2006/relationships/notesSlide" Target="/ppt/notesSlides/notesSlide39.xml" Id="R7b9e1882c10444c9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dbd4b4321f456b" /><Relationship Type="http://schemas.openxmlformats.org/officeDocument/2006/relationships/notesSlide" Target="/ppt/notesSlides/notesSlide40.xml" Id="Rfbcbb77f40a64708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ea8b37fa6046c8" /><Relationship Type="http://schemas.openxmlformats.org/officeDocument/2006/relationships/notesSlide" Target="/ppt/notesSlides/notesSlide41.xml" Id="Rcf901175987c4903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ed06139ddb46ab" /><Relationship Type="http://schemas.openxmlformats.org/officeDocument/2006/relationships/notesSlide" Target="/ppt/notesSlides/notesSlide42.xml" Id="Rca5b1aee4a4a46d9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71a0f6b18e406d" /><Relationship Type="http://schemas.openxmlformats.org/officeDocument/2006/relationships/notesSlide" Target="/ppt/notesSlides/notesSlide43.xml" Id="Rd433b24725db444e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981deb42204319" /><Relationship Type="http://schemas.openxmlformats.org/officeDocument/2006/relationships/notesSlide" Target="/ppt/notesSlides/notesSlide44.xml" Id="Rb3df57d386a44817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1da2bf48f9445a" /><Relationship Type="http://schemas.openxmlformats.org/officeDocument/2006/relationships/notesSlide" Target="/ppt/notesSlides/notesSlide45.xml" Id="R86b686459d3046d5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05c56b5c1a4163" /><Relationship Type="http://schemas.openxmlformats.org/officeDocument/2006/relationships/notesSlide" Target="/ppt/notesSlides/notesSlide46.xml" Id="Rdbe362aeb5f14d84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e966546494f41b7" /><Relationship Type="http://schemas.openxmlformats.org/officeDocument/2006/relationships/notesSlide" Target="/ppt/notesSlides/notesSlide47.xml" Id="Rb3890d6a4f6a4ea9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a6a7ce13fe7480b" /><Relationship Type="http://schemas.openxmlformats.org/officeDocument/2006/relationships/notesSlide" Target="/ppt/notesSlides/notesSlide48.xml" Id="R5debd33e2d954ba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3F53F69-6DD9-4F6E-A0A3-3481B71BF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3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399F5ABB-F3F6-459B-9BAF-66AFB6C78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00" y="685800"/>
            <a:ext cx="9652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15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76FD89A5-36BC-4AA7-B902-418614298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00" y="1600200"/>
            <a:ext cx="99060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42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论文比较与实验验证</a:t>
            </a:r>
            <a:endParaRPr sz="42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53D8347E-2715-4683-B089-BDC765185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3302000"/>
            <a:ext cx="8890000" cy="4298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2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建立可复现、可解释、可公平比较的证据链</a:t>
            </a:r>
            <a:endParaRPr sz="2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F6C894F8-A99A-49C1-99CC-81E7B022F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5257800"/>
            <a:ext cx="914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每讲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2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小时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理论、代码路径、案例与练习</a:t>
            </a:r>
            <a:endParaRPr sz="15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1D4967A4-BCB0-45E2-8AF2-B5BBEB50D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5943600"/>
            <a:ext cx="9144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华中科技大学</a:t>
            </a: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张书豪课题组</a:t>
            </a:r>
            <a:endParaRPr sz="1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0B53D460-0777-46A7-9C29-593383BDD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3000" y="1397000"/>
            <a:ext cx="1333500" cy="13335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635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03594B16-EF3E-468B-9E37-3DF595825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6200" y="1701800"/>
            <a:ext cx="927100" cy="9531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第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7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讲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92F9E3B4-E5F4-4B9A-9A28-B8DA0DE26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64869CF4-2333-47F8-883A-A1F861B70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800792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D4D5AF4-1901-4487-80BD-C9C48F5FB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58A4ED0F-0BF8-4921-858A-F1B98D0C8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两小时课程地图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E1723F8-A193-40E0-B1F4-4689A7D3B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2832E2F2-281D-4E3B-AA60-F6CE2DA04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从研究问题到可复现结论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36519C4E-EC40-438C-85FD-919DD8934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10B76141-8FCE-493B-AA82-E29C0676F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F0D456E-A43F-4881-A3DE-9ED99E5D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00–25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论文拆解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12521BE2-C0CD-4F12-9A22-75226225E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59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ED8A38CE-20F3-4709-A784-FDB912CD2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1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15D3160F-7D42-40F1-B000-0BE01D87A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648DABC9-5437-47A6-8295-B51689E07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25–55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公平比较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928DFB1E-086A-4C7B-B2F6-4190E377C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EAEA40D9-08D7-417D-854E-E02A3A03B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7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D93E46F1-FCD2-4874-8C7B-E3D8D3AD2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868FE586-C9AC-41F3-9652-A5DA3F153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65–95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实验设计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7AAEB297-55FE-4B31-8163-B1B92B6AE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0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C4D82799-F4CC-4D0C-91D6-24B6E2FB9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6D6F6ABC-7C74-41C3-98FE-10C638B12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572970CD-9A42-407E-BB7B-9AFE19F7B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95–120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复现练习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3F1ECAB8-98B2-4641-A673-A4FB396CA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课后应能把一个性能主张改写成可验证的实验问题。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0CDF4A49-C811-4D0A-AA6B-DE25F0D55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2B3385B3-D04A-4415-BB0B-C7E0FAD60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3774402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E851E04-1FFB-4091-8664-8E578D0A5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926F4AEF-1416-41BF-9A47-7B6EEE186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E2A50833-B396-4C08-8CCC-95BD5F4F0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研究问题、假设与主张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886C027A-92BA-4D6C-BE39-0206EDC90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6C30AE8E-1A0C-4A7E-ADEC-DFC86B4DE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D05E1AB9-11FD-4172-85B9-927C5B891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研究问题描述未知关系，例如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压力何时导致尾延迟恶化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B08ABBB3-1194-40F8-B563-3863E0D4D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482403EB-4816-4746-8A85-CFAB3BC8E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假设给出可检验解释，例如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抢占恢复成本是主要原因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D1840BFF-09DC-4CCC-B6FD-965C19D38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45ABCB04-298B-4FE3-8904-CDD34DFFF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实验让不同解释产生不同预测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80475EE5-C0FC-4262-B1EF-144FF1A42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40DB85EF-5F79-48CC-9B53-BA480B146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主张只能覆盖实验真正验证的范围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C6E354F8-54E9-4000-887C-33065F452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761C0F5D-CEA9-4185-A3F9-731099892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41CF230D-30C9-4E3B-BF9B-C3FEBADC0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1014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不要从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观察到相关性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直接跳到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证明了原因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AD1FEDC-180D-49D0-8576-7630B6129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7277A796-6CF5-413F-908B-2C6305376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867141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F8A4DB6-C758-4CB3-9D20-FC6C067C1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6E08A350-2465-4B5D-B783-7203F29DF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B9B61703-1F18-4E85-BDE0-5939B7D8F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自变量、因变量与控制变量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2D07B3FE-3ABF-42E2-B43B-1EDBB57B2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86C9F4C4-2297-4EAA-AEE7-9FADAE9FE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实验中改变或测量</a:t>
            </a:r>
            <a:endParaRPr sz="20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88B468FE-B71A-4671-99EA-66D0BCB7A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自变量：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chunk size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、并发或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block size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8E520037-FB82-43E3-A38A-B6CF37E17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因变量：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TTFT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TPOT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goodput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、显存占用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C5C73C4C-194D-4856-A391-9469E68D1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为了公平而固定</a:t>
            </a:r>
            <a:endParaRPr sz="20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AC8888E8-2D5A-400E-ADD9-B870E2438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模型、精度、硬件、软件版本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947B1AD9-7BD5-4792-B4C1-3C76195DC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输入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/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输出长度分布和随机种子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60B53879-CDC0-4B19-9A49-16BA6276A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4356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控制变量不完整时，结果可能来自另一个变化。</a:t>
            </a:r>
            <a:endParaRPr sz="1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D95B612D-3092-4DC5-AFB1-C9ED3BB75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4EFFED0F-37B1-4A2E-9DE8-ABD6194B7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909165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80F3C9F-8D38-411F-96CD-ED182C4A3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0FD5246E-DD45-41EC-BD74-6FD78427B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EC9C8408-6970-4DC2-9E7F-D0E7F29BA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Baseline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是什么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FCF5AC3E-7EA8-46C3-A66B-EF87CEE5A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3BD9E6FD-C00E-4D3D-A841-C6808FA89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D7ADF7F5-59D4-4FDC-BB62-38C4C69AB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Baseline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是要超越或解释的参照实现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FF2E1AD4-9DCF-495A-BE0B-38C19FE2B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54F4F85A-7FD8-4541-86B6-C6FFD78DB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它应使用合理版本和公平调优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42D73B5A-4935-4AD0-A2AF-589BF8D4B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A1EE206C-E8CE-4B2E-8F29-585AEF751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多个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baseline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可分别代表默认系统、同类方法和上界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233E0922-C614-487D-8E02-4AE626BF8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5CF8F372-B807-4460-9221-F5DC58D91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报告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baseline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的配置与失败情况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B263A5EC-ED4D-4625-A61B-3ABBF2D47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9DB67121-1544-433F-8576-E15F72DBD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FA330667-6916-4DE4-B9F4-6BF2CC2A1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7067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默认参数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不一定是公平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baseline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AB8BAFE-D7D9-40A9-BAC7-D9D48652B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D956B6EB-5056-45BF-BF11-0752121BD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201368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F36E26C-F041-48A1-AFBC-837040944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BA86C422-9E0B-48FF-9D23-F56BE8494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4B847148-62F1-4F1C-A4C3-5D5ED9895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Goodput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的数字例子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9C82308A-74CC-4205-80D6-98CBE0614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B46B167F-3B80-426E-8E70-4B59D2BB3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10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秒内完成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100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个请求，其中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72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个满足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SLO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FE15E713-F6F5-4F00-B0DA-629382996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879600"/>
            <a:ext cx="10795000" cy="2971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72B4E9D5-1F1A-41D6-932D-E1ADE8CDA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000" y="2159000"/>
            <a:ext cx="10160000" cy="1198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throughput = 100 / 10 = 10 req/s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goodput = 72 / 10 = 7.2 req/s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若优化后完成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110 个但仅 60 个满足 SLO：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throughput = 11 req/s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，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goodput = 6 req/s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66FC8AE7-1DE8-4C11-9F99-1D74DB8CC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15620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吞吐提高仍可能伴随有效服务能力下降。</a:t>
            </a:r>
            <a:endParaRPr sz="17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24022780-A08F-476C-82EC-D0ABF3588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B3F5304C-68D8-4C57-BDBB-7ADFF6893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0138394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A46A8AD-392C-40AB-B776-BB2E8447D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86489959-6FAF-4CDA-B9F7-9530B3160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系统论文的五个对象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8A8945B-CA1A-4E7C-9430-4E2A4E294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542C76D8-8394-4CBA-BEA9-BBD1F7C07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0F1F270A-D21C-4C22-A5D5-0B803E7D7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问题：哪类工作负载在什么约束下失败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5D33C2FC-ABB5-4D26-B588-8CF561E1D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7580BDF4-E875-42F2-B47B-BE00E4719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机制：系统改变了哪个决策或数据路径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8105E592-F5D8-406B-B403-72D2D1EDA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C2B7DBC0-A4B1-4408-AEEF-F75A5D119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实现：机制落在哪些组件和接口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D5C80521-CF16-4451-86C3-727472F8C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5C1E03DC-156B-44F6-96D3-40630666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证据：哪些实验排除了其他解释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04C54517-9038-47C8-B3D8-D0198DB14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DC1ABCCA-4701-4F9C-ABEC-0D018A9D8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51562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边界：什么条件下收益消失或结论不适用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139E1175-DECB-4154-8838-B6AB8A941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BDDEF7EE-4EC8-4FDB-8D01-046D043A5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94815FFD-1AEF-45A7-A15B-EE3DA0C3B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读论文时先建立因果链，再看图表数字。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B7618D9B-302C-4632-A68B-A3E1FA255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87D48BA0-D3C2-4ED4-9792-1AA32DA7D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2573226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0E7CF3B-D0FA-422F-8B27-8775A6016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C673C843-3964-437E-975A-97F034A07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从主张到实验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19E87F38-6A78-4CC1-81B4-1358AB21B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C19E999E-0F64-4627-8D90-9F8279403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每个主张都要映射到独立证据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D35C8162-39D1-4D28-9602-5AE3AFC01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1995805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EE9A118E-445F-40F4-82F1-32C4E98D4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A2C4AE74-A904-4F7C-BC2C-632F61EF1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1691005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写出主张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9044DB98-C61A-44AC-830A-62444D7FD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540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1714ED8D-0BC9-4993-BFF9-0E052D14D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860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47379852-E707-42A0-92A7-1AB27727D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47B4D6EC-BFC5-4B1D-A31E-A3D7A5CAD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997200"/>
            <a:ext cx="1691005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确定对照组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114A40F3-5236-4A14-B6EE-7ED2CEF9F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504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2D895DDD-B679-40D6-8B8A-31B36313C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824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71A03115-CA87-49F4-AAD4-AE09F424E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573E2A5D-6C7A-45FF-900B-3CDF2449F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997200"/>
            <a:ext cx="1691005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控制关键变量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5D12ADEB-8C1E-4146-808F-8609AF0D2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468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B88631DF-5E38-4ABC-B717-323F0BE08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88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0E3AFD47-FD5E-4F1F-AF26-1009B30AC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D3020CF3-7B54-43E1-B50D-3802BC38E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997200"/>
            <a:ext cx="1691005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选择指标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D7608110-1B86-4F50-A1F1-5A2D0B5A1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432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7A7814FB-6FD6-428E-8061-96E1BB4DE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752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1717311A-055D-4082-936D-2AD0A034A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4309D14D-6A40-4F24-BA47-0DF09B8A9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解释结果与边界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3E1C6797-5B06-4C4E-A317-A581BA0FF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实验设计的目标是区分竞争性解释。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1277B845-5A6E-4E9E-971C-40E4C9029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文本框 28">
            <a:extLst xmlns:a="http://schemas.openxmlformats.org/drawingml/2006/main">
              <a:ext uri="{FF2B5EF4-FFF2-40B4-BE49-F238E27FC236}">
                <a16:creationId xmlns:a16="http://schemas.microsoft.com/office/drawing/2014/main" id="{BEAD011A-1ADB-45E8-9333-5BC68125E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112667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1D073DB-640F-4DF5-913E-99B83C9B4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A9E288C5-580B-4A3F-8FCC-341D594CE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不公平与公平比较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C96337AC-8FF7-4C64-86F3-506DFAC0F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062E8D96-D6CC-49AB-8CFC-B7E097D8B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常见问题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C7A35FCD-AFCF-44E7-B530-17F0859BC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模型、精度或硬件不同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5E07082B-3EC4-43B8-84AE-6D8E8AE3A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请求长度分布不同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1C381456-4B6C-4123-8067-C4E6DA76A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基线配置过旧或参数未调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9D1B4523-CC66-409E-94BF-1AE4ADBE0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最低要求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660A684C-8B8C-4804-B5B1-14CD22B83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对齐模型和质量目标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E06E54AB-819C-4C62-B745-65D1EDFB6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共享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workload trace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B132CB8A-1F74-49B5-B8CB-087655788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公开版本、配置和调参范围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7505C010-1DFD-4165-B933-C0BB963E1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比较前先证明测试对象处在可比条件。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976A805C-5B5B-4EA5-BD1E-0F0568F22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CB96C0A3-B73A-46A8-ACBB-84A3FA8F5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438359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92B70EF-758C-49B4-9229-90B901F6D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E7EE4600-6BED-4629-B02A-8336B20DD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工作负载设计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5AF4D897-DB23-4B47-91E5-DD1F30232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84E6D750-F9BC-444B-8C56-9A0BCD9D7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0719C927-4328-47B7-BD46-02C18FD6B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合成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workload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用于控制变量和扫描边界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F95588A4-FEB6-4701-A377-33D4FF543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23BAE51-977D-48B4-A726-1F73C9F0E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真实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trace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用于验证到达与长度相关性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59E1877E-5113-4B73-8E4F-9ED2025EE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8A32597B-A6D9-4F02-BB98-F6AF02C93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压力测试用于触发队列、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与抢占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52679BA7-1868-4691-A8C0-049009D29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1B57FC6E-30FC-4067-B9ED-9E274134D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多组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workload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覆盖优化的目标区间和失效区间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31247CD5-538E-40B1-82A3-6175F454D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BF387E07-398E-4AE4-8F6A-384821E0D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BAB0C7F5-6188-4786-94BD-FAA93EC56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一个平均</a:t>
            </a: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workload </a:t>
            </a: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无法支撑广泛结论。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C66C9F4-6708-4EA6-A1A6-7E5DE6C1F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61B391F1-F0C8-4CA1-8BDB-D71518BC1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521415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A89BD25-6C41-469C-A3DF-F3EE85B33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5BE10CE9-DD33-483E-BE23-C6604D89C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指标与统计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EA43EC29-981D-465C-A3D7-198465DAB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DF72F5E1-98AD-482B-9CB9-C57A29811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5B2542EC-387F-485C-AEB5-DF42FF4D5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延迟报告中位数和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P95/P99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4B2A651F-1F23-4AA1-8D51-26EE1658A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B35A1FC-EC50-4DF5-97F3-39E14981B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吞吐报告有效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或满足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的请求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D4A04B6C-42D7-4F40-BAC3-51ACA9930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44585C4F-3A8D-4B83-AEBC-B010FFC7C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多次重复并给出离散程度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9E612F85-E659-4C1F-847E-318D0952F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D9B5A114-B672-4ED3-A788-BC56A86A5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稳定期、预热期和测量窗口分开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4BA92E7F-3A42-4120-A488-5B1BB63A4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2D6E4BAB-BAB0-4555-9A89-379F961CD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A98F613D-13F3-402D-9D7A-DD926BFDF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统计方法应匹配系统抖动和重尾分布。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9E5ADB83-4118-4F28-BBE0-0A893DB73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6B75A131-6C9F-4EFC-AAF3-7CEE911A4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6044006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C1C3608-9C5C-43BE-B085-BB4BF0851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9FE0F319-4B96-4756-9385-E9926F36B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近期研究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131820AC-92F2-4936-AF54-B9DD03D97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近期研究：重新审视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压缩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ACCBCE1F-E90E-4992-8D59-0057D9CED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62246516-CFDF-4C9C-9F56-F396B9C80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Rethinking KV Cache Compression</a:t>
            </a:r>
            <a:r>
              <a:rPr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MLSys 2025</a:t>
            </a:r>
            <a:endParaRPr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4585459F-949D-472B-BB2C-1CF2F2CA0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0828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问题：许多工作只报告缓存压缩率或算法质量。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9DE15687-A7BE-4030-A13C-9BC25F566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9464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方法：论文把实现效率、输出长度和样本级质量纳入系统评测。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02DD8438-D864-4B5B-8BA9-446CAACED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40132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论文报告：研究发现压缩并不总能转化为吞吐或端到端延迟收益。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3F29EFA1-12E9-49B1-B345-9DE9101D0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06600"/>
            <a:ext cx="3454400" cy="2895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DF00F687-EA8D-4D10-B747-B0D521F30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286000"/>
            <a:ext cx="27940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课堂怎么读</a:t>
            </a:r>
            <a:endParaRPr sz="13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7D74798A-C975-4290-9F74-A9A4369E2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794000"/>
            <a:ext cx="2794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这是很好的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负结果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案例：完整指标会改变结论。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D00FC3DC-AB4D-4563-8050-A2ADFFEE4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5689600"/>
            <a:ext cx="10795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https://proceedings.mlsys.org/paper_files/paper/2025/hash/26289c647c6828e862e271ca3c490486-Abstract-Conference.html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0D2D39ED-E14E-4979-967D-7E9DD17BB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0E628DBE-0D70-45D3-8722-94139955F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29681728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A278BCC-32FB-4EAF-9EB3-C39A36B18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DAA50FF9-52D3-4906-86CF-7FCCE8CB2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微基准与端到端实验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2C68271-F44F-4EC5-8F7A-52AA00005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86981F10-D6E3-4E43-A576-91ABF2001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微基准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0FA66CE9-4656-4967-92CB-63BC02A6A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隔离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kernel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、通信或元数据开销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D4AAF28D-72E9-45FB-8DCA-523BDB3AA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便于解释机制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CD480DB3-9D42-4B6F-ADB1-1E21609F0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无法证明服务层收益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37C8E3D6-201F-413D-AD1D-9268D64D9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端到端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DCFDD656-D6F5-4E1D-BA3F-0A5D1B1DC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包含调度、排队和状态管理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245DE621-1B16-434D-AC1C-4650DD8FA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直接测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与成本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FCC6C668-7595-4D08-99A9-B863D3109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需要更多控制和诊断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CE76521A-1FFB-4EA9-A59D-68D00A407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两类实验互相支撑，不能相互替代。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AFD37E47-BCB2-4611-A5C1-0D27FFC17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BF91C77F-26C9-4558-9FDE-5D9BCA556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4447359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4C5FC9A-76B8-4120-B6C6-45BF8846E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45B0C55E-1DF1-47A1-873F-E73D9D214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消融实验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5005221C-743F-445D-9F36-8AB727E85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68F9F114-2F43-4366-A362-F7F82D5B1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18894563-8E84-464A-AAA3-1C1F87EFF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关闭单个机制，验证它的独立贡献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423167C5-60F0-4EF4-85DA-9E2BCF521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7C00A4C-70FB-428B-A140-F60E86158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固定其他组件和参数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93E230EC-8C1E-4A57-92A0-8968B9165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1B1F9385-2C4C-453C-9ABE-91D82C446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解释机制间的交互而非只列数字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6242D691-E2BA-4F73-8EA1-85BDD8C0C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9881BF10-2EAC-4B24-A622-A80B61D98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对自适应系统报告选择分布与误判代价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C78816C4-74B5-4867-961E-E8116D351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59E507A1-7B56-461E-8E23-5755EBB48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C9FB3B9B-DDFC-4A76-B787-A48D09696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消融要解释为什么变化，而不仅是变化多少。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C532CA6-7BCB-4AAC-ACC4-4AC838413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971B4B24-F153-408A-B773-77166EBD7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4908065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89E5C99-2AC8-45F6-85DA-069A9CACB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7426E4F5-9E3D-4C6F-94A1-891129153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正确性验证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0DAD1D89-478E-4BE9-AB9F-2C9330C9B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652D9922-05B2-4083-B28D-BB594166F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B566D229-C823-4EA6-B6F4-DE207C8C3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固定随机种子和采样策略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E8F14C6F-86E2-4BEF-AFF7-8E5630666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958F0EB-8B26-4318-BF97-CC0B151A4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比较输出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logits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或误差界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FE5333EA-C282-4D13-A6E8-06F84096C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EFB44355-A8A0-4CF0-A50B-CD41E933C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压力下检查状态泄漏与请求串扰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D2688755-6C31-4CF7-926B-4AAD00CCA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AF4AF291-0CB0-4BD2-8CF7-24D36489F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异常和恢复路径纳入测试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FA50B153-999F-436B-971E-052017D4D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BAFE5682-8018-43B3-858F-75BA35EBD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0239199E-97C4-4690-A54C-F499B5971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性能优化首先不能破坏语义和隔离性。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7A7F31D8-2DA9-41F7-B7D0-0B63DC12C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076712EC-3AD3-4990-BAB3-2A3F071AA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5543669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8AB66BC-BBB4-4431-83E5-5AB5623AE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4303C943-3911-4FA6-8448-34B340D75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近期研究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BE89B4E8-57CC-4245-8EC3-24288C76F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近期研究：重新评估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P/D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分离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120B07A7-433B-4CFE-A144-83ACBF48F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4EE66D00-CEBE-41A5-86DF-CDADE1DE9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Revisiting Disaggregated LLM Serving</a:t>
            </a:r>
            <a:r>
              <a:rPr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2025/2026</a:t>
            </a:r>
            <a:endParaRPr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974765DE-0074-43E8-8B8E-4559E47D0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0828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问题：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P/D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分离常被假设一定能提高性能或能效。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E39865B0-1B55-488A-AC07-A9AF1D2FC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9464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方法：研究比较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colocated baseline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、不同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传输路径和频率设置。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58FC3E3-4EF6-4B7E-874E-B6D7D9F66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40132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论文报告：论文报告收益依赖请求负载和传输介质，能效结论也并非必然成立。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9133CCA9-7D42-457E-B1A5-77EC43AD6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06600"/>
            <a:ext cx="3454400" cy="2895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D63FEBE3-69FC-4295-99E6-181630E1D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286000"/>
            <a:ext cx="27940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课堂怎么读</a:t>
            </a:r>
            <a:endParaRPr sz="13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A3DD6D86-8CEB-4DC5-91F1-F52DAF619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794000"/>
            <a:ext cx="2794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课堂用它检查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baseline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、传输成本和结论边界。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BB48CD5B-1962-41E8-BEC1-EEAA57343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5689600"/>
            <a:ext cx="10795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https://arxiv.org/abs/2601.08833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B1BA6DC8-4C2C-4860-8541-9B21DEC0A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0FAEC2AC-77AD-4329-845E-3D99FA1C5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6556932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0B6B1B5-2B8A-4930-A16F-7BDA7F694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ADCA3A1-A6FE-4E01-9E1B-8E130B1D1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复现实验清单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E71416CC-E41A-4F01-A3C9-8DE02F295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796E2D1B-29E1-4CF2-8158-CD65269F3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16000"/>
            <a:ext cx="10795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仓库中应能找到这些信息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BF538FA0-3FBD-4136-8CC1-0DBECFAC3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795000" cy="3530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4BF7DA53-A595-47DA-8DB1-90BE947BE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55800"/>
            <a:ext cx="10185400" cy="16605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commit / patch / dependency lock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model + precision + parallel config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hardware + driver + runtime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workload generator + trace seed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launch command + env variables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raw logs + plotting script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737D3DA9-CA6E-4FBC-AE8F-0037DF4D3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864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图表只是结果，复现材料必须包含产生图表的全过程。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46CCE1E2-0019-4A66-AEFD-7DAD43407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A6F843CE-9317-4B08-AB80-1131DBE5C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0777573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6DAE25E-A36A-4D49-B527-70AE22D60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2E2AC514-DECE-4865-BCE4-2C459DBB1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论文图表的阅读顺序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EF5A3E86-7A02-46AE-BEDF-74D734DC9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7D17EEC0-F474-4B44-93A8-BD58E7A55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D98252F4-DD57-42CE-A796-6F268C4E9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先读坐标、单位、归一化基线和误差线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962B9BEC-0B70-4E42-9716-6C27605C3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E30DF7F-40A2-4839-998B-4A2A49948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再核对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workload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、并发与硬件配置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CD0F554B-E8FD-44A7-9DA3-A6A1E21D5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BC53D081-F5D6-40C0-84DC-9055F1FCF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检查图中是否同时呈现吞吐与延迟约束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61388DD6-7FB8-4D01-ADFD-E647EBF8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C9108D1C-85A5-453A-86E8-8E73C1467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最后判断结果是否支持标题中的主张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754A6B88-3B38-46EE-B0FC-FD3C5C4D8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45777EAF-1F90-42AB-993A-991985E28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EF6E6E73-12E9-41DF-865B-0A4455873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图形风格不能替代实验条件。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B4D2AE63-6BA5-4510-B7BC-C14230A46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A8F0673F-8734-42AE-8948-EEA9128CA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6751987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148FD1C-BFB6-4587-B26B-978E9798A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7DB3F1EB-CA52-4B82-94B7-2E67DEBDA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最小复现实验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4A23842-831E-48A0-A1AC-8F9E33A63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0DC46EDB-FD22-4C16-A33A-B8895051E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F1966E79-FA02-4DE6-B534-AC8EBF31F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先复现一个稳定、规模较小的主结果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DF66F1A0-D9F8-4970-8EBA-F0CAE50C6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C2992303-47F9-474A-A528-50E635AA0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建立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golden command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与预期区间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5F8AC23F-3823-427D-9E38-931782F31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53B78866-5A7D-4A0D-A753-D611555F4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记录失败尝试和环境差异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884C3AF5-5B5A-4E94-A77D-45D017B7E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2B360499-6F7C-4457-A0F7-27650313C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再扩展模型、负载和硬件范围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4ECC24A4-8E22-45A5-861C-72BDC4A66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BFE39778-4F4D-40F3-B18C-FDCB0504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1CE2793C-09CD-4FAC-B56A-1420478D8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最小复现用于验证方法，不追求一次覆盖全部结果。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59A2EC8B-669E-4924-B0EB-3580AEE46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EBF59212-260D-4030-B644-B68F9C121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055273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5157ED7-C258-4267-B9DA-9FAA220D3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EA2D8B6B-1EA2-4241-96F4-BC263F3D4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9A18593B-DDD1-4430-B7FA-81A1EAB34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尾延迟样本数的陷阱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0FFDECBB-BA0C-4B35-B349-76ED95109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10080CF4-6093-4CE3-8A66-5A51CA263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只有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100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个请求时，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P99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几乎由最慢的一个请求决定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EA096F47-1E37-4B46-8DC5-8DDE7F111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879600"/>
            <a:ext cx="10795000" cy="2971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3CDE9A5D-E166-4F6D-AE17-FE4F259E8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000" y="2159000"/>
            <a:ext cx="10160000" cy="1198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样本少：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P99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估计高度不稳定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请求存在时间相关性：独立同分布假设不成立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预热与故障事件会改变分布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置信区间用区间估计表示重复采样的不确定性，并应说明算法、样本数和重复次数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AC0E92C5-B045-455F-8E5F-FFF1DFCF1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15620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置信区间反映估计方法在重复采样中的不确定性，不等于</a:t>
            </a: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真值落在区间内的概率</a:t>
            </a: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17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3FCCB669-1560-4320-BD3A-4F988B90C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40204480-D928-4525-953E-6A0D32717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9581924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32816A4-DC60-406E-B88F-FC9E55B9E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DA992D30-679F-4B97-8A6D-9AC24A8E2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证据边界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459C32DC-4DFF-4FD3-BB80-DC1E37146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5744D4B5-D864-4C47-A703-970BB7C68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可以声称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3C84DCA2-1260-48C2-909F-8BC67EB8E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在给定硬件和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workload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下改善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9DABF433-ED3D-487D-96B5-7FC307B3E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机制解释与局部实验一致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70E5DA41-06A7-4FA9-9001-F37C36ADA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公开限制与失败点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AC998FFA-A37C-4A9B-81CF-74D4E8CDF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不能直接声称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A7BE4970-1B0D-4635-B6B1-7DC295297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由单一模型推断所有模型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47318ED1-46FC-4BB1-8F66-285BA5D72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由微基准推断端到端收益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4771AA48-0874-41FB-AB28-A52E52643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由仿真结果声称真实硬件性能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1D7DF9A4-EE46-4C0A-A1E6-BCABA3050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结论的范围不能超过证据覆盖的范围。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CBCC60B0-6E4F-4533-9C19-464F8385E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7EC6D6CE-63CA-4649-9618-F01EC70BA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80588877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58D6CA9-27BC-4B2D-9B34-1CB7F708E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9FD351E2-8CA7-4FE3-A089-7E21F464E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8AAA86C-0C84-4928-AB7A-5FE298B9D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一张图的审阅清单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AFA4FC92-EC51-4414-BA28-D48D1F7A8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CE7FD4B4-88C1-4556-A7C8-9653A499A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F334B886-3AFC-4224-9F00-05EDC93CE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坐标轴、单位、对数刻度和归一化对象是否明确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5674FEC9-B0ED-45A5-97B5-CB761777A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C0A1DDE6-6834-4E31-BC73-695DCC105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模型、硬件、并发和长度分布是否一致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9DA41292-BF8A-4642-AB74-3AB4079BE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2D6B6F85-C798-4A84-9B9A-C465D0788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误差线或重复实验是否支持差异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5E60A907-EE69-4280-A0EB-224941BB8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91677F8C-77E0-4EF2-AF3C-DCD8B1056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标题中的结论是否超出图中证据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31F1CB32-A5AC-413C-99D9-41CD6EF4E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EF3D496F-A91D-4BC3-9640-1CBDC573A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13B7D2C4-0DB1-4A39-BE04-5144C688C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7067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先读实验条件，再读柱子高低。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12BCEC41-1BF1-47AB-B8D3-305A0096A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58E114BA-FCB3-4903-92D9-557A34C06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83091099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513F9A-8491-4531-BD18-CD19ADC24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B74D61-F82F-47DB-89D3-6A5F2A43B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36E47A-605C-4B00-B94C-ADC8BE131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1：把论文主张拆成证据地图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9344F7-32B3-40AC-B930-2AD8A33F5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把论文主张拆成证据地图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09A165-1660-4878-851A-4F59C3326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6BFA32-18B8-4D5C-B77B-24139EEFA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A662DC-A57D-4E74-87E1-0D4F29C02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E9616A-80DB-4CEF-8887-4F6E48F04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E536FD-0CC8-4C48-88C2-7DB6748E9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156BC3-F031-4FEF-870D-B372F7CF1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75A371-4F3A-48A4-B5B5-A2F8FCC46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逐条连接研究问题、机制、指标与实验，而不是只复述结果。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DE358B-354B-4667-B2FC-6DE42A8AD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7775EE-C62D-42F2-ADB0-61D735863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目标：围绕“把论文主张拆成证据地图”解释机制、完成量化算例，并指出关键失效条件。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2009939864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868064-6C0D-4739-A875-1F7E54C6B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B23662-086A-4C61-A454-E2C0C4126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80EBE0-F5B0-4C0E-BAEF-E92749F71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把论文主张拆成证据地图的关键概念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9E20C3-EBA9-4721-9DEC-F0C2F97DB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7E50A3-D931-4B51-84A5-7E524EF95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0EB9F0-8672-4EF8-AB89-C8BBDF174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057392-57F9-4145-AFD2-CE1358B27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122662-0C5A-41A8-990C-B63534DF9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33A7A2-8C8B-43E7-9A66-54D81C426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449BA0-624D-4654-9A8A-7839698E8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7DB3CD-424D-4CD3-B1FE-0CF2028C1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D3E6E9-3E00-4F55-ABD8-E095F1481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主张应说明对象、条件、比较基线与改善指标。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9B8567-B825-49A1-985C-5F9431E9E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4BCD75-199A-4E11-8AA4-01B649D59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829D1E-BBAF-4C85-949C-62BF3E7ED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C425E6-FD1B-4985-987C-DC60CEDD3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机制解释为什么有效；实验检查它是否真的有效。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832935-CBC2-4C87-AB6F-0FEB688CD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6AB70F-7050-4121-B601-3270D0D85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D72CB5-17B9-4ACF-A980-93DCBE24D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FBF0C7-BA1E-4E20-803F-0877FE571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每个核心主张至少需要直接对应的证据。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6783ED-ADC6-4D44-B280-2233C0590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800AC1-8CD1-4FE9-8FB8-827048B28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F77D76-2281-41AC-AA2F-1CE55ED7E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A8A768-5F98-4F45-94D4-6D7C96593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限制条件和失败场景同样属于结论。</a:t>
            </a:r>
          </a:p>
        </p:txBody>
      </p:sp>
    </p:spTree>
    <p:extLst>
      <p:ext uri="{BB962C8B-B14F-4D97-AF65-F5344CB8AC3E}">
        <p14:creationId xmlns:p14="http://schemas.microsoft.com/office/powerpoint/2010/main" val="190237406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75D700-016B-4FEA-909F-EB9472EE6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EAF383-5A88-4E0B-82F3-D88BFCD11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30E959-ACE0-4E2F-BB49-7EFF36912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把论文主张拆成证据地图的算例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807D1D-BCB7-4E94-93A9-0C650025D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155F4A-6C5D-4472-BCAF-8EEB80A2C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A3D604-88F2-4725-9E2E-705DBAA3E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007882-C968-4A91-ABE6-5D65DAA22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5C88EA-5695-4C4B-9FA4-28B42045F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1D041B-AE23-45DA-AED3-A49C8512E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08394F-5497-40B3-81D0-0D4D6244E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35C312-5763-4DC5-A593-F05897D17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3D625A-635A-4BE1-82A7-16E77086D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宽泛主张：系统显著提升推理性能。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632AEE-5FF0-4963-A6C0-817F85CF1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AD4BBB-A3E4-4842-9691-B03CDAF62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801506-A54D-476E-A836-E6251EF1E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ABB8DB-7EE2-4E62-B4AF-B24162A75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可检验主张：在指定模型和到达分布下，提高满足 TTFT/TPOT SLO 的 goodput。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228DAD-9B26-4255-AA13-82D76D050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ABFBAF-C42F-4434-9EF4-5B113C208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8FA46F-0BA6-47AA-98B7-DFC8CF355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F01378-9803-4C8A-A9E2-CC6B7AE4A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证据应包含公平基线、负载扫描和置信区间。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6BAF7F-7BFD-4DF0-A89B-776377E72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02D85E-A0A9-4890-89D3-9D344A131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0C90F9-2F71-415E-BE31-925BCF6D6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35FD44B-0528-4775-B711-76CC7263C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若只给单点 token/s，无法支持 SLO 主张。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A98DB57-5D5A-4AD6-963F-AEA347979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1973349393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8B17B77-877A-49DF-A1F2-2C04E61B8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8B7E32-D0D8-4EB1-B0DE-5C1A88882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01F09D-E171-402B-AFA5-239D6EB99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把论文主张拆成证据地图的完整过程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0818AC-9B3E-4A48-8961-B4475332C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5ACF3A-9F6E-4196-9C7A-62FD1026E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C28700-6256-40EF-96B4-8C2DC1B48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BBDFF8-3DF3-4E35-AC73-D2E5FAD06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F5DC1B-5610-4383-A580-C0CE3BF0F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49CC34-7A32-46D3-A62E-E52AAC8DB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A30644-0C2A-4F5B-8492-261E7A905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DBA30D-B5FD-4FD5-AAEC-C46C9C014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摘录核心主张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51B256-BD75-4361-99F4-07EF950BF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151AB5-AA61-4ED4-A94D-55F2A9B0F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BF8B45-4031-4FA2-93EA-658E16CC9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33DCEC-9021-451A-9A82-CF37D31C2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标注适用条件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04EBA3-4CE6-4C14-ACAF-1614C6C2D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046317-A0A1-491D-A2CD-B743FA0C5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652FBB-4A64-4B0B-A83E-D336CA78A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70F077-6219-4898-8AA9-23D34CB31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找到对应图表/实验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6F45C3-73FF-4507-A518-D8AC37052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35A7CA-CA84-4AD5-AB7D-3F741C5D2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8544CC-E6BA-40CB-9DB4-5A241A311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208867-9373-4883-92E6-C2911115E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检查变量与基线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29FC22E-ACAC-42E9-85DB-8DC3231F2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F5CAA9A-E5D9-4DBC-BC73-A00EA5ED3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4717AB-DD55-4D94-904C-756B873E8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C94EF1E-8CE4-4F90-B601-FF802D7E3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记录证据缺口和边界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C42D231-73F9-4435-9273-1DDEEF531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D8D15F7-5638-47BE-853E-A0160752F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121737203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67525B-0BCB-47D8-B5E2-2A6277848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E9154F-1E85-41E7-8495-F69D05C41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2B83F6-8BE9-49D0-8EC5-30C6392EA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把论文主张拆成证据地图的常见误区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733ECC-6514-45EC-A248-ACFC6E771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777358-DE42-49F5-BC28-41796DADF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7AD788-38AD-4904-B1CD-DE37E8C5F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EF8587-FB10-4A58-8A1F-13B12F76C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982188-6A65-46D5-A5DD-EDC2E1852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9250EC-FE50-4905-A6CE-97A7E15E1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0CEEC1-C139-47FF-8315-064B005ED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7C2A9B-FA22-4123-A37F-65626BF24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摘要语句当实验事实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CDFE34-E7E0-4439-B380-EDD4C2BE2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CD29E6-5CDA-4C82-8B8D-A2FBB5A6D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4B16B7-980A-4436-9DCF-17A50EEBB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相关图表不直接支持主张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96683E-2B97-4A9B-AD47-81331D93C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28FBD7-497C-490B-857F-E627763FD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A4F5A5-A3C5-4D1E-A2B0-8C6C947AF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忽略硬件和负载条件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E2EA7F-ADB1-477D-B6A1-36F05A310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59088F-7EA5-4057-904F-B1C40D75B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7F3C29-24E2-462E-A68D-91D54C8A8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只看最佳配置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6DBA6C-4984-4B2E-A1BF-58D4D40AD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145684980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FA9367-1DA3-4FB5-840C-3B69F7242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771609-B28B-4D0D-9255-DEAC79577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6BAB55-CDE4-4C2B-B4AB-2B3E21457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把论文主张拆成证据地图的课堂讨论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E47EAA-D704-4E4F-9E1F-536B1AB86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42E881-1CAB-497E-B5DA-79C172389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C9E1D8-73E9-409F-B8F8-B97C48AE6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75D67E-70B8-4373-B228-6CC8A01B9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9933A2-1611-4A0F-B768-9B4CE6824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4B136D-4677-4602-86A5-78340B192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1B2B78-73AC-45F4-8A4A-1733D9357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AA7055-1487-4FCE-A8D0-4E86AD55A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CC7670-31B4-4264-A892-05B6CC9FF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一个完整主张含哪些限定？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929514-CC4B-4229-B65E-06BE4CF4A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00A65E-80B5-4E65-839B-7BE9955AA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7EFD66-8AD6-4F3F-9D21-DEF142C97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B5C909-A4FE-4566-95E0-1A93B1067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机制说明能替代实验吗？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E96E75-8E26-4247-984D-6A19ABF02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8A9581-0244-4EAD-9C74-03B32ACB5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92A200-7273-4CC5-8CDF-390296079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30415B-3D55-4EA9-A58A-D2D8ABB61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如何发现证据与主张错位？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618DE5-D285-40D1-A22A-1910C8555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8E58A4-1DF6-48A9-830E-03F7D415A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本节结论：逐条连接研究问题、机制、指标与实验，而不是只复述结果。</a:t>
            </a:r>
          </a:p>
        </p:txBody>
      </p:sp>
    </p:spTree>
    <p:extLst>
      <p:ext uri="{BB962C8B-B14F-4D97-AF65-F5344CB8AC3E}">
        <p14:creationId xmlns:p14="http://schemas.microsoft.com/office/powerpoint/2010/main" val="997746536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6462D1-1874-4E84-B0EF-9DC14E754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584DC8-22E4-4B37-A824-8F48B1E9D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02994D-25AF-4691-B64E-FC818F4ED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2：设计公平的工作负载与基线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32EBCA-9A81-4CF5-A205-E912F0407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设计公平的工作负载与基线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FE18BB-02D9-4395-B3AB-FB264E63B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B175B5-17D2-428D-B9AE-423FF036F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366669-39F9-412F-AA1F-F695635C1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94AE6F-0C53-4E79-8290-6B2025978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BBEF01-A80B-4449-9526-A87F1E93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4B12E6-778E-4332-923C-4E6186E22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335960-4C7A-4C9D-8F56-F4FA0AECD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确保比较差异来自系统，而不是请求、配置或调参机会。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4203A2-C242-4456-8DE1-8ADA6CB8A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946FFC-1511-4360-BAA7-30B7519B7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目标：围绕“设计公平的工作负载与基线”解释机制、完成量化算例，并指出关键失效条件。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51429473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6F765C-9C45-4F63-87B9-4D37B210A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6D3056-C902-4BE5-BF23-968FC4E8E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3A7176-FA70-452D-8060-4FECB38EC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设计公平的工作负载与基线的关键概念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D61236-8263-4655-ABBA-A60B5B9A5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FE1E66-1505-4DB3-A12F-6F52C01BC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87D8A9-6726-4365-A939-2A9BD0739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08403B-8E54-4B26-BE24-FEAACFEA1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622DDC-7706-4927-B31D-A31A7A063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90940F-9321-49B4-BC8B-B07EA86F5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428600-6820-40E7-B64B-2493AFE23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17A8C9-1DA8-4639-A64A-47CD75C32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7929FC-3B11-4A3F-9132-F48CD433D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同一请求序列、模型、精度和生成参数是基本前提。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38073D-8D14-4404-979D-E65D3924F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19F76B-4077-44B2-BD90-1889AD2DF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E633E6-50D0-4961-9FC6-FD81F1584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0BD788-A89B-4985-AFC5-507B63058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基线应是强实现，并给予合理调优。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045CFD-A9F7-46B6-AB98-F6C7E1A22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695AC3-E3A9-4D47-B70B-01A9BA5AB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D9B797-0538-4883-893A-6816F4541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905CA5-A53E-4FAB-8DC2-F9B432D02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负载必须覆盖方法声称有效的区域。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CCFD61-ABD8-443C-B552-E46F86E06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37823A-DA02-4172-AE09-97F2A5705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20F79B-5A41-4137-83D6-D29414C4D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B9DAE3-07E1-40A2-8C1C-788ABB76A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训练/调参数据与最终评测应分离。</a:t>
            </a:r>
          </a:p>
        </p:txBody>
      </p:sp>
    </p:spTree>
    <p:extLst>
      <p:ext uri="{BB962C8B-B14F-4D97-AF65-F5344CB8AC3E}">
        <p14:creationId xmlns:p14="http://schemas.microsoft.com/office/powerpoint/2010/main" val="1715797435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7279B94-D31A-42C7-AE8E-199981329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8BAE00-13F7-434E-82AC-99CE736D6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DD42CF-EFA8-49FA-8C7D-4214BC0E9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设计公平的工作负载与基线的算例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E7ED75-6487-4ECC-ADD3-63F4CCC1A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C96278-8360-4E06-913A-FF47BFB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2EE6B5-4AED-44CC-81FF-C4CAF5B86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6EDE0A-549B-482E-BA6D-A6FFF2B54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986F67-BCD4-4E1E-A1B2-489FCBC3C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7428E3-0B9F-43A0-B1B0-4B3442B70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C417BB-2C72-46DB-8C2D-F3DF8F30D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1CC057-BCD1-4D7A-8C5A-4F230205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4BBA70-CF15-4953-825C-2E974A7E4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方法 A 用真实长度分布，基线 B 用更长请求，会天然更慢。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2A08D7-D9BB-4E89-A17A-B7447D2F6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7A9224-421A-4E22-8041-BB65F9BFA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7F4946-1E0B-4A33-812F-7481A66B2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C1E9C4-5536-4B03-94A9-58E5A8DE1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即使指标计算无误，比较仍不公平。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DBE3F8-EFB2-48C4-87FE-6CAE54F05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CB92B2-A60B-4E0E-916F-1AF05BAFA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D53422-DB36-41B4-B971-755C39134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EB18EB-E9BE-4214-83BD-EBAF84797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正确做法是固定请求 trace，并记录两边实际完成的 token。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C81F1A-7138-4AF5-BB1B-958CDAC4A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3310FA-1539-4C56-A466-41D165C38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60C622-95A4-42EA-BF21-FA53DC12C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88A868-EEC4-42CE-8538-359164DC5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若支持特性不同，要明确关闭或单独报告。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324ED8-5AD3-4A34-A3B3-3BD01C33A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222186192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B498CB7-28CF-4EF1-83E0-83449277B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9E25F8-A000-4CC7-AF93-4506B3E85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1E6C7E-BE18-4C0F-81F3-D76E2492C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设计公平的工作负载与基线的完整过程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8286CB-646F-41BA-80B8-3D867F71C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DC2E38-45F0-4871-BECC-AFC52B0D7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97B1B7-D04A-43AE-AF6C-DFD37ED34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418B24-7449-433D-8480-927323490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9C577A-0F9D-4AFA-BFE9-A64D869F1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980EAD-0D30-4933-BEA7-9950C508F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9EF8D7-19B6-4448-AD0B-F1EAD3C24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30742A-F4FE-403B-BDD5-9663C1B01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冻结模型与请求 trace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C85A40-0A4E-4F8A-A73A-CACC78E1C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5E867A-3DEE-4022-9473-F825401AA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D35BCC-38ED-4F8A-A071-338BC9CAE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C9E3C2-DED2-407F-BD24-AB68B29EB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对齐精度和生成语义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08AE71-1CD5-4762-8051-326690E65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38F18A-DCCC-48C1-8267-7509C6275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8E244A-C09D-486D-92E9-E46DF0DE8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0BB944-41BD-4274-AD23-87C5852F9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为各系统独立调参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00994D-D5DE-4418-8947-FC0C60346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455AE0-1720-409B-92C8-C220B001D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550A66-CCE9-4362-B43D-861235B94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AF6D11-F83F-490B-8BE8-809A6538E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扫描多个负载点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4577DA-B7BA-4690-B72D-42915690F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B78EFA0-EB98-457B-AB30-514D699B6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6091DF2-5214-4281-85B7-CA32012B7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15951AC-40DD-494E-AA7C-87C29505F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保存完整配置与原始结果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94A2035-EF70-4514-A033-42B182BBD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D6E95BE-6057-4005-9BD2-CBF74D64A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1611914262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9F4C71-38BF-427E-B2ED-C2A98E463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6C3E26-A399-4DE7-85C2-CD72D78CF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5D2078-294C-4E82-AF7E-6367FE4A0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设计公平的工作负载与基线的常见误区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5298C2-FEDD-493B-B32A-06062C1E4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5D1F70-E0F9-498C-9FD3-527436065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EE6A69-5CFC-428D-BF49-DD12DC5F9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F15D11-9AFD-41F5-BDAC-FF7C6CEEF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C0ED3D-2CAA-4822-B336-ED043959E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E8E8C7-D50E-4377-8BEF-FE4536C3A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46DAB6-1F8F-4EEF-A429-33BC7E78C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46DAAF-A69B-4D5D-A1F4-9D10D96DD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基线使用默认参数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9C1081-522B-4C9B-9D74-E665A554A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22C5D9-E3EA-41B7-BDB6-19D5141CF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ED7C14-38BA-40DE-AE3D-66F6DE537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两边 batch 策略不同却不说明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AA841E-15CD-43FC-969F-F0B7E6B59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F13EE3-AD96-4A80-AFA2-0B0228395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AC4CDD-B8C6-48E8-8C8D-A1AE611AD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删掉失败请求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FBBDC8-BA6A-4ED1-AA09-BF3AE0F35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BC00DB-BF4C-48EF-A17D-0A7BE134F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E187A1-81EA-4F69-B125-9F399EA24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只选对方法有利的模型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4F7902-5004-40F5-8F5F-AA756AF81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790000260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16D4A1-20E7-4CE5-8355-09ACD024B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7A9238-7B1B-48F7-B1A9-45C6D5C8F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976A52-7026-419E-B918-739A8C01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设计公平的工作负载与基线的课堂讨论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B9E536-C7B4-4337-8D04-DA1622C3C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2AF625-1E27-4048-86B1-C196E57BF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7350D5-42B7-4FB6-BCC3-E592CB7BD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103EC4-BEA4-4E30-BEE3-61A17F93B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B47490-A3A3-40A3-8409-1E0DA2BC2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1161D5-CCF0-4AEB-8AAC-BFFA90E9D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6422F9-399C-4464-8D69-FA50C7C5B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77F9F7-BAE0-42A5-8227-1DCC96150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C458B7-01E8-4162-B4D4-BABBC5B64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公平比较必须固定什么？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E73715-BD1C-4C68-9F6E-F19D8582A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BA1978-37D0-4EDF-8A2C-B03185A69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81E965-6B3F-40FA-BEE9-EA9ADC6F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B6C380-1380-42E5-8EF5-53ACE263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为什么基线也应调优？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C0D4EC-B339-424B-920E-9576D69E7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66A6A8-B87A-4C3F-8443-C9406B932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E240B2-45CE-4B72-A00D-66D086B7D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01B66D-F616-447A-BE4C-ADEB2C4D6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特性不对等时如何报告？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F4DCBE-9A2C-4F28-B348-30E756B2C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09CDDC-416F-4287-8BEA-8934C98AB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本节结论：确保比较差异来自系统，而不是请求、配置或调参机会。</a:t>
            </a:r>
          </a:p>
        </p:txBody>
      </p:sp>
    </p:spTree>
    <p:extLst>
      <p:ext uri="{BB962C8B-B14F-4D97-AF65-F5344CB8AC3E}">
        <p14:creationId xmlns:p14="http://schemas.microsoft.com/office/powerpoint/2010/main" val="443239850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B3F502-D172-488C-AD40-F2B7A8122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CC586C-DE6A-4196-96A9-89459FE4C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AC84D0-A862-44B8-AB25-E2EF248A5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3：从一次数字到统计结论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5857AB-E604-4CDC-9DEA-D1884F1E9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从一次数字到统计结论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2707BC-231E-42FE-9B02-DA7FF5106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2F73C3-4524-4812-A5C7-4CD00F21B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177C8B-4E22-429D-9682-E62A2836E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FCD032-E407-4587-9D2E-56BA2A80E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2C0278-DA52-4E09-911B-82C0C46B5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0DA024-7D62-4644-8FB8-90C003530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7B5463-5375-419B-A0A7-FF76ED1C8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正确处理预热、重复、波动、分位数与异常值。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4B5F99-3CD3-4BED-BF7C-C5D808122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B10121-87DF-4573-9D9E-B69F06D70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目标：围绕“从一次数字到统计结论”解释机制、完成量化算例，并指出关键失效条件。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1311318006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282572-66FD-44DC-B620-879457312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4665E9-D5DC-41E5-8491-ECB2AD2BE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7C122D-7E30-49CA-8D6F-713EFE5E8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从一次数字到统计结论的关键概念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BA81A6-AB40-42B7-8062-23EB35627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F0B3E8-A553-41B1-95BE-8F1F7C12E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D9550A-1AB8-4194-A299-8BC8F9723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725524-66F2-468A-A1B0-999D49A6E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4601B3-7AFF-4620-BC0E-8CD52C2FC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7222AF-87CA-47E0-805A-04DA5FE88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EBC1EC-6CC1-49B5-85ED-56BD45854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823FBF-4BBE-42E6-AA1A-5DCF76526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2F8BAD-BF04-4E94-AA63-270588F63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先定义实验单位：请求、运行轮次或时间窗口。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D56C3A-944B-463C-8D9E-E48E871D2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AD39CD-B478-4EBF-8627-37D67FD1E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F961A3-88AB-4BEB-A118-F73051950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937101-8AC3-4F7C-BF53-08B969752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预热用于排除编译、缓存和频率爬升等冷启动影响。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5A4463-54F5-4579-ADD9-853718796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169DEE-6C7B-4BED-AC85-73CF361E8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9EF948-8229-416C-AD65-B8E881820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45F834-44F5-452E-ABC6-1A25CCA21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重复实验应保留各次结果，而非只留最好值。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7D662D-BB12-45CF-BBC6-8AFDD44F7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0AD895-FA0F-44EE-9911-5F189A540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36F16B-5CBE-45A5-9A99-C441DECB5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DA6D39-543D-4DA2-AA38-C0B0DF566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置信区间表达估计不确定性，不是装饰。</a:t>
            </a:r>
          </a:p>
        </p:txBody>
      </p:sp>
    </p:spTree>
    <p:extLst>
      <p:ext uri="{BB962C8B-B14F-4D97-AF65-F5344CB8AC3E}">
        <p14:creationId xmlns:p14="http://schemas.microsoft.com/office/powerpoint/2010/main" val="746684145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4C929D1-935A-4089-969E-A39C7E16F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3A7FE5-12B8-43EA-A8C8-2225E3E4C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416560-B3B5-4831-BFF9-A51774784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从一次数字到统计结论的算例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85AD46-4705-422E-AF78-1810FC1F8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22E2DE-253B-423F-BD08-DC04F000E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86B5E9-43FC-4C82-A910-604041768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34C32A-7B23-4433-BC98-FB1867AFB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26BC82-583C-4998-8A3C-D2A29B9B5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853199-E61A-45E9-B1C6-21776D952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290225-9D28-4231-B917-14ABC815A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0A3CA8-1517-4D62-BDC5-4E7FD7BA2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9F9B41-0CFF-448D-8AAC-8CC36F885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五次 goodput 为 92、95、94、61、93。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3EA867-0493-467E-ACD3-F6DC69013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EA099E-AE97-435A-B11D-C48A9B899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8B287D-A424-4351-868B-63D8321CD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C8B127-1A9D-43BA-9382-065807896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61 可能是异常，也可能暴露真实抖动。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2314CB-D9D3-4438-BB08-2735956DF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464DE7-6221-4F66-84A3-926657557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25A66A-BE2F-4AEE-8E5E-0654C5C24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38A879-6708-4611-B122-4C82EC7F8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先查日志、温度、错误和后台任务，再决定是否排除。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3E286B-3C14-4999-B8CE-7CF6FC6D9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08D68E-B7B7-4E92-9529-3327D3C9C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C3CD1A-292A-46FD-AF5F-53F114CB0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980872-725E-42E0-87D9-41A7F1BFB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若排除，必须公开规则并同时保留原始数据。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E08DFE5-0E46-4CB6-90D0-E6CE8550B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1522898288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055F1D9-CFE0-4190-9406-C2333FFE3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5D7FBF-569F-404D-B4C2-CDEEDFBE0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D5D329-431F-4C2A-9B23-8EFFBA635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从一次数字到统计结论的完整过程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C0AA8B-F4C5-43B4-AA45-BF7AEDAAC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6826EB-DDC9-46AC-BC1B-7EC243284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EC6AB3-CE34-40A1-B73B-BCE5C7832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534746-6EDA-4E88-BB4A-A3E0B03A5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7EB9ED-05AE-41A6-AF35-C9C0ABF37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96AA20-E3CF-4AB9-957D-DB3740428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BB97BA-52D6-4908-A5BF-68A201DB0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00991F-BAA1-43DE-9BEB-1759E9E5E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预注册指标与排除规则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C3B734-5DEF-4389-9F03-6D16D5BB9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1873A1-77CC-49C5-9B61-3677312DB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4F5518-19C3-444C-9F7F-7860C6B8C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791922-03A8-4783-B8DA-8AD835FDE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完成固定预热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2C9B56-0F33-420D-B532-5C5E00ED4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65B88A-E18C-4C60-A9CD-3F5192330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2963D0-5761-4944-A188-7E91A8A9A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2A12DD-7370-4396-BD53-488442505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运行多次独立重复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633574-B320-4B40-B992-29BEB0A62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C15ED4-C61B-4982-932C-C568F95FD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6EF8D0-7323-4633-AEEC-6B53BEC7E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F2CFA4-5F8E-439E-A61A-DC6F1BEC6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检查分布和系统日志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21DE47B-FBC4-4492-A975-86635D8E6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2C3F7E0-D32C-4CD9-911E-955DAD299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E91A9B-7F40-4123-A988-F2D80C569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DAE7BC5-968E-4236-B327-5A5FF0ACA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报告中心趋势与不确定性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6B06B49-FBA6-4D10-A016-753EB5493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FBBFCF3-4583-44C6-A583-F601547B7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281029836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6D235C-B8C2-46A7-8CB5-359D256D2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12C665-8FFD-4A3D-BF18-2BAA682B7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0308FB-CE90-467F-A237-FCAB458E5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从一次数字到统计结论的常见误区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0D0557-434A-49C7-9AA7-4E41D5CC9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C0FD6E-177C-47A8-A50F-C08FDCEC5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D41EA6-FF02-45C4-9EB3-ACAA20719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C60FDE-5926-4012-AD76-A6AD9D5EC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C44A2E-5F25-4E19-932D-FEC65A9BE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4B2318-2227-41D8-8A2F-DFA9B8B22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60419F-2F36-458B-A81B-EAAE27F19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2BECAB-E580-4D76-A3BC-F11EB663E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最好一次代表性能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F69DB9-9E87-4FB3-AF4B-BC796EA99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AA7B1B-441A-422A-A310-FF027C609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F65208-12FE-40E4-88EA-384AF5302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无规则删除异常值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95EBA4-0584-4926-BE38-034EA711B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2E8B45-FC02-4669-937E-B0778170F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5A4F0C-22B2-4AC7-8895-37E78FBC8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P99 样本不足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7EE27B-4026-4231-AD25-AD10C0E0E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761DD6-F0DF-453E-A5DC-564D4C854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60CE8A-7174-4F79-A42A-6F8D83255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跨请求平均后再算分位数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303778-0BE5-4029-AA02-5899FCE4D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385871545"/>
      </p:ext>
    </p:extLst>
  </p:cSld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F33805-CEDB-48CF-B26D-1E1877E2A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B57BE0-C537-494B-85D1-1BA2B4265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35C1F8-C9F6-4D82-804E-41FFA65F3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从一次数字到统计结论的课堂讨论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F22643-99A7-4052-8180-677E3ED47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B8C717-99BC-4C8D-9AC6-F833DA114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EBCBCE-19C4-4504-98F7-B44B2EAE7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EFC663-4E47-46FA-937C-92E2AE6E8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9675F7-6421-48BA-A743-1D62B5C28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919966-BE56-4234-A17B-A5D9E4DB5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D0D825-6381-4FA9-A7AD-68E6176F9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0080EE-9DCA-4CA4-807D-57E825321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4A2650-9084-405D-B1AB-14D036A30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异常值应先删还是先查？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975E66-DE7D-4E80-A587-EC1AF5A71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D594A1-9E16-4DA8-ADE8-69471BADB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B73954-6CE9-49E8-A68E-A8119A555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435409-7C54-4074-AAD8-FF93CC23C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分位数为何要基于逐请求数据？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C47D14-6DB6-44C0-97FB-BB0670ABF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7B1BE6-5227-4A76-962E-D06F904AB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277B6B-AD11-4EE8-A3AA-068B2BE18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B81FC9-F83B-4148-B452-AFE6B6D0B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置信区间回答什么问题？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5A94FD-40B9-4DD4-83DD-2666A3815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8B2BC2-1539-4A57-A167-897E3E3F9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本节结论：正确处理预热、重复、波动、分位数与异常值。</a:t>
            </a:r>
          </a:p>
        </p:txBody>
      </p:sp>
    </p:spTree>
    <p:extLst>
      <p:ext uri="{BB962C8B-B14F-4D97-AF65-F5344CB8AC3E}">
        <p14:creationId xmlns:p14="http://schemas.microsoft.com/office/powerpoint/2010/main" val="865167722"/>
      </p:ext>
    </p:extLst>
  </p:cSld>
</p:sld>
</file>

<file path=ppt/slides/slide4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69028F-78C2-4C54-91B6-F90485A6E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7D67CE-933E-4708-9A52-282EDEC74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C9C68D-C126-4B02-83B5-CB78B9C7B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4：做一次审稿人式复现审计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F5887A-024D-4713-9BE5-B485CF051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做一次审稿人式复现审计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1E8AAA-4200-4547-A712-8AFB663CE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05622D-8CB9-4B0C-9765-40B1BDCB6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807F86-30D6-41C8-9E16-206724BE2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846C58-F562-451F-A190-76E026240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F7F232-FED5-48FB-9378-5F8B0AE90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6275DA-1089-4E39-A0DF-A354AAA3D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537136-DD9B-4ED0-A74E-B3940FCDB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检查别人能否根据论文和仓库得到同一结论。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A128E7-B65F-47D1-A97A-36460F386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74EBB9-61B5-441C-9924-E9D3B128B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目标：围绕“做一次审稿人式复现审计”解释机制、完成量化算例，并指出关键失效条件。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606099458"/>
      </p:ext>
    </p:extLst>
  </p:cSld>
</p:sld>
</file>

<file path=ppt/slides/slide4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6004775-B99E-4E60-A9DA-B839E7F32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ACC486-FDE9-4C5F-B0EA-6A36C58B0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6AC4BA-AF44-4625-8622-91ABADC02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做一次审稿人式复现审计的关键概念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B6E7E1-E031-4779-8498-CCB05C2E2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6639DE-7B60-4438-A4BB-241CF305F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C4200B-8395-48B5-B494-D8ACF7657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113777-4605-4116-A0C9-B04FF7557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A02A10-C57D-41B3-BCBD-DEEBD88A6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371CB9-D8A6-43F7-97E9-F24121509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848292-32CF-4602-AEEE-6E3540410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F4E138-209E-4AE2-9EA4-D069FE01F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EDF5B5-1A23-465C-AF2C-B60821F0E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复现需要代码版本、环境、模型、数据、命令和分析脚本。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B4BCB8-E396-4E48-AC67-F0CD59D21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0534D1-7D98-4E89-81E3-E8578D503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8CA7FC-95B2-473C-AF82-0A59B1761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D114A3-603E-4A42-B9A0-2525E19C3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图表应可追溯到原始记录和处理步骤。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0DFA17-B02E-4C0A-A482-D855E6FD1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D278E2-E283-4702-B121-57E5E0A78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443A20-F063-4FAC-A2D2-46FD3734A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D9ACD3-A44B-4161-80FB-3EEA6AEA2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消融验证各机制的独立贡献。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522959-D657-4D7B-876A-00B2BE2FD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DB8A1C-940F-4B5D-BCFE-30E6850CB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2AA14B-03D1-4DFE-B263-7B4B3104D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838E31-4BDA-434B-9040-D0EC4C77B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负结果与已知限制帮助界定适用范围。</a:t>
            </a:r>
          </a:p>
        </p:txBody>
      </p:sp>
    </p:spTree>
    <p:extLst>
      <p:ext uri="{BB962C8B-B14F-4D97-AF65-F5344CB8AC3E}">
        <p14:creationId xmlns:p14="http://schemas.microsoft.com/office/powerpoint/2010/main" val="1982913218"/>
      </p:ext>
    </p:extLst>
  </p:cSld>
</p:sld>
</file>

<file path=ppt/slides/slide4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E990F59-0A89-48C4-B2C0-938995C6F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EAC50C-288A-485F-8374-4CBC54BD0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6F1E59-9E74-471E-8817-51F7E948D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做一次审稿人式复现审计的算例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3411CF-04AA-4AF4-B466-C7DB34C04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0AC83B-F8D8-4D05-BCC3-4ED955754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E36CA5-4BDD-4184-80B9-213A040BE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8BA116-7EDD-4D33-BCC4-8BDFB831C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F465CC-D592-472A-9AFA-456502198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C64B2E-E327-40B3-AA49-0C36E4328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8E65C9-04C2-4D5A-A3CB-7344DD74A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B52F01-8FDB-45DE-8A6E-DCFCC6DE1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B42B06-37D7-45F8-91E4-61216836C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论文图 7 声称调度策略带来 1.4× goodput。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0E2BE4-417E-4C89-A957-2980B8BA1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EA9C7F-79DD-4978-86F6-1A52ADE2C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DF4A63-E6C8-41F1-9A4E-D07543492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711092-59F5-4225-9493-01268B6BB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仓库只给最终 CSV，没有请求 trace 与配置。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DF08C2-3C2B-402A-90B6-7609A2084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E72DBA-046A-44DA-A225-790DADBB0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DFAB40-B6CD-45F9-BC1E-7B56F453E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B00ADA-9A44-400F-8EB2-A9E446583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无法确认负载、SLO 或失败请求处理方式。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1B60BC-0851-4961-B090-6064CFF38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ABDE2E-7B77-4BF0-9ABB-DE3572A41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4CF311-8F99-41CB-95D1-A5FF65DD7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E1C0B2-D7DD-49F1-ACAA-4A70C76DC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结论暂时应标为“不可独立复核”，而不是直接接受或否定。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2DA8A0-B7A2-4400-8485-3F52A125A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345360524"/>
      </p:ext>
    </p:extLst>
  </p:cSld>
</p:sld>
</file>

<file path=ppt/slides/slide4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C32A97E-30A5-457E-92C3-30F6DBF33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A5B942-C9D3-4302-B41D-B26BC9973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FCD027-EEC1-4E44-9D0D-1F2EF56A6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做一次审稿人式复现审计的完整过程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A4F093-3CA9-40EA-A819-0ABEBC768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3AF788-167E-40C5-8C3C-923FEA41B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0A7A02-A832-4D10-9584-6E045389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E3E1AA-BD30-49F5-BA26-CEEB0CDE9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3727C5-ECE7-43DC-BBD9-0F8973655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D7FF98-58AA-4B2D-9985-AD8B92424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8E3B79-3048-430C-9A73-412E363F1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764F79-4241-4D51-AF6C-946A4C0D7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从图表反查数据来源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56807C-E977-4029-82BC-26F36297C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0A88F2-9C01-4B99-BD75-1E861318C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74ECA8-D149-4D21-9F92-C47F952C8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D8DF21-860D-425D-B79E-A55D68FF2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重建运行命令与环境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6FAD71-946B-4EAB-8FAB-52886C0E9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6E43E1-D28D-46C0-AD74-8A652D01E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0B004A-BDB4-4AAA-B0DE-376E83B71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7EB9D6-F925-45B4-B264-E463278BB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核对基线和分析逻辑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51DB74-C59A-420A-B6A9-D69034FB9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1840D4-AE03-4278-9FCE-C08D3DAF6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DBDC62-73E3-4994-9BA7-1651A4853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4CDFFE-2751-40F1-B424-AFA9BDA51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复跑关键点与消融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0D986DB-6C03-4AF7-A1CF-8840B3AC5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DB29F84-E88B-489A-A0D9-76B444C63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2299D07-37B4-41D0-BCB3-149335F6F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1D2F337-83CF-4F96-A106-C37C882AC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记录一致、偏差和无法验证项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3699302-A088-49F4-8156-2A8829DF9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4A55ACB-83A6-467F-A0D2-378F8D1E9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1075445572"/>
      </p:ext>
    </p:extLst>
  </p:cSld>
</p:sld>
</file>

<file path=ppt/slides/slide4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03543D-2941-4E16-95A8-FE8975817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A74EAB-0445-428E-BE62-6EBFC2FBA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1B8005-8F92-467B-AE31-F62F1D585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做一次审稿人式复现审计的常见误区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84CBD2-023C-4FC8-87FE-B41FECB64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263B87-4AB2-45D2-A246-97DC61C60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33D539-F04B-4949-B1D4-255EDE424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0B2BEA-FE71-4E42-9F62-9B322ED61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9FDE5D-E065-4327-80BE-8C58C64F2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4462AD-4A69-4767-A2C9-5C4FA5645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5CA400-DCC8-4490-B395-E8C23C47C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F7F90C-7166-4DCA-BC0E-3AADE6749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脚本能运行等于复现成功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90F101-6908-4A8B-A0A8-853FFCD9D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EB93FB-3055-4225-AA98-A31AA1405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5EFCAC-8BD1-4C20-821E-EA1F02882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版本号使用 latest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A748DB-651E-4D44-B3D5-2EC680085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D510F4-ECF1-4626-9CAC-473A8AC07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3EE533-B593-415B-AA39-CF521FFB8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图表手工处理无记录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100139-D681-48FF-8CFD-0427169EC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0648F2-6938-43F6-B45D-4EF272141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3E2046-AEE9-4832-9734-B1C5A8929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只复现最容易的结果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483EA3-0F78-488B-8C2D-6E28784D3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576404205"/>
      </p:ext>
    </p:extLst>
  </p:cSld>
</p:sld>
</file>

<file path=ppt/slides/slide4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DF9223-9E11-4280-9A44-26F851D8C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D7D1C0-292D-46B5-A1B9-C0ACFED4B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BE039D-D15A-4B2A-A916-C307AEC45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做一次审稿人式复现审计的课堂讨论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64D199-41FA-4F11-B39B-67CAC9BC4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52098D-1FE5-42A7-A4E9-71F9AB3C2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7BC627-2694-4C20-9EEA-C08AB9BA1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1B1257-E8B4-47A0-9CBF-FF50C9AFB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2E0B3C-BDA6-46C1-8DA7-B90C1DD70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31F53B-5B7E-4C72-ADD4-C63ED6180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5553C3-ADD0-4E60-B13E-1E840D8C0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8DCBD6-A39F-4D41-83AA-F024595A2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AD10A2-CFD6-4CE1-94C1-3AB7DF5D4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最小复现包应包含什么？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680BA6-3DF0-4F40-A75C-751B8EB0E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8F767B-2568-4DED-8F51-D7F2FBF88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A8236F-0500-46BF-9F3C-1A8B71729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26B836-561A-4C57-93D8-46A419935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消融回答什么问题？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6B59D3-AAF2-426A-A7FD-F0F15E89B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8F0E42-CE1C-4604-A0F6-0982BEB06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32C8A1-908D-4736-9BA8-DA5E68724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E200F9-A18B-4AF7-8383-223E7C3C0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无法复核时应如何表述？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7880F1-1C80-4D68-BC30-D1FAB28C8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00AE3F-2F0A-4F27-AC10-A09325641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本节结论：检查别人能否根据论文和仓库得到同一结论。</a:t>
            </a:r>
          </a:p>
        </p:txBody>
      </p:sp>
    </p:spTree>
    <p:extLst>
      <p:ext uri="{BB962C8B-B14F-4D97-AF65-F5344CB8AC3E}">
        <p14:creationId xmlns:p14="http://schemas.microsoft.com/office/powerpoint/2010/main" val="2068038771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90E8C38-F47B-470D-AEDC-0FE609C40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0177F644-FB73-4BDE-B536-0CEF6BE0C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课堂练习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36D02C1A-D188-45A8-9585-726FB2172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D8D919AE-4FBE-4C48-B1FF-DAF46D273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1092200"/>
            <a:ext cx="1041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课堂练习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建议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 15–20 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sz="15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86E83326-E4EF-481F-A1CE-CE89EB0C4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8034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5EC83B37-2FF0-4C74-809A-012729EF5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18034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选择一篇推理系统论文，用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问题、机制、实现、证据、边界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各写一句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6CB9850-5DD5-40A8-8EB4-A8EBAE0DD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8448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8BE7C8D6-D232-4A3E-B8E1-8B9273952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28448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找出一张性能图中所有需要补充的实验条件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FFC38FA1-8219-47CF-BD24-3CF5E6DF3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8862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6BBB433D-A1B4-466C-9CF8-BC6E7DAA9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38862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设计一个最小复现实验并列出原始数据字段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3E96D703-7FE5-4619-AF27-5CC6B4211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5461000"/>
            <a:ext cx="10414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练习产出：一页论文比较表和一份可执行复现清单。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54974AE4-6120-46C5-8F21-9E95DA134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BE8DF96F-2C0C-484C-A33E-FB8D904C5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87814919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26CD37C-D8C3-43C5-B313-E7E288D9D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37673C9-428A-444C-B6A0-081B270A9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本讲总结与延伸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4E0D9B55-980C-4130-93F0-55B615490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7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5ABC9B3A-8C02-4EC0-AF0A-841DC7CFF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117600"/>
            <a:ext cx="1041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带走四句话</a:t>
            </a:r>
            <a:endParaRPr sz="15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541A7D80-1FD9-468B-B93B-8F9256BA7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8034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论文比较首先比较问题设定和实验条件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29CD775A-B923-4163-B12F-BD163F5CB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6416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工作负载决定结果的适用范围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E57AEC44-80E0-4E15-B2DB-5CAF53FCE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798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微基准解释机制，端到端实验验证服务收益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5AFBA0F2-B798-4069-AF2F-9A415A04C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3180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结论范围必须与真实证据范围一致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0AC47673-9ECC-479E-A9BC-6C62B1DEE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5410200"/>
            <a:ext cx="10414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延伸阅读：本讲引用论文与课程资料见相关页面。</a:t>
            </a:r>
            <a:endParaRPr sz="1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B4F720AC-63DC-4563-8303-F0A0D0B4E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F7FA5A82-ABBE-426F-BA86-A0571F15F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34251767"/>
      </p:ext>
    </p:extLst>
  </p:cSld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2026-09-08T09:35:54.8290000Z</dcterms:created>
  <dcterms:modified xsi:type="dcterms:W3CDTF">2026-09-08T09:35:54.8290000Z</dcterms:modified>
</coreProperties>
</file>