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b0ad69fcec457a" /><Relationship Type="http://schemas.openxmlformats.org/officeDocument/2006/relationships/extended-properties" Target="/docProps/app.xml" Id="Ra48b5c1a9eeb4e3b" /><Relationship Type="http://schemas.openxmlformats.org/officeDocument/2006/relationships/officeDocument" Target="/ppt/presentation.xml" Id="Rbfbefc0b9d6a44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af485280f94901"/>
  </p:sldMasterIdLst>
  <p:notesMasterIdLst>
    <p:notesMasterId xmlns:r="http://schemas.openxmlformats.org/officeDocument/2006/relationships" r:id="R7d154bd9934d464b"/>
  </p:notesMasterIdLst>
  <p:sldIdLst>
    <p:sldId xmlns:r="http://schemas.openxmlformats.org/officeDocument/2006/relationships" id="256" r:id="Rf0e824acf9894e63"/>
    <p:sldId xmlns:r="http://schemas.openxmlformats.org/officeDocument/2006/relationships" id="257" r:id="Rba4103ab4a544780"/>
    <p:sldId xmlns:r="http://schemas.openxmlformats.org/officeDocument/2006/relationships" id="258" r:id="R857148f10a1f435e"/>
    <p:sldId xmlns:r="http://schemas.openxmlformats.org/officeDocument/2006/relationships" id="259" r:id="Rdd81668a93f043d1"/>
    <p:sldId xmlns:r="http://schemas.openxmlformats.org/officeDocument/2006/relationships" id="260" r:id="R82fa1802f47c43bb"/>
    <p:sldId xmlns:r="http://schemas.openxmlformats.org/officeDocument/2006/relationships" id="261" r:id="R3f15c3193d2547ce"/>
    <p:sldId xmlns:r="http://schemas.openxmlformats.org/officeDocument/2006/relationships" id="262" r:id="Rc11ac094842c4641"/>
    <p:sldId xmlns:r="http://schemas.openxmlformats.org/officeDocument/2006/relationships" id="263" r:id="R5a967b14904c4ede"/>
    <p:sldId xmlns:r="http://schemas.openxmlformats.org/officeDocument/2006/relationships" id="264" r:id="R7099880701ab484c"/>
    <p:sldId xmlns:r="http://schemas.openxmlformats.org/officeDocument/2006/relationships" id="265" r:id="R0ce9482f34504638"/>
    <p:sldId xmlns:r="http://schemas.openxmlformats.org/officeDocument/2006/relationships" id="266" r:id="Rdfaae648789f48f5"/>
    <p:sldId xmlns:r="http://schemas.openxmlformats.org/officeDocument/2006/relationships" id="267" r:id="R0b9d40d42735440b"/>
    <p:sldId xmlns:r="http://schemas.openxmlformats.org/officeDocument/2006/relationships" id="268" r:id="R9a1fd8d255b94296"/>
    <p:sldId xmlns:r="http://schemas.openxmlformats.org/officeDocument/2006/relationships" id="269" r:id="Rae662a0ac3fb4440"/>
    <p:sldId xmlns:r="http://schemas.openxmlformats.org/officeDocument/2006/relationships" id="270" r:id="R66a26cbad1a44096"/>
    <p:sldId xmlns:r="http://schemas.openxmlformats.org/officeDocument/2006/relationships" id="271" r:id="R7a1eb487ba684062"/>
    <p:sldId xmlns:r="http://schemas.openxmlformats.org/officeDocument/2006/relationships" id="272" r:id="Rba9f7ba6a77f431b"/>
    <p:sldId xmlns:r="http://schemas.openxmlformats.org/officeDocument/2006/relationships" id="273" r:id="R1db7f3d8ca504148"/>
    <p:sldId xmlns:r="http://schemas.openxmlformats.org/officeDocument/2006/relationships" id="274" r:id="R3fd8d07393854be9"/>
    <p:sldId xmlns:r="http://schemas.openxmlformats.org/officeDocument/2006/relationships" id="275" r:id="Rdc38a11fd4d34b77"/>
    <p:sldId xmlns:r="http://schemas.openxmlformats.org/officeDocument/2006/relationships" id="276" r:id="Re79f7f1449c2426b"/>
    <p:sldId xmlns:r="http://schemas.openxmlformats.org/officeDocument/2006/relationships" id="277" r:id="R86610ee44a8445d0"/>
    <p:sldId xmlns:r="http://schemas.openxmlformats.org/officeDocument/2006/relationships" id="278" r:id="Rad151d555bc64975"/>
    <p:sldId xmlns:r="http://schemas.openxmlformats.org/officeDocument/2006/relationships" id="279" r:id="R5b0431bb447f4a04"/>
    <p:sldId xmlns:r="http://schemas.openxmlformats.org/officeDocument/2006/relationships" id="280" r:id="Rc0601c7d9e5a4df2"/>
    <p:sldId xmlns:r="http://schemas.openxmlformats.org/officeDocument/2006/relationships" id="281" r:id="R0d880ae725024b0e"/>
    <p:sldId xmlns:r="http://schemas.openxmlformats.org/officeDocument/2006/relationships" id="282" r:id="R778e828698e24da5"/>
    <p:sldId xmlns:r="http://schemas.openxmlformats.org/officeDocument/2006/relationships" id="283" r:id="R08fdb4213eb64bb7"/>
    <p:sldId xmlns:r="http://schemas.openxmlformats.org/officeDocument/2006/relationships" id="284" r:id="R56583737ec0f4d5c"/>
    <p:sldId xmlns:r="http://schemas.openxmlformats.org/officeDocument/2006/relationships" id="285" r:id="R0f546ac2060b47da"/>
    <p:sldId xmlns:r="http://schemas.openxmlformats.org/officeDocument/2006/relationships" id="286" r:id="Rcf88ac361a184c35"/>
    <p:sldId xmlns:r="http://schemas.openxmlformats.org/officeDocument/2006/relationships" id="287" r:id="R4208ccfd78834ca9"/>
    <p:sldId xmlns:r="http://schemas.openxmlformats.org/officeDocument/2006/relationships" id="288" r:id="R418c2427017047a1"/>
    <p:sldId xmlns:r="http://schemas.openxmlformats.org/officeDocument/2006/relationships" id="289" r:id="R03f79448dc51477f"/>
    <p:sldId xmlns:r="http://schemas.openxmlformats.org/officeDocument/2006/relationships" id="290" r:id="Rbbe528b90ef44a32"/>
    <p:sldId xmlns:r="http://schemas.openxmlformats.org/officeDocument/2006/relationships" id="291" r:id="R4955b746d2084e43"/>
    <p:sldId xmlns:r="http://schemas.openxmlformats.org/officeDocument/2006/relationships" id="292" r:id="Rd1eea5ede1a446be"/>
    <p:sldId xmlns:r="http://schemas.openxmlformats.org/officeDocument/2006/relationships" id="293" r:id="R37d446466e824220"/>
    <p:sldId xmlns:r="http://schemas.openxmlformats.org/officeDocument/2006/relationships" id="294" r:id="R9782bb45ffbe4b47"/>
    <p:sldId xmlns:r="http://schemas.openxmlformats.org/officeDocument/2006/relationships" id="295" r:id="Rab4c97bf6e834274"/>
    <p:sldId xmlns:r="http://schemas.openxmlformats.org/officeDocument/2006/relationships" id="296" r:id="R94e8ef0921e44afb"/>
    <p:sldId xmlns:r="http://schemas.openxmlformats.org/officeDocument/2006/relationships" id="297" r:id="R1020b4a378f647db"/>
    <p:sldId xmlns:r="http://schemas.openxmlformats.org/officeDocument/2006/relationships" id="298" r:id="R0343ac1b4b78481e"/>
    <p:sldId xmlns:r="http://schemas.openxmlformats.org/officeDocument/2006/relationships" id="299" r:id="R88ac14d4dc6946e3"/>
    <p:sldId xmlns:r="http://schemas.openxmlformats.org/officeDocument/2006/relationships" id="300" r:id="R60b056e81ce243a4"/>
    <p:sldId xmlns:r="http://schemas.openxmlformats.org/officeDocument/2006/relationships" id="301" r:id="Rc5d1cffc857946f1"/>
    <p:sldId xmlns:r="http://schemas.openxmlformats.org/officeDocument/2006/relationships" id="302" r:id="R9880c881f1d547d6"/>
    <p:sldId xmlns:r="http://schemas.openxmlformats.org/officeDocument/2006/relationships" id="303" r:id="Rc941c5b67d0c42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54f2fce40e40fd" /><Relationship Type="http://schemas.openxmlformats.org/officeDocument/2006/relationships/slideMaster" Target="/ppt/slideMasters/slideMaster1.xml" Id="Rcfaf485280f94901" /><Relationship Type="http://schemas.openxmlformats.org/officeDocument/2006/relationships/notesMaster" Target="/ppt/notesMasters/notesMaster1.xml" Id="R7d154bd9934d464b" /><Relationship Type="http://schemas.openxmlformats.org/officeDocument/2006/relationships/presProps" Target="/ppt/presProps.xml" Id="R3e0adb790e4948ce" /><Relationship Type="http://schemas.openxmlformats.org/officeDocument/2006/relationships/viewProps" Target="/ppt/viewProps.xml" Id="R023387cfbf9f4496" /><Relationship Type="http://schemas.openxmlformats.org/officeDocument/2006/relationships/tableStyles" Target="/ppt/tableStyles.xml" Id="Rb824f39c6efa4b75" /><Relationship Type="http://schemas.openxmlformats.org/officeDocument/2006/relationships/slide" Target="/ppt/slides/slide1.xml" Id="Rf0e824acf9894e63" /><Relationship Type="http://schemas.openxmlformats.org/officeDocument/2006/relationships/slide" Target="/ppt/slides/slide2.xml" Id="Rba4103ab4a544780" /><Relationship Type="http://schemas.openxmlformats.org/officeDocument/2006/relationships/slide" Target="/ppt/slides/slide3.xml" Id="R857148f10a1f435e" /><Relationship Type="http://schemas.openxmlformats.org/officeDocument/2006/relationships/slide" Target="/ppt/slides/slide4.xml" Id="Rdd81668a93f043d1" /><Relationship Type="http://schemas.openxmlformats.org/officeDocument/2006/relationships/slide" Target="/ppt/slides/slide5.xml" Id="R82fa1802f47c43bb" /><Relationship Type="http://schemas.openxmlformats.org/officeDocument/2006/relationships/slide" Target="/ppt/slides/slide6.xml" Id="R3f15c3193d2547ce" /><Relationship Type="http://schemas.openxmlformats.org/officeDocument/2006/relationships/slide" Target="/ppt/slides/slide7.xml" Id="Rc11ac094842c4641" /><Relationship Type="http://schemas.openxmlformats.org/officeDocument/2006/relationships/slide" Target="/ppt/slides/slide8.xml" Id="R5a967b14904c4ede" /><Relationship Type="http://schemas.openxmlformats.org/officeDocument/2006/relationships/slide" Target="/ppt/slides/slide9.xml" Id="R7099880701ab484c" /><Relationship Type="http://schemas.openxmlformats.org/officeDocument/2006/relationships/slide" Target="/ppt/slides/slide10.xml" Id="R0ce9482f34504638" /><Relationship Type="http://schemas.openxmlformats.org/officeDocument/2006/relationships/slide" Target="/ppt/slides/slide11.xml" Id="Rdfaae648789f48f5" /><Relationship Type="http://schemas.openxmlformats.org/officeDocument/2006/relationships/slide" Target="/ppt/slides/slide12.xml" Id="R0b9d40d42735440b" /><Relationship Type="http://schemas.openxmlformats.org/officeDocument/2006/relationships/slide" Target="/ppt/slides/slide13.xml" Id="R9a1fd8d255b94296" /><Relationship Type="http://schemas.openxmlformats.org/officeDocument/2006/relationships/slide" Target="/ppt/slides/slide14.xml" Id="Rae662a0ac3fb4440" /><Relationship Type="http://schemas.openxmlformats.org/officeDocument/2006/relationships/slide" Target="/ppt/slides/slide15.xml" Id="R66a26cbad1a44096" /><Relationship Type="http://schemas.openxmlformats.org/officeDocument/2006/relationships/slide" Target="/ppt/slides/slide16.xml" Id="R7a1eb487ba684062" /><Relationship Type="http://schemas.openxmlformats.org/officeDocument/2006/relationships/slide" Target="/ppt/slides/slide17.xml" Id="Rba9f7ba6a77f431b" /><Relationship Type="http://schemas.openxmlformats.org/officeDocument/2006/relationships/slide" Target="/ppt/slides/slide18.xml" Id="R1db7f3d8ca504148" /><Relationship Type="http://schemas.openxmlformats.org/officeDocument/2006/relationships/slide" Target="/ppt/slides/slide19.xml" Id="R3fd8d07393854be9" /><Relationship Type="http://schemas.openxmlformats.org/officeDocument/2006/relationships/slide" Target="/ppt/slides/slide20.xml" Id="Rdc38a11fd4d34b77" /><Relationship Type="http://schemas.openxmlformats.org/officeDocument/2006/relationships/slide" Target="/ppt/slides/slide21.xml" Id="Re79f7f1449c2426b" /><Relationship Type="http://schemas.openxmlformats.org/officeDocument/2006/relationships/slide" Target="/ppt/slides/slide22.xml" Id="R86610ee44a8445d0" /><Relationship Type="http://schemas.openxmlformats.org/officeDocument/2006/relationships/slide" Target="/ppt/slides/slide23.xml" Id="Rad151d555bc64975" /><Relationship Type="http://schemas.openxmlformats.org/officeDocument/2006/relationships/slide" Target="/ppt/slides/slide24.xml" Id="R5b0431bb447f4a04" /><Relationship Type="http://schemas.openxmlformats.org/officeDocument/2006/relationships/slide" Target="/ppt/slides/slide25.xml" Id="Rc0601c7d9e5a4df2" /><Relationship Type="http://schemas.openxmlformats.org/officeDocument/2006/relationships/slide" Target="/ppt/slides/slide26.xml" Id="R0d880ae725024b0e" /><Relationship Type="http://schemas.openxmlformats.org/officeDocument/2006/relationships/slide" Target="/ppt/slides/slide27.xml" Id="R778e828698e24da5" /><Relationship Type="http://schemas.openxmlformats.org/officeDocument/2006/relationships/slide" Target="/ppt/slides/slide28.xml" Id="R08fdb4213eb64bb7" /><Relationship Type="http://schemas.openxmlformats.org/officeDocument/2006/relationships/slide" Target="/ppt/slides/slide29.xml" Id="R56583737ec0f4d5c" /><Relationship Type="http://schemas.openxmlformats.org/officeDocument/2006/relationships/slide" Target="/ppt/slides/slide30.xml" Id="R0f546ac2060b47da" /><Relationship Type="http://schemas.openxmlformats.org/officeDocument/2006/relationships/slide" Target="/ppt/slides/slide31.xml" Id="Rcf88ac361a184c35" /><Relationship Type="http://schemas.openxmlformats.org/officeDocument/2006/relationships/slide" Target="/ppt/slides/slide32.xml" Id="R4208ccfd78834ca9" /><Relationship Type="http://schemas.openxmlformats.org/officeDocument/2006/relationships/slide" Target="/ppt/slides/slide33.xml" Id="R418c2427017047a1" /><Relationship Type="http://schemas.openxmlformats.org/officeDocument/2006/relationships/slide" Target="/ppt/slides/slide34.xml" Id="R03f79448dc51477f" /><Relationship Type="http://schemas.openxmlformats.org/officeDocument/2006/relationships/slide" Target="/ppt/slides/slide35.xml" Id="Rbbe528b90ef44a32" /><Relationship Type="http://schemas.openxmlformats.org/officeDocument/2006/relationships/slide" Target="/ppt/slides/slide36.xml" Id="R4955b746d2084e43" /><Relationship Type="http://schemas.openxmlformats.org/officeDocument/2006/relationships/slide" Target="/ppt/slides/slide37.xml" Id="Rd1eea5ede1a446be" /><Relationship Type="http://schemas.openxmlformats.org/officeDocument/2006/relationships/slide" Target="/ppt/slides/slide38.xml" Id="R37d446466e824220" /><Relationship Type="http://schemas.openxmlformats.org/officeDocument/2006/relationships/slide" Target="/ppt/slides/slide39.xml" Id="R9782bb45ffbe4b47" /><Relationship Type="http://schemas.openxmlformats.org/officeDocument/2006/relationships/slide" Target="/ppt/slides/slide40.xml" Id="Rab4c97bf6e834274" /><Relationship Type="http://schemas.openxmlformats.org/officeDocument/2006/relationships/slide" Target="/ppt/slides/slide41.xml" Id="R94e8ef0921e44afb" /><Relationship Type="http://schemas.openxmlformats.org/officeDocument/2006/relationships/slide" Target="/ppt/slides/slide42.xml" Id="R1020b4a378f647db" /><Relationship Type="http://schemas.openxmlformats.org/officeDocument/2006/relationships/slide" Target="/ppt/slides/slide43.xml" Id="R0343ac1b4b78481e" /><Relationship Type="http://schemas.openxmlformats.org/officeDocument/2006/relationships/slide" Target="/ppt/slides/slide44.xml" Id="R88ac14d4dc6946e3" /><Relationship Type="http://schemas.openxmlformats.org/officeDocument/2006/relationships/slide" Target="/ppt/slides/slide45.xml" Id="R60b056e81ce243a4" /><Relationship Type="http://schemas.openxmlformats.org/officeDocument/2006/relationships/slide" Target="/ppt/slides/slide46.xml" Id="Rc5d1cffc857946f1" /><Relationship Type="http://schemas.openxmlformats.org/officeDocument/2006/relationships/slide" Target="/ppt/slides/slide47.xml" Id="R9880c881f1d547d6" /><Relationship Type="http://schemas.openxmlformats.org/officeDocument/2006/relationships/slide" Target="/ppt/slides/slide48.xml" Id="Rc941c5b67d0c42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14a581c27446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5963344d8c42ce" /><Relationship Type="http://schemas.openxmlformats.org/officeDocument/2006/relationships/notesMaster" Target="/ppt/notesMasters/notesMaster1.xml" Id="Rd8cddcab2f8a4c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00346635f9469f" /><Relationship Type="http://schemas.openxmlformats.org/officeDocument/2006/relationships/notesMaster" Target="/ppt/notesMasters/notesMaster1.xml" Id="Rfebae8e13ca74a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35cd5c26844cef" /><Relationship Type="http://schemas.openxmlformats.org/officeDocument/2006/relationships/notesMaster" Target="/ppt/notesMasters/notesMaster1.xml" Id="R3c8bc56d29ec43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3d644b35b64a83" /><Relationship Type="http://schemas.openxmlformats.org/officeDocument/2006/relationships/notesMaster" Target="/ppt/notesMasters/notesMaster1.xml" Id="R3d10b4d0217640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89f9895b68408a" /><Relationship Type="http://schemas.openxmlformats.org/officeDocument/2006/relationships/notesMaster" Target="/ppt/notesMasters/notesMaster1.xml" Id="R40c6ed00a30c48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2c36a2a5684138" /><Relationship Type="http://schemas.openxmlformats.org/officeDocument/2006/relationships/notesMaster" Target="/ppt/notesMasters/notesMaster1.xml" Id="R9745e891f77e44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bff86027bd4f32" /><Relationship Type="http://schemas.openxmlformats.org/officeDocument/2006/relationships/notesMaster" Target="/ppt/notesMasters/notesMaster1.xml" Id="R7a5bd1678be540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821e88f28f4bc9" /><Relationship Type="http://schemas.openxmlformats.org/officeDocument/2006/relationships/notesMaster" Target="/ppt/notesMasters/notesMaster1.xml" Id="Rf67369a3abed47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e848e0bd674995" /><Relationship Type="http://schemas.openxmlformats.org/officeDocument/2006/relationships/notesMaster" Target="/ppt/notesMasters/notesMaster1.xml" Id="R2b60f55059d44f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a9084333b9429b" /><Relationship Type="http://schemas.openxmlformats.org/officeDocument/2006/relationships/notesMaster" Target="/ppt/notesMasters/notesMaster1.xml" Id="Rb50c48c35c4b4a4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0fe126e7f24913" /><Relationship Type="http://schemas.openxmlformats.org/officeDocument/2006/relationships/notesMaster" Target="/ppt/notesMasters/notesMaster1.xml" Id="Rdb087d8c62d648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51aa2e1847b48e5" /><Relationship Type="http://schemas.openxmlformats.org/officeDocument/2006/relationships/notesMaster" Target="/ppt/notesMasters/notesMaster1.xml" Id="Re3ab3693114341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83dcb62ac74c93" /><Relationship Type="http://schemas.openxmlformats.org/officeDocument/2006/relationships/notesMaster" Target="/ppt/notesMasters/notesMaster1.xml" Id="Rbd852af4af1d40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40e9be7520643e6" /><Relationship Type="http://schemas.openxmlformats.org/officeDocument/2006/relationships/notesMaster" Target="/ppt/notesMasters/notesMaster1.xml" Id="Rf7adda8f6eea4f0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814fdc338e844c4" /><Relationship Type="http://schemas.openxmlformats.org/officeDocument/2006/relationships/notesMaster" Target="/ppt/notesMasters/notesMaster1.xml" Id="Ra35ee486040d4e5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6c7139547434eab" /><Relationship Type="http://schemas.openxmlformats.org/officeDocument/2006/relationships/notesMaster" Target="/ppt/notesMasters/notesMaster1.xml" Id="Rc5ddde9fce87408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b5bfd937ce4f32" /><Relationship Type="http://schemas.openxmlformats.org/officeDocument/2006/relationships/notesMaster" Target="/ppt/notesMasters/notesMaster1.xml" Id="Re77e1657ac7f4a8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3b803524a0744a8" /><Relationship Type="http://schemas.openxmlformats.org/officeDocument/2006/relationships/notesMaster" Target="/ppt/notesMasters/notesMaster1.xml" Id="R8aa7ec681e30415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0ced87c9b44ffd" /><Relationship Type="http://schemas.openxmlformats.org/officeDocument/2006/relationships/notesMaster" Target="/ppt/notesMasters/notesMaster1.xml" Id="R8c4fb0da570547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d162fc7fc546c4" /><Relationship Type="http://schemas.openxmlformats.org/officeDocument/2006/relationships/notesMaster" Target="/ppt/notesMasters/notesMaster1.xml" Id="R70cb03b69e64496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6f430b2e0b14e64" /><Relationship Type="http://schemas.openxmlformats.org/officeDocument/2006/relationships/notesMaster" Target="/ppt/notesMasters/notesMaster1.xml" Id="Re6442970a24149b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ad5d614cb7046aa" /><Relationship Type="http://schemas.openxmlformats.org/officeDocument/2006/relationships/notesMaster" Target="/ppt/notesMasters/notesMaster1.xml" Id="R376291776a8b492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862996ba6f4c14" /><Relationship Type="http://schemas.openxmlformats.org/officeDocument/2006/relationships/notesMaster" Target="/ppt/notesMasters/notesMaster1.xml" Id="R848859657cd64e8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0ca686ef39e4c56" /><Relationship Type="http://schemas.openxmlformats.org/officeDocument/2006/relationships/notesMaster" Target="/ppt/notesMasters/notesMaster1.xml" Id="R13b9ddbac7894ec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39bee5e5adf4f1f" /><Relationship Type="http://schemas.openxmlformats.org/officeDocument/2006/relationships/notesMaster" Target="/ppt/notesMasters/notesMaster1.xml" Id="Rb027ddab9aad482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074b2a86224497e" /><Relationship Type="http://schemas.openxmlformats.org/officeDocument/2006/relationships/notesMaster" Target="/ppt/notesMasters/notesMaster1.xml" Id="R79bf3bd2a02d4fb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643bd7bd21844c4" /><Relationship Type="http://schemas.openxmlformats.org/officeDocument/2006/relationships/notesMaster" Target="/ppt/notesMasters/notesMaster1.xml" Id="Re645db56f1744a9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a378528ce4447d0" /><Relationship Type="http://schemas.openxmlformats.org/officeDocument/2006/relationships/notesMaster" Target="/ppt/notesMasters/notesMaster1.xml" Id="R5ffc507b261a4af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a247acca1cd4b86" /><Relationship Type="http://schemas.openxmlformats.org/officeDocument/2006/relationships/notesMaster" Target="/ppt/notesMasters/notesMaster1.xml" Id="Rbadf1ea2a5b441c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a5833212e8e467b" /><Relationship Type="http://schemas.openxmlformats.org/officeDocument/2006/relationships/notesMaster" Target="/ppt/notesMasters/notesMaster1.xml" Id="Rf5858034cf4b43b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6cc26d77c53455e" /><Relationship Type="http://schemas.openxmlformats.org/officeDocument/2006/relationships/notesMaster" Target="/ppt/notesMasters/notesMaster1.xml" Id="Rc668610ef658498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2d8afb80f1145c7" /><Relationship Type="http://schemas.openxmlformats.org/officeDocument/2006/relationships/notesMaster" Target="/ppt/notesMasters/notesMaster1.xml" Id="R567c0b220ec0465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d289d35d579435f" /><Relationship Type="http://schemas.openxmlformats.org/officeDocument/2006/relationships/notesMaster" Target="/ppt/notesMasters/notesMaster1.xml" Id="R902d11d6f31a493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bf5cad9d3204dd3" /><Relationship Type="http://schemas.openxmlformats.org/officeDocument/2006/relationships/notesMaster" Target="/ppt/notesMasters/notesMaster1.xml" Id="R3d8b09c72b9d4e9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b3250f3b8f84015" /><Relationship Type="http://schemas.openxmlformats.org/officeDocument/2006/relationships/notesMaster" Target="/ppt/notesMasters/notesMaster1.xml" Id="Rceefbf72b5c74f2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a98be3344ff4673" /><Relationship Type="http://schemas.openxmlformats.org/officeDocument/2006/relationships/notesMaster" Target="/ppt/notesMasters/notesMaster1.xml" Id="R6bc2117e93994578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747417999e5402c" /><Relationship Type="http://schemas.openxmlformats.org/officeDocument/2006/relationships/notesMaster" Target="/ppt/notesMasters/notesMaster1.xml" Id="Reb7eabac11d74c6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6c12e19bfba447f" /><Relationship Type="http://schemas.openxmlformats.org/officeDocument/2006/relationships/notesMaster" Target="/ppt/notesMasters/notesMaster1.xml" Id="Rf7f860afb43e4fbf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e23dd55b98c84169" /><Relationship Type="http://schemas.openxmlformats.org/officeDocument/2006/relationships/notesMaster" Target="/ppt/notesMasters/notesMaster1.xml" Id="R74d4a0b82a8541b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10cd7ac3c3b4da2" /><Relationship Type="http://schemas.openxmlformats.org/officeDocument/2006/relationships/notesMaster" Target="/ppt/notesMasters/notesMaster1.xml" Id="R30f2b6ba37634d2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c2493d772b994d69" /><Relationship Type="http://schemas.openxmlformats.org/officeDocument/2006/relationships/notesMaster" Target="/ppt/notesMasters/notesMaster1.xml" Id="R147690247938462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cf013ae2097a4d33" /><Relationship Type="http://schemas.openxmlformats.org/officeDocument/2006/relationships/notesMaster" Target="/ppt/notesMasters/notesMaster1.xml" Id="Rb5e10e735c56445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3a00c6f3896d4a2e" /><Relationship Type="http://schemas.openxmlformats.org/officeDocument/2006/relationships/notesMaster" Target="/ppt/notesMasters/notesMaster1.xml" Id="R53ab3102ff734c3d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9b7a4149e9e6422b" /><Relationship Type="http://schemas.openxmlformats.org/officeDocument/2006/relationships/notesMaster" Target="/ppt/notesMasters/notesMaster1.xml" Id="R391dba4d9ded4e8d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d48d662d4cb1434f" /><Relationship Type="http://schemas.openxmlformats.org/officeDocument/2006/relationships/notesMaster" Target="/ppt/notesMasters/notesMaster1.xml" Id="R11b2d8e5de72498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61cee9ef51648c6" /><Relationship Type="http://schemas.openxmlformats.org/officeDocument/2006/relationships/notesMaster" Target="/ppt/notesMasters/notesMaster1.xml" Id="Ra6a5ce2fffc54bd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112e864593ca4287" /><Relationship Type="http://schemas.openxmlformats.org/officeDocument/2006/relationships/notesMaster" Target="/ppt/notesMasters/notesMaster1.xml" Id="Rbd01daae94e14fcc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960363b7681b4dc7" /><Relationship Type="http://schemas.openxmlformats.org/officeDocument/2006/relationships/notesMaster" Target="/ppt/notesMasters/notesMaster1.xml" Id="R2a0ee1f2f68446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https://www.usenix.org/conference/atc25/presentation/hu-junhao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https://proceedings.mlsys.org/paper_files/paper/2026/hash/d99e8e80a6c41e148db686918dd7eab3-Abstract-Conference.html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教师备注：围绕“把模糊想法变成可执行 Issue”依次说明机制、量化方法与适用边界。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教师备注：围绕“设计最小补丁与测试矩阵”依次说明机制、量化方法与适用边界。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教师备注：围绕“让 PR 经得起维护者审查”依次说明机制、量化方法与适用边界。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教师备注：围绕“课程项目的交付与答辩”依次说明机制、量化方法与适用边界。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c27d3cf198425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af61d4093f474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fc5656cd104d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54e634f670464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2b3b4adf834e2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ac4570836f4ff3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612e4875de4f1e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2f1c737c98493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e9d3463590494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825fdba76e4e5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9633ceda574666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1D901C2-6558-435E-BA82-E04BDEEA855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8EA1DB00-C73D-4539-BDE1-09CC67C81D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97386EE6-9752-49EC-9F1E-4EFD2C95FAB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31AF8B0C-F58A-498D-B93F-5B8811A038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9202BFD8-81B7-4A1D-88A3-280AAADD151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4D681B0-8646-42F2-9772-F7AD6529C7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88A80C04-D534-4EB3-BE9E-94F4FBF3F29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8383E49E-6205-48CF-B7F2-F856C78911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24BD995F-88B2-4DAC-9634-05907EE52F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CE90C102-C7EA-485C-98F4-683E71F283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EA4F454-D3BD-47DD-93CA-9914F6FDB9B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20489DAE-CE40-48D6-B54B-DCD1E63CEA38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34C31E0-370D-4456-95AB-61AA3D2B01A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BFB4C2D-95F4-4A67-AA8A-4AC79E0400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81EF274F-5640-4E34-87A1-E9BA160C35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1723921-ED65-4881-A838-09BBE581F1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AE998F6B-241E-46BA-8535-31550E3444A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4CFDC08A-C541-49C7-A939-8E352AA4E6B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22BB99A2-2784-4F3C-9190-07CAB8E9C7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A9DCA260-2D6B-4807-89CC-8DE80B6E93E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636B295A-499F-4D57-97FB-6C7D8EE2E8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D2EB2DB-6FDD-40C2-BE8B-53997D9CC9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35B3FCCF-5E40-439A-A97A-DE5444148885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00592924-3558-4888-94E0-B5BE4C3FD3C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4304AA75-EC52-42D3-A96F-23A879556720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CD03E5C6-4758-4567-B77D-3DF461AF232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3E5D4ADB-90AF-48EE-A3B6-78E6A62F0B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75F4E923-FD67-4FAE-8D1B-1AE9C86C24B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CA918FEB-A65B-4399-94B4-92D68A0397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EE55E70-F899-4D71-A278-F7058D1089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F466389C-A91D-46E0-A48D-0B4FBB804F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971D6172-1248-4CAA-AD49-AA28D24C9CC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A2AA1582-2BD3-4D62-9D87-5D262B460F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95942DAE-212E-4C9A-B369-02B0CDC6943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A6805C36-7E62-438B-A8D4-2D9423DB4E1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6D669AC7-354B-4815-A2AC-29BC111518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0936F16F-4BB9-4C97-962F-FA8D543FF29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81AF63DA-DEC3-4A66-95ED-73C16E7C35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973DFDD5-9EBC-4AD1-8083-306D4DAD4D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F26139A2-8C25-40B2-8684-BAE69C924B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4F334FF1-5C78-4763-8F7B-4A87299057A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17C057E8-C60C-41A9-A98F-EAF85E89CB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D6920297-ECAC-4F35-A922-982B2B4DE86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0BE21CEB-2CC7-411B-8AAD-F8D7D1D4EC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9F7294C-7CB8-414C-B004-88BA52A56C8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286E8879-7D9D-4756-BD8F-BD36AAD4DAD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8D60360-EED6-4872-9923-9CDB933A26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A0B342F5-135C-4A2F-8161-CBEDFADC0B4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92D9F88A-5FB4-4DF3-A72D-4E99D66962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541EFA85-6F52-43AF-A13F-9EB71FF4939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77CE964A-14B6-40B8-B6D6-3A0987C12541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914C8D08-6A0C-46B4-AB42-4CE9E4A5CE5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B7EEE18E-1C9A-4836-A467-41C0EB06CE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D3FBBB63-A754-494C-AA33-438F1CB6E1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BF115AF-7C12-46BA-9C22-E578633E1DE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C14F8933-2310-41B6-88A0-A9A7E9A858D2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8d3f82f3d94275" /><Relationship Type="http://schemas.openxmlformats.org/officeDocument/2006/relationships/slideLayout" Target="/ppt/slideLayouts/slideLayout1.xml" Id="Ra69b60caf3ce471f" /><Relationship Type="http://schemas.openxmlformats.org/officeDocument/2006/relationships/slideLayout" Target="/ppt/slideLayouts/slideLayout2.xml" Id="R8e2cc5819f7c49b1" /><Relationship Type="http://schemas.openxmlformats.org/officeDocument/2006/relationships/slideLayout" Target="/ppt/slideLayouts/slideLayout3.xml" Id="Rd1a83ad99b1f45cc" /><Relationship Type="http://schemas.openxmlformats.org/officeDocument/2006/relationships/slideLayout" Target="/ppt/slideLayouts/slideLayout4.xml" Id="R0a760d4e6266413a" /><Relationship Type="http://schemas.openxmlformats.org/officeDocument/2006/relationships/slideLayout" Target="/ppt/slideLayouts/slideLayout5.xml" Id="Rf72eaa5c617f4b22" /><Relationship Type="http://schemas.openxmlformats.org/officeDocument/2006/relationships/slideLayout" Target="/ppt/slideLayouts/slideLayout6.xml" Id="R37749beaa1c2428d" /><Relationship Type="http://schemas.openxmlformats.org/officeDocument/2006/relationships/slideLayout" Target="/ppt/slideLayouts/slideLayout7.xml" Id="R92f64817cf3d4b70" /><Relationship Type="http://schemas.openxmlformats.org/officeDocument/2006/relationships/slideLayout" Target="/ppt/slideLayouts/slideLayout8.xml" Id="R3bc2d542dac84b05" /><Relationship Type="http://schemas.openxmlformats.org/officeDocument/2006/relationships/slideLayout" Target="/ppt/slideLayouts/slideLayout9.xml" Id="R98d73ea2c5b14b97" /><Relationship Type="http://schemas.openxmlformats.org/officeDocument/2006/relationships/slideLayout" Target="/ppt/slideLayouts/slideLayout10.xml" Id="R368d3910e07d4d33" /><Relationship Type="http://schemas.openxmlformats.org/officeDocument/2006/relationships/slideLayout" Target="/ppt/slideLayouts/slideLayout11.xml" Id="R8b7f84d75aff47f5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840E7749-A2E8-470F-AB17-5A2040BA20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7EE4C714-AA21-436B-8D96-0A11691138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B9CF04B-BB29-48F2-8EE8-425D9694DA7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5165445-54C3-46E2-B895-D61C426951E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792B0A7-3F81-4B23-B9F0-BE052CD40F8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9b60caf3ce471f"/>
    <p:sldLayoutId xmlns:r="http://schemas.openxmlformats.org/officeDocument/2006/relationships" id="2147483650" r:id="R8e2cc5819f7c49b1"/>
    <p:sldLayoutId xmlns:r="http://schemas.openxmlformats.org/officeDocument/2006/relationships" id="2147483651" r:id="Rd1a83ad99b1f45cc"/>
    <p:sldLayoutId xmlns:r="http://schemas.openxmlformats.org/officeDocument/2006/relationships" id="2147483652" r:id="R0a760d4e6266413a"/>
    <p:sldLayoutId xmlns:r="http://schemas.openxmlformats.org/officeDocument/2006/relationships" id="2147483653" r:id="Rf72eaa5c617f4b22"/>
    <p:sldLayoutId xmlns:r="http://schemas.openxmlformats.org/officeDocument/2006/relationships" id="2147483654" r:id="R37749beaa1c2428d"/>
    <p:sldLayoutId xmlns:r="http://schemas.openxmlformats.org/officeDocument/2006/relationships" id="2147483655" r:id="R92f64817cf3d4b70"/>
    <p:sldLayoutId xmlns:r="http://schemas.openxmlformats.org/officeDocument/2006/relationships" id="2147483656" r:id="R3bc2d542dac84b05"/>
    <p:sldLayoutId xmlns:r="http://schemas.openxmlformats.org/officeDocument/2006/relationships" id="2147483657" r:id="R98d73ea2c5b14b97"/>
    <p:sldLayoutId xmlns:r="http://schemas.openxmlformats.org/officeDocument/2006/relationships" id="2147483658" r:id="R368d3910e07d4d33"/>
    <p:sldLayoutId xmlns:r="http://schemas.openxmlformats.org/officeDocument/2006/relationships" id="2147483659" r:id="R8b7f84d75aff47f5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e3de1b1ebb43d0" /><Relationship Type="http://schemas.openxmlformats.org/officeDocument/2006/relationships/notesSlide" Target="/ppt/notesSlides/notesSlide1.xml" Id="R70d56da7ea3c4a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f47c2ffb52548bc" /><Relationship Type="http://schemas.openxmlformats.org/officeDocument/2006/relationships/notesSlide" Target="/ppt/notesSlides/notesSlide2.xml" Id="R596cea74b16844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f8f61c46bc74a62" /><Relationship Type="http://schemas.openxmlformats.org/officeDocument/2006/relationships/notesSlide" Target="/ppt/notesSlides/notesSlide3.xml" Id="R4478102e959d42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666f527fe464d52" /><Relationship Type="http://schemas.openxmlformats.org/officeDocument/2006/relationships/notesSlide" Target="/ppt/notesSlides/notesSlide4.xml" Id="R8c94e1f9e5e042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a27ce7e1c747f8" /><Relationship Type="http://schemas.openxmlformats.org/officeDocument/2006/relationships/notesSlide" Target="/ppt/notesSlides/notesSlide5.xml" Id="Rda8cb07da1044a2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74cd384a6dc4f4b" /><Relationship Type="http://schemas.openxmlformats.org/officeDocument/2006/relationships/notesSlide" Target="/ppt/notesSlides/notesSlide6.xml" Id="R49ba1abe485e4c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f931c1f6a934b07" /><Relationship Type="http://schemas.openxmlformats.org/officeDocument/2006/relationships/notesSlide" Target="/ppt/notesSlides/notesSlide7.xml" Id="R346473691b5b4d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2449eb3507e42f2" /><Relationship Type="http://schemas.openxmlformats.org/officeDocument/2006/relationships/notesSlide" Target="/ppt/notesSlides/notesSlide8.xml" Id="Rd94050ae3b3c41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6eb6e17b9c2483c" /><Relationship Type="http://schemas.openxmlformats.org/officeDocument/2006/relationships/notesSlide" Target="/ppt/notesSlides/notesSlide9.xml" Id="R8558c6004b504c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cc8a1e5a41a435a" /><Relationship Type="http://schemas.openxmlformats.org/officeDocument/2006/relationships/notesSlide" Target="/ppt/notesSlides/notesSlide10.xml" Id="Rf31b0a897c9e4b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8a4eb6f0c9144fd" /><Relationship Type="http://schemas.openxmlformats.org/officeDocument/2006/relationships/notesSlide" Target="/ppt/notesSlides/notesSlide11.xml" Id="R1d85b7b8b33446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96e91e781fb4165" /><Relationship Type="http://schemas.openxmlformats.org/officeDocument/2006/relationships/notesSlide" Target="/ppt/notesSlides/notesSlide12.xml" Id="R30684bf19c874f1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8cc801f64b74456" /><Relationship Type="http://schemas.openxmlformats.org/officeDocument/2006/relationships/notesSlide" Target="/ppt/notesSlides/notesSlide13.xml" Id="R4a9c27edb5e941d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59ec5f149a04326" /><Relationship Type="http://schemas.openxmlformats.org/officeDocument/2006/relationships/notesSlide" Target="/ppt/notesSlides/notesSlide14.xml" Id="R3e4428d9e48042c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984d3f1137a4a03" /><Relationship Type="http://schemas.openxmlformats.org/officeDocument/2006/relationships/notesSlide" Target="/ppt/notesSlides/notesSlide15.xml" Id="Re66f2a1d60c746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c7ad7b412a74b99" /><Relationship Type="http://schemas.openxmlformats.org/officeDocument/2006/relationships/notesSlide" Target="/ppt/notesSlides/notesSlide16.xml" Id="Rb2663665af9d49b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ac2735795c9408b" /><Relationship Type="http://schemas.openxmlformats.org/officeDocument/2006/relationships/notesSlide" Target="/ppt/notesSlides/notesSlide17.xml" Id="R259e4a7e45d44b6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150a72e8a314426" /><Relationship Type="http://schemas.openxmlformats.org/officeDocument/2006/relationships/notesSlide" Target="/ppt/notesSlides/notesSlide18.xml" Id="Reaab1ee56304406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411f36fd8734589" /><Relationship Type="http://schemas.openxmlformats.org/officeDocument/2006/relationships/notesSlide" Target="/ppt/notesSlides/notesSlide19.xml" Id="R274c3419a32b458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59e9eead76346df" /><Relationship Type="http://schemas.openxmlformats.org/officeDocument/2006/relationships/notesSlide" Target="/ppt/notesSlides/notesSlide20.xml" Id="R3ad5c8fb1d6042f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eb5575457cb4bca" /><Relationship Type="http://schemas.openxmlformats.org/officeDocument/2006/relationships/notesSlide" Target="/ppt/notesSlides/notesSlide21.xml" Id="R5085dddc35b94b4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fe49158c4fd47be" /><Relationship Type="http://schemas.openxmlformats.org/officeDocument/2006/relationships/notesSlide" Target="/ppt/notesSlides/notesSlide22.xml" Id="R5fd147d8f6ed4f8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7c0ac95004ba5" /><Relationship Type="http://schemas.openxmlformats.org/officeDocument/2006/relationships/notesSlide" Target="/ppt/notesSlides/notesSlide23.xml" Id="Rb9c0e445686341c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35cbb08a34c9e" /><Relationship Type="http://schemas.openxmlformats.org/officeDocument/2006/relationships/notesSlide" Target="/ppt/notesSlides/notesSlide24.xml" Id="R1b432eeeb89d407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a2229c1124b70" /><Relationship Type="http://schemas.openxmlformats.org/officeDocument/2006/relationships/notesSlide" Target="/ppt/notesSlides/notesSlide25.xml" Id="Rb9b4d1568a314fe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c6a60b6764bca" /><Relationship Type="http://schemas.openxmlformats.org/officeDocument/2006/relationships/notesSlide" Target="/ppt/notesSlides/notesSlide26.xml" Id="R94b182e37f804a5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e123cc7de413e" /><Relationship Type="http://schemas.openxmlformats.org/officeDocument/2006/relationships/notesSlide" Target="/ppt/notesSlides/notesSlide27.xml" Id="R1e374d70f0ec4d4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dac5d2f80472f" /><Relationship Type="http://schemas.openxmlformats.org/officeDocument/2006/relationships/notesSlide" Target="/ppt/notesSlides/notesSlide28.xml" Id="Rde74aa99842547d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80f18d3494778" /><Relationship Type="http://schemas.openxmlformats.org/officeDocument/2006/relationships/notesSlide" Target="/ppt/notesSlides/notesSlide29.xml" Id="R04b7dcbaea7a4f8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2e57ffdb04167" /><Relationship Type="http://schemas.openxmlformats.org/officeDocument/2006/relationships/notesSlide" Target="/ppt/notesSlides/notesSlide30.xml" Id="R92a91c45ad6b4d5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9902572da4c03" /><Relationship Type="http://schemas.openxmlformats.org/officeDocument/2006/relationships/notesSlide" Target="/ppt/notesSlides/notesSlide31.xml" Id="Rd5ee3932ab00480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cff60af1c47f9" /><Relationship Type="http://schemas.openxmlformats.org/officeDocument/2006/relationships/notesSlide" Target="/ppt/notesSlides/notesSlide32.xml" Id="R80f1183c16864f8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a94ed5549346ee" /><Relationship Type="http://schemas.openxmlformats.org/officeDocument/2006/relationships/notesSlide" Target="/ppt/notesSlides/notesSlide33.xml" Id="R1f15d51078664bf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ad9f4dacde45db" /><Relationship Type="http://schemas.openxmlformats.org/officeDocument/2006/relationships/notesSlide" Target="/ppt/notesSlides/notesSlide34.xml" Id="R36f6e4a084004d8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d0b32e1544a56" /><Relationship Type="http://schemas.openxmlformats.org/officeDocument/2006/relationships/notesSlide" Target="/ppt/notesSlides/notesSlide35.xml" Id="R226a4adcd9634e7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aeb670b7e434d" /><Relationship Type="http://schemas.openxmlformats.org/officeDocument/2006/relationships/notesSlide" Target="/ppt/notesSlides/notesSlide36.xml" Id="R554b204dbeff451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20452ec6e46e1" /><Relationship Type="http://schemas.openxmlformats.org/officeDocument/2006/relationships/notesSlide" Target="/ppt/notesSlides/notesSlide37.xml" Id="R74344c245f174d4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8aa890efe45aa" /><Relationship Type="http://schemas.openxmlformats.org/officeDocument/2006/relationships/notesSlide" Target="/ppt/notesSlides/notesSlide38.xml" Id="Rb1564ddbab914a1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831969c08949cb" /><Relationship Type="http://schemas.openxmlformats.org/officeDocument/2006/relationships/notesSlide" Target="/ppt/notesSlides/notesSlide39.xml" Id="R42ece2648b094ca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41e0b1fb54fbc" /><Relationship Type="http://schemas.openxmlformats.org/officeDocument/2006/relationships/notesSlide" Target="/ppt/notesSlides/notesSlide40.xml" Id="R6dda28fe098047b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b33a6807d9425d" /><Relationship Type="http://schemas.openxmlformats.org/officeDocument/2006/relationships/notesSlide" Target="/ppt/notesSlides/notesSlide41.xml" Id="R7441ff50d9ee44f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2d9e2884b402c" /><Relationship Type="http://schemas.openxmlformats.org/officeDocument/2006/relationships/notesSlide" Target="/ppt/notesSlides/notesSlide42.xml" Id="R1e90c76e021740f8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b1199da4944e1" /><Relationship Type="http://schemas.openxmlformats.org/officeDocument/2006/relationships/notesSlide" Target="/ppt/notesSlides/notesSlide43.xml" Id="Rc106dd34ac48459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ec4a89add412c" /><Relationship Type="http://schemas.openxmlformats.org/officeDocument/2006/relationships/notesSlide" Target="/ppt/notesSlides/notesSlide44.xml" Id="Rf9816fe0a66e44d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6a75e11804ce9" /><Relationship Type="http://schemas.openxmlformats.org/officeDocument/2006/relationships/notesSlide" Target="/ppt/notesSlides/notesSlide45.xml" Id="Rc6909d8374de4936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c0b4401924359" /><Relationship Type="http://schemas.openxmlformats.org/officeDocument/2006/relationships/notesSlide" Target="/ppt/notesSlides/notesSlide46.xml" Id="R2918d31ddb4e4651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8d0257701ed4b80" /><Relationship Type="http://schemas.openxmlformats.org/officeDocument/2006/relationships/notesSlide" Target="/ppt/notesSlides/notesSlide47.xml" Id="R166fa52a6db7466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4d68a43fc854080" /><Relationship Type="http://schemas.openxmlformats.org/officeDocument/2006/relationships/notesSlide" Target="/ppt/notesSlides/notesSlide48.xml" Id="Rddd8c85aef484b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9449B66-A1A9-4106-85A6-4A198890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85D0C90-9809-40A0-A718-0FA3D0B2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8527F7B-DFEA-4A07-BF45-E4D36EB2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开源实践与课程项目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4BB4CF2-C0EB-41FF-9E5F-D181726A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把一个系统问题推进为可评审的补丁与证据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7A81BFC-2E04-4F74-9297-48C7DD9F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9651BA0-A7F5-4DA4-A447-E1825F31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35153DF-2CF8-4F8B-8F01-CA77E15D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899927E-7123-480E-8BE6-A6F355B4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8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63AC128-B4E8-4A42-8314-209EC9E72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5D8E525-B38C-4D6B-8CBE-00E1EEAA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409449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8226A41-609B-457E-A141-12CDF80E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8D9D39B-A58C-4EEE-A612-92C56B53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9EDA50D-2405-438C-95E4-8040F9B9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D1511E4-6D5C-480F-8A8C-F78D82D8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最后一讲完成从问题到汇报的闭环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012BA50-BCF0-4AA4-A354-6A58A220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76825B4-17E1-4696-B65E-54BFD035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DB2651A-040D-4886-9912-4723CB0F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开源流程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65133D2-E3BF-475B-B46F-AF57E772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A850B3B1-02CA-47E9-B8A9-A61C72CE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1616FE5-2FF6-4954-8571-C4E5DBD3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2249FB0-BD76-4831-AF67-4FC4D280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Issue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6D964B0-71F5-4A1E-B7EC-3225B2C7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105D2F4-887D-44C9-A0A9-3E5EFF6F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BBA1212-898A-49E3-8546-7BD2866C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C6D559E-94C2-48B0-A52C-7CC76CA5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项目工作坊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DEB18223-FD5F-4248-9E6A-B1386BE6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8860785-D605-4834-B1BE-F61734F4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4C1C5D8-90F5-4F48-BE37-E7E5AD5B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7599EDE9-B24C-49E2-82B5-BAFF10B0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90–120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汇报与互评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D827666-6BEA-473C-8AC7-E84E39D6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课后应能提交一份可复现、可维护、边界清晰的课程项目。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9301309-A918-495F-865D-BC65A24F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6AABA0A3-3169-4FAE-A4EC-157CEC4E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361967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134655-2FBE-4DC4-B53A-16440DFF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95BEF0F-7F35-4B9E-A37F-E5F04CC0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56EAB7C-186A-4126-ADA0-9E2C45D5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Git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工作流的最小对象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49C0E99-DDFB-45B0-BEEB-3CC1E103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D1DB54E-015E-4E62-8311-1975A9C8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课程项目只要求掌握能支撑评审的部分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16471726-8334-4A27-A4B3-E8CDC9A3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FB6F421-D6C4-4337-BBDC-D37E15B3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9D8BA9C-5537-4190-8D93-E32DE30D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branch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隔离改动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DEAC7CF-2C10-496E-BD30-E9C014BA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8A06291-84DB-433C-893E-8E25A14B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938BE52-1AE6-425E-BED6-0E67986C4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20ACF39-D4AD-4044-B74A-689FAEBC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commit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记录一步变化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675CF88-A159-4628-AC20-2E5A7BF9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56986755-914B-42A2-ACB7-20C523E0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16DE907-FB56-4316-B0DA-CA63D0E5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A19685F-419E-403A-94AD-B9BE4313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push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发布分支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304763D-2D7C-48E9-A97E-4F0052AF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7506492-4B4E-4D62-9FEE-D9F1CCD6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97BE981-C027-4236-B5DB-6987872E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3260D63A-619B-4EB1-A4A7-3F5BD829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请求合并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A10D6E97-CC76-4056-994F-8A637EED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05C0E2E-F8EF-4170-B4CF-5F7FE403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F931BBDE-3200-4E7C-8A09-6CFE5FE5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22C2B5F2-2CE2-4ED4-8AD5-72F91FCD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review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讨论证据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7BAC1066-B11B-49A7-9515-A93F4CE8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commit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应能解释，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应能独立复现。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0C94DF7-A9E3-4B17-9A33-CFD74DAE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78818580-95AD-4923-9DF3-E6F8DC25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083785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3969182-54CE-4851-811E-D778E57D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B062C01-07E9-4F4A-927C-DC5A5DE6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D8F9C8C-DD12-4EBE-92BE-D4FA8EAC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Issue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的可复现结构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ED8DC94-9632-4AF3-A5A7-1BBBAA87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D36C57E-41AB-452C-AE82-5075F28B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97A66E6-8703-47ED-85AC-AB3A4CF9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环境：版本、硬件、驱动与启动参数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103CCF5-B6CF-48F0-80F6-F16D8C83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A2A34BC-B9C5-44D6-9F72-4680B15A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输入：最小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prompt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trace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F76ECEF-D0E8-4A2D-958E-44BAB2FFF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398E496-A41D-42C6-8C8F-311C2C98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现象：预期行为与实际行为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BC3A30C-3DB2-4FE4-817A-82556ACF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293FDC3-DA3F-4DF0-B022-9A8EE649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证据：日志、堆栈、指标和复现频率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E97A1EE-A31F-433A-BBA1-D1B679CF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376979F-D256-483A-9E05-294E8473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6547D34-C872-418A-8257-6261BB9E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先让陌生同学复现成功，再判断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Issue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是否清楚。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59947BB-BDFD-42F2-8798-495A1695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27AA493-A127-4B61-B87E-72FC7FFC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348743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3941028-76EB-4E13-82E9-05F11A76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1373A4C-4A01-4031-8FCC-E4FDF67A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B229068-17DC-4C15-8E76-BC040096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单元、集成与端到端测试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BA2BB03-8CE4-484F-8198-762E8FA0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2717C1B-D953-4644-B758-BB723F73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局部测试</a:t>
            </a:r>
            <a:endParaRPr sz="20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C29D16E-CFCC-4F9C-B530-C920E9C4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单元测试检查调度选择、块表和状态转换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F3D40F1-AE0C-4CCF-AEC7-EC9B2CB2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运行快，适合公共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CI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B949CE5-9175-4532-AFA9-78D0A2E2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可以注入异常和边界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8AAEAA3-EB96-4D68-8C4F-8F7DF938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系统测试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3F31C1A-E3DF-4D7D-A626-E5278148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集成测试检查组件接口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4B3BA7D-8083-44B6-9668-2252196B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端到端测试检查真实服务行为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25D3FF2-18C8-4221-B559-2CCB785A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硬件测试验证设备特定路径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646224B-818C-4291-B77B-E095F995C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测试层次对应不同失败范围，不能只留端到端脚本。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8E93339-B09E-468D-9039-324ECEF3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D79DE20-7416-47D0-AE26-EA0F1CCC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62859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A23B989-AC7C-4A9B-9B2F-45210E6E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53641CA-D952-409E-979F-04ECD579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5CF53CE-84A3-405B-8CA6-A4ACF986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一个最小补丁的证据链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043F742-897F-478A-886B-E85CCF86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F544BEE-EC0E-4DEF-A12F-76C7D983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例子：修复取消请求后的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泄漏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86984B9-75B2-44F8-B706-DBA8B7E0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0FDFEA1-FE8D-4BAF-8628-EEB1A847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复现：反复取消请求后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free blocks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下降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定位：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finish/cancel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未走统一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free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路径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修改：让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cancel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调用同一资源回收函数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测试：取消后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free blocks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恢复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压力实验：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1000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次取消无持续下降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140F206-318D-46F8-B02B-1E693187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补丁大小不是唯一标准，关键是原因、改动和证据闭合。</a:t>
            </a:r>
            <a:endParaRPr sz="17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03C24F17-B36D-4C57-B0FC-2C025B1B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C3A1F94-E08D-4523-8F71-D3196197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859602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5CF89B7-3761-452F-BC46-12656BC9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4EA1FD6-668A-4BCB-A71E-20CC15F0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课程项目的合格问题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DD0C243-31EF-4EC6-A258-2AE0E254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E9E7E4D0-7E1C-4E85-BBB1-4BEA1932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5E5D5A-63CA-4F0C-B8FB-6A876C1D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能在现有推理引擎中稳定复现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849039A-BD8E-4468-93BC-EE6A0FCC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CBC0081-DD09-4D91-9086-FF9FAF87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与请求、调度、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、执行或平台路径有关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2EB31EF4-DFA5-4731-BDC5-1B95B0DE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10DCC84-4D99-4038-91A6-EC480523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可通过小规模实现或实验验证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77AA3A7-B4FF-4832-82B4-DD0BA232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D4939E7-E22E-47E5-B3FB-9106BA06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范围适合在课程周期内完成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FB35673-78E2-4453-AA64-B087DA7E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DEF58B3-1CF9-489A-A542-F1CAF50C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C33C2F5-964E-46F0-9155-EE9597E7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优先选择边界清晰的小问题，而不是宽泛的大目标。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0BA5525-D56E-4FC1-B9C8-AF239408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E8B2893A-935D-44D6-9958-263D0FC6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539597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77ED0B3-05AA-432A-BF8A-5A796D25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D2CEFFA-7A7E-4D7C-859C-5DF5AD0C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Issue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BACA054-1724-4445-9615-60746C67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EEE05D0-14AF-4865-B2A8-B21636CE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每一步都产生可评审证据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869AFE57-755F-4815-B95E-83F38D2C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B7A4B08-B3CF-402E-ADF0-46F4A13E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8F49D2D-2EA4-473A-B4FC-82FB61F0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复现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Issue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4CE317C-5A57-42F8-A479-ACC80750D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9BDB250D-31A9-41EC-AFEA-374752B8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DEE2D09-313B-4074-BD47-82355887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71BB083-BEFE-4301-8303-4E522E70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定位代码路径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1BD576F-32A7-4547-AEEA-D9B08878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882AB158-24E5-4A7E-A03D-909DBBC7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17468C8-9980-4187-814C-B951D1F5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6F07EF0-9AAC-4FBD-A8F4-1EA12137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提出最小改动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7570E10-1C74-48DE-9354-0F2700F4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FC5E523-B28C-4C45-8FC3-BDC63FD1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3A134F88-4CCA-4263-82E0-D1826949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784804F-D134-4F6E-887B-8D314353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补充测试与实验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B40D8F9-B48A-4A3F-AA51-DE492C19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0BCB95B-8F44-4C33-A7DD-78B2163C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AE256331-EABB-4E5A-8EAB-89A5B17F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F5F47714-E220-4397-9A11-A4E47C68C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提交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与说明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E2A6039A-E29E-4B62-89CB-E7CA7BE8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先让别人复现问题，再讨论解决方案。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D61C27C-4E77-4CD0-A9F7-CE94A90F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026C408D-BBA8-411E-9B0B-276A393C0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65703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60F719E-557A-4C5D-954D-24BC9FDC4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836FBE9-C8AE-40C5-A24A-98D7A0B9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高质量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Issue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BFE1D22-9D21-42FB-A997-AC4BF336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7BEECDA-E355-4389-8087-F4B43E81B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91FC302-1F19-490E-954C-3E29E4A96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清楚描述预期行为与实际行为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35AB9E0-8D4F-4F55-8624-2F403E4F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34BE9EC-9E6C-4AB2-AA62-D12F43F0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给出最小复现命令和日志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A7B000E-FA6F-49A9-A14F-4ACA036A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B35F729-BCEA-44DD-9976-942FF9F4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记录版本、环境与硬件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5D8908C-76C1-4B4F-AA4B-5D218A6F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598ECC3-C07B-4DDF-9F2F-60F3D2D7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说明影响范围和已排除的可能原因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80F0A08-B11F-4814-9F3F-9ADEFF6C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8D4A508-5AB2-418F-B92A-EB59D8FF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0834A8B-81AF-4CC5-A76F-14A89DA9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Issue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是问题证据包，不只是现象描述。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ACF17C6-716D-417A-BBFF-27C97CF8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BAC787DE-0D51-4094-97D2-C919D127D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247410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58AFA13-93C7-4B0F-B31A-B958ABEA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B4A159A-426D-4271-A04B-77096E20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小补丁原则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59B7488-DE1E-4921-98E6-EC03C406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4AEE7912-7A62-4913-8AA4-D0FDD9BE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F978943-7654-455A-A854-7319BC0E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把策略放在单一职责模块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4D16E11-A2FE-4414-AA67-083891A8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8408C05-89DE-4AB0-8F53-D83BC67E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避免无关格式化和大范围重构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A30E149B-6B8A-4A23-89A5-214C15A3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E49DEB1-9198-4E9A-B80F-A5EF24A1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保留旧路径或明确回退条件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1014035-4D00-43FE-9AF1-F2E9C95B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CDEAF0F-7746-486F-9C80-36C81DBA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代码、测试、文档和配置同步更新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3810933-ACE7-45AF-ACB6-EAA3FB0F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1230F2D-527E-4416-96AD-90DFA4A1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D77D224-4E5D-49EE-8B51-FD1682B1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小补丁让因果关系和评审成本都可控。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12A916F-A651-4CAB-9F54-709B487F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C9FDDD0F-4117-4E06-B67D-531B0E9D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49142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22449FB-4F6A-48CB-8554-BC60D0CF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22E831E-7B27-4268-8EC9-C72127DB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测试层次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D39A2C3-01AC-4040-8208-A450EABF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3B998A8-7470-4242-AFBD-7D477428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公共逻辑</a:t>
            </a:r>
            <a:endParaRPr sz="21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CF6026E-55F3-47DD-94CE-74FCC222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单元测试覆盖状态转换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612841F-B0B2-4BA2-A84A-6299FE2F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模拟资源边界与异常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AF6E810-2E16-4309-9F98-BBDBC0CD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在普通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CI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中稳定运行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6429C0F-9BFB-4E2C-9E43-E4094783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硬件与端到端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DB93B72-7870-4163-BEFF-55B061EF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目标设备验证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与通信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A947891-936D-4E00-A9C0-7DB25B37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真实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测性能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62A9FED-7983-41B4-BBBC-D875726A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保存环境和原始日志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BCA252D1-0494-4278-AC5A-DE373810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公共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CI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与硬件实验承担不同证据职责。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C00A83D-06B0-4B0E-B890-B08A2138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4218EADD-AE57-4122-B980-D273929C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93036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9B1692B-83FB-4DCC-A875-F80B4B379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4D65293-16F0-4D52-8D82-DDDFB4B7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85A0A15-32B9-4323-9373-8FC1AAF4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近期案例：生产级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NPU Serving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B195AE3-BABA-4E84-B2AB-372BE85D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A420F258-47E0-4886-AB61-71D5EAC0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DEEPSERVE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USENIX ATC 2025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4B02F7B-21BE-4332-8973-FCA9C0B4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问题：大规模平台需要同时处理模型服务、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Agent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服务、冷启动和资源调度。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85E89C1-1EBE-4F90-A424-0592B096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方法：系统采用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NPU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中心执行、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混合部署调度和预热等机制。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AD847CB-CD0C-4AD6-8DE4-0905CA0A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会议页面说明其在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Ascend NPU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集群上运行。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2F88BA9-EC82-4652-A80C-5397323D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BEC28C6-070F-4178-9F2B-4B86F26D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C52C66D-78B9-481E-A12D-91CBB1E3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平台案例要区分公开机制、生产描述和可复现实验范围。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C130DF3-7589-42F3-B034-65B98997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https://www.usenix.org/conference/atc25/presentation/hu-junhao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D3456DD-1C74-4014-8D7D-338520BB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243D880-0594-4BF4-99E9-1447F3AD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060862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87F0E79-3700-4F2A-9D8D-F88B1588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0580AE6-671E-4A6C-856F-120DA1C8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描述结构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9B38A79-6F26-40F6-8AEC-F4A6ABF1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EAA8213E-DD5D-46F1-8721-00DFBE5E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F6AD97B-2E3B-4657-BB85-5C91F509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问题与复现方式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38D82C37-8BFC-4216-B1B6-2EBF9931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390A6E1-3FF4-489A-8B04-F5E9FE67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设计选择和替代方案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C6A2D4F-7899-4131-8407-BF6FA917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3CB9980-7675-4537-A3F1-86B593E1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代码改动范围与接口影响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C3376933-4712-4C9F-9F88-8DB46E5C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B2AE770-345D-46BA-AC5F-235C86DF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正确性测试、性能结果和已知限制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C012A8F-2677-4EEB-8EAB-EF18CF6D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5D7B6B9-EE90-4AE5-885F-05137125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74843A6-762C-4E0E-BE39-BC1C5AC7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评审者应能从描述直接重建因果链。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CCA204D-D195-402D-8293-A2FDC209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FF92B021-A3F9-4CDB-80AD-CCBE3FCE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846558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7E4FBF0-0939-4922-91E0-DC8A8B6F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9780451-AF64-48A9-A186-76DBF4FD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上游同步与平台分支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FBDF762-3C9D-4A96-9614-F35A674D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163433C-CF86-43AC-B498-80CC7FA5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6921E16-B509-46FA-80B5-AEEDFB79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先基于清晰上游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commit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建立补丁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848F014-8BC7-442F-94BD-4090875D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E7FADBF-89F4-47E9-810F-6DA68C20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平台差异集中在适配层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4224DB2-81FC-4567-962F-A8D61F24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FACE4B9-BD78-4754-9309-133B02A3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定期小步同步，及时处理接口变化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E92C8E2-5131-4C4F-952E-EC3694EC9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1E48570-9526-40FC-9103-5BC0D5A8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记录无法上游化的原因和长期维护成本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60B6268-B8E9-437B-93B5-1F8C2AB1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25D020F-3512-4C0F-B222-A10C16A2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C282D8C-3403-4F82-B138-D45A5741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分叉仓库的价值取决于能否持续同步和验证。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12CEF1A-FFC7-47B2-9480-C819E744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1515E0BC-8C5F-4B98-83F1-B6954A3D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7688569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C763FF4-8D2E-41B5-BD58-971F1652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0CD57DA-46D4-4FFF-B917-36F3F240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项目证据包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AC145D4-E204-4404-A32C-9D163637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423306C9-3DC9-4DD6-AF9C-F46ECAC0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0C033A4-0FAC-47DF-8EB2-D0B3156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README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：问题、环境、命令与预期结果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137F4066-91E9-481B-8F09-50E1F88C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A5334FA-11DF-4239-BBFA-F0F59F4D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Patch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：最小实现与测试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64255F82-27CF-4840-83C5-65E8F52F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8B188F0-17CD-4E5C-B3DC-39A65127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Raw data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：请求日志、系统指标与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profiler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输出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789CE119-2572-4BA8-ACC2-427D9CD2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B51A5F5-76C6-43C3-A945-9931B64B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Report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：图表、解释、限制与失败案例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AE71B55-093C-4F6E-A94D-88530138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E7B44D3-5F10-47A7-B3B8-A9AA99B9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AD2E9F8-B621-4B76-B108-5363211A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报告中的每张图都应追溯到原始数据和命令。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4454806-C718-44D0-9C3E-CCABAC3C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C3B98E5A-3F5E-434B-BE43-48C95846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244523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AD17A0A-61BA-4747-AFC3-B5E50624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02F7FCE-5B18-4B9B-B2BE-F3236394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ADCFE40-E1B0-4044-A4A1-884D2D2A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近期研究：故障后的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恢复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0FFD0A1-A5B2-4FE1-871C-9A1A1A6E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E9057A6-FDB7-4CCF-A2A0-369DAF29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GhostServe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MLSys 2026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B8AA890-F0FD-4914-B245-8301E824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问题：设备故障会丢失请求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，完整重算或全量复制成本高。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BE33867-600C-43BD-9761-9F422B09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方法：通过轻量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checkpoint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在故障后重建丢失状态。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810F17D-6DD1-4A81-9695-7FD63B97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论文报告：论文关注容错恢复时间和正常路径开销。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65FE99C-ACEC-43A7-9C73-E5A063F3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D49F29A-B3BC-4640-BD57-7FC7234A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7E2F6CC-F193-4F2F-B402-F7F292BF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课程项目可复现故障注入与状态恢复逻辑，但不要假装完成生产级容错。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BC208F1-BCF6-45DF-BD9F-4CF7A372F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https://proceedings.mlsys.org/paper_files/paper/2026/hash/d99e8e80a6c41e148db686918dd7eab3-Abstract-Conference.html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EA1E985-553D-49D9-84FB-D3B87BAA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63A734A-B6D6-4883-A1C7-D6326273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800672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CEA87C7-F47F-40E3-8261-C452C9B8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17B97F1-0859-47D1-8E9E-B65FE84E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项目汇报结构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07323DA-C1A5-48F3-97AB-60064031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9C2A270-92B7-4C23-B2D0-155FCF82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12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分钟汇报可以沿请求路径组织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1C1BD91E-C8CE-4DC1-A301-84225915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372B4BF-8AC0-490E-9C65-03D50B5E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09E3552-5905-4949-8F2A-4A6B0092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问题与场景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D03E2B7-97BC-415C-BE12-C5E07357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3903E41D-8839-4305-AC02-9CBC0B47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7AE6617-C1D1-4C80-9C42-153D41E4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DCC94E5-9D5B-4F3C-975C-F465A1F3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代码路径与机制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5CBC662-17F3-452E-BCE6-9F0B327A8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1341EAB6-FFC6-4525-AC10-DEA2CA59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9515FDF-06D4-4876-9FAB-004C3AE8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3B58D8D-FC98-4DB8-8293-98C2028F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实验与对照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43FDB43-6C6E-46EF-AAA0-99189D42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A88F2A1-2B78-4607-B7DB-B57914CC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E02C30F-C5CF-4B84-8E4E-BA842F14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10A28CE3-18C9-4E8A-8D9B-BDF28220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结果与解释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492DC5A2-31BB-4285-8931-298746EC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324300E-F271-42FD-B297-DD3FF52C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CA512A20-E841-4A66-8073-BBF3743A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FBE258F7-2A30-49F1-B494-3824219F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限制与下一步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C689D097-8EA4-4D1F-9B3D-4CD8DED8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用一条清晰因果链代替功能清单。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11E2045-D810-4848-857E-D3EFCA79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E285B733-A743-4FA4-87A8-F0D8F566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725919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31E2F28-9B85-42E7-9117-0A82A677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F178678-F719-4AD2-B0AD-974A24DA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互评问题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F55367D-5ADB-4590-8C88-1E5ABFFD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76B63F5-ED73-4752-B4CE-C5F2B215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183987E-5EA6-468C-8361-6F19C371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问题能否被别人复现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3E630F4-36EA-4367-9C01-C3411706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893871E-3DC9-4D05-9FAF-B095DEE5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机制是否真正修改了瓶颈路径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C98DE6E5-DB1C-4B0C-BAA8-707B81968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F45494A-7DB7-4809-B9EA-DF386BE9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基线和工作负载是否公平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710DA49-8E3A-4D93-B650-B7D14A9C1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3FA4C8C-8400-4D2B-B264-26704E028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证据是否覆盖主张，限制是否诚实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7BEC6C4-E23F-4E28-A5DF-10BE9F41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F3F5971-7398-42FF-BAE3-F46C5F5D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9B9CE55-DBFF-47C8-81CD-23DEF56C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互评针对证据与边界，不针对展示风格。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B453184-EDE2-4227-AF2F-E6C881F0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CA9176C-977B-4047-A637-5BF8C7CC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1653186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EF1580D-ADAC-447E-A40C-47F327B3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EAD4436-6A2B-47F0-8A9A-CDC1896C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常见失败模式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6FB1C06-5001-4B7F-9B85-C386548A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1DD0493-3775-4026-B0DE-0440D15C4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48F0669-5157-4B08-87C2-AFA59436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问题范围过大，无法形成最小闭环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CD37208-774E-45F8-B166-D5FF2492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D8D6401-FC1F-4719-A464-877D93B3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只展示最终图，没有原始日志与配置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296E2B1-1AD8-49B5-AC7F-C1EF6125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F12475B-65F4-4F5F-AA19-88F26A83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优化了微基准，却没有端到端收益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9B18C58-4297-4E91-B271-8D5C96B5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3A7BCBB-4F30-4721-94BE-3C65F3B4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平台结论来自回放或推算，却标成真实运行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44352F5-0978-4D80-B95E-0E2D00F9B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1C6D809-39EB-41BC-AD11-45C61C18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C876C4A-C2E0-4B2D-BD8D-6EF6ED52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失败项目往往缺少可验证的中间产物。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CC36906-CFE6-4A4E-AF2D-6BACF4FA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5BD33E14-F5AB-41D7-98C2-3D8879FA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50596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707F707-CD3C-4843-A54F-C44E34D8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32A0BD8-ACD4-40A6-B5D9-DBB89D55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24D9A0A-B6F1-430D-A7E3-0C4E436F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评审者真正需要什么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333C8FA5-9FCA-4AFA-B7A5-5E2C439A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316E971-8D9A-4C26-9EA1-E94BC355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BD07826-E199-451D-996A-351F5BA9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能复现问题的命令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405911D-06C9-4F13-85C8-2823235F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197C544-0B1E-4D0B-9F49-CC261B4C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能看懂改动位置的代码路径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FCA4F257-B404-4826-8768-1BE5F45B8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8E58884-0460-424F-A799-0B320DD8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能判断正确性的测试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77DC5ED-C931-42FC-97B3-8FFAE004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45D4C1A-F0F1-4B2D-B2AD-97E094C6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能判断性能主张的原始数据和边界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AF36667-F3DD-49E2-928D-433D2441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87676B20-6E29-4F1C-A381-61F3F6D4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5DC1933-F7AE-494F-9011-453DB2FE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展示页面可以简洁，证据材料必须完整。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2CBFE61-4F47-46E5-BFB9-8641E499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FF88D8A-EDBD-4936-9AC5-1D151787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3037826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8828780-3981-4694-A5BE-DC21C622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D32BDFF-2E54-4DA8-908E-E254C160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课程知识闭环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B4834A7-A2A1-4179-A086-94204BEE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523763E2-3220-4BD3-B7F3-878C03B7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09A0454-CFC5-4764-9910-426BE810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请求生命周期定义观察对象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1FD80AC-DBFA-431D-AA61-CA5645BD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07196D7-F2AF-4B43-87AE-6C28B4CA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解释主要系统状态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6B9F4A5F-ABB8-4E4F-AAC9-58909DDA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A3FA1F1-B4B3-428A-A087-8D4BD9CA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执行与异构适配解释硬件路径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AA7EF87-793B-44B6-AE63-20C256D6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4C8ECB1-C6EC-465B-9A64-63778BF4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实验方法决定结论能否成立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BACF4EA-7928-407B-A8FB-CD1CD84B2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689270C-3BFA-421D-81D1-90940797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3C7CDB6-0094-4193-A92D-95F523B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最终项目把前七讲的对象、机制和证据连接起来。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1CB62DB-94EB-4658-ACE9-3A3E33A2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D618CA32-4BB6-43D1-841E-642EB3EB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7498268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959E636-231E-4330-AD98-9CC6CB57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C0E7A78-EAD0-4BA1-B462-14FC081C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2E62ED5-110C-4DDF-B12E-2C52836A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初学者项目的范围控制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02DE64E-5171-4B5A-9A13-4560E16E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FF70617-C113-43FA-9A13-EC949061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84569F3-251E-4C8B-9023-92760D95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只选择一个主要指标和一个主要机制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72DFC06-2371-4725-B7BF-D81E7121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B23155E-78CA-4A90-BF75-CB9E8431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先做最小规模稳定复现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78B7F934-9AD7-47AC-9B70-DB5F6013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6DA177F-8E08-40A8-B218-743A3D562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保留失败实验，它们帮助说明边界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E659D176-004F-4A16-AD81-F3BCE0D4A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BD5D641-6147-4F79-B505-1C1DD32B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若没有真实硬件，只报告仿真、回放或设计结果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BD2BF55-65C7-47E1-BBC3-41FDA0DB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0F4D2D3-522B-48A4-AD33-BBCAC7AA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C907976-359D-4605-ADCB-AE6F3B90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可信的小闭环优于无法验证的大系统蓝图。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C96D05A-28C8-463C-838B-AA1AAEFE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B1BA22BE-5F08-436F-B620-6B7C9B9C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84416894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63E65-9C43-4863-9988-D65DF936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EDF26-210E-4936-BDD9-61149AB0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DA290-33E4-4771-AC30-4B014541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1：把模糊想法变成可执行 Issue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4CDC1-89F5-47EA-A8B7-1D8045B0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把模糊想法变成可执行 Issue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21DF9F-A12D-450E-906C-6044DE70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90AEE5-D7AA-4EC3-B0CA-5519FDDC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A244A-FD8E-48C5-B7D0-E5262F52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FEEAE-EFFF-4526-A360-18B55E4A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251C3A-8600-48B0-8ECD-CF0E394B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C0244-679E-4CFF-AE2D-444B4C70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C25A6-484E-4C8B-94FD-B316F909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从现象、最小复现和验收标准开始定义问题。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E3AF63-CFAF-43BB-B223-AD18F8D0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6E7A9-47EE-4362-B045-DFB9EB79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目标：围绕“把模糊想法变成可执行 Issue”解释机制、完成量化算例，并指出关键失效条件。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21094722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CC9EEA-8A5E-4576-A58B-FCE4EBA7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868E3-4915-4F34-95DD-6AF6B2F96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1AF0E-8E46-436A-AB78-74FB74A4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把模糊想法变成可执行 Issue的关键概念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856BF-5E80-4415-880E-ED88D329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C2CC5-1319-4715-872B-F1C96AC7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05BC9-0B56-484B-88F8-BD37791E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21102-6EE1-4D7C-A928-BFEEF71F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81E22-495F-45BD-8C93-64C4BE17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532D31-16AE-4F5B-996B-BC4D48DE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EC4D4-04F6-401E-B610-409A0440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0F1A89-9B28-4804-AA66-24BE8837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A4CC1E-9FDE-460A-B980-3E39E815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好 issue 描述当前行为、期望行为、环境和最小复现。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F8EB28-0E3D-4C25-A2C0-00A5296D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A4F12-7266-40AC-AE6C-0C33DC39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1DF346-8885-4D8F-98E9-95F6CF98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C6990F-FC8B-4EB6-B51C-06B89F5E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性能问题还要给 workload、指标和基线。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5AE9F-A704-4981-9F23-587D46B7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382A4-A2FE-47EA-BD2C-C18B1A14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C7F0F3-8EBC-42FB-9954-7794429F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7B2B28-60F9-4261-A62C-F6E917F55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先确认问题归属，再决定是否修改核心路径。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157086-124C-42AC-982C-220B318C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73CFA3-4BDB-47C0-B969-5CE5E467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438B0-4852-4CE4-B303-601A4CB4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38919C-ED77-45A7-8A3C-D4F210C1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验收标准必须能由测试或测量判断。</a:t>
            </a:r>
          </a:p>
        </p:txBody>
      </p:sp>
    </p:spTree>
    <p:extLst>
      <p:ext uri="{BB962C8B-B14F-4D97-AF65-F5344CB8AC3E}">
        <p14:creationId xmlns:p14="http://schemas.microsoft.com/office/powerpoint/2010/main" val="1184997806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C469AC-D72E-403E-B12E-9818D85E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2CDEAF-42CD-4853-8F0F-70B4F3B2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6E655-1BBB-47DD-A4B6-F77DD193C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把模糊想法变成可执行 Issue的算例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A208A-C7A7-401D-909B-822F8D3F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7D722D-306A-4BF9-A6C7-9EF2CB27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A988D-4916-4796-8847-02CBBAFC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CEC52-6581-4C8E-9D12-D23CAE63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C3EB0-B0B6-4E25-AD01-B90B4116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2E541-C2A3-4DAC-BDA9-5E91FF6B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056CED-AE9C-4515-A786-9463C5F9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B54098-D254-4386-8359-2E0CC897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5BAB58-02E5-4325-A591-0B9E3BDA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模糊：长请求调度很慢。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12465-821E-467E-8CE3-DA9DA0F0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5BC40-1899-4223-BA2A-600ACF4C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7188B-9567-416F-8530-D77191BB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640ED-AA35-4CED-9C16-5BB6A2F6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具体：在固定模型与 trace 下，长 prefill 使 decode P99 TPOT 超过阈值。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C30ED-5319-41AF-B6F8-017B04CD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0F0CCD-3ECF-4EDF-A9F5-9CC18B50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AC526-6CA5-4122-8841-AAE56CC1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6F5CD2-C636-4A2D-AE78-F36FFB09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附最小脚本、配置、时间线和队列日志。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6A509-53B4-440A-BF8B-C5883333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4B28A8-AB74-44C7-8891-C66F98C5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9CC4A1-51CB-4334-94AB-B914597F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85D083-11AF-4431-BAA0-3026D593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验收：策略开启后满足阈值，吞吐下降不超过预设范围。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05ECB8-0FE7-45C9-B835-5A5769C9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818568011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2D0A55-7A88-4A9C-A1BC-574E7E4B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9AF16C-2327-45DC-8074-0EFB8E58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1EE2B-2329-43DD-BCBD-098DE8B5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把模糊想法变成可执行 Issue的完整过程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68753-9604-4187-A5E1-CD865E28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E859B-1547-4728-BF5F-5706FC3B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850C0-3336-42FF-BF24-29BB0186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F6669-C964-409B-AB5E-DBBEB727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3D21D-D6B6-4EF7-9F6B-5C6883F9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AA52C0-F386-43DE-BB45-12ED3A7A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47183B-5E37-415E-A909-E37C80381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EA0FF-B2F6-41CA-95FA-7CC52A7E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复现并缩小问题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A53927-32BE-417B-9588-0F4CD805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75440-C985-4234-A36F-516A3480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9AD51-A898-4833-AD8F-41BE4B33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BF5D9-DBE3-44BA-854E-AFC39F3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搜索已有 issue/PR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16C916-4EB5-4581-822B-5A02A37E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2CC72-823D-4B9B-AE4A-3F9A3DEE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906F84-FD13-4A31-9D31-C1BD06D7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8B01BD-6444-4E23-BCBE-A7429F21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记录环境与证据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90E5AB-9017-4CBB-978A-87CAC9A1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8EF873-465E-4A4E-83B4-D53C048C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EEE27B-4928-45E7-AAD9-3FEFEE01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B6023D-AB29-473E-85F7-EEBC63A8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定义期望和非目标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2B1E9E-DD5D-422C-891B-9FBA7328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887104-2BEB-4338-9922-DE84D4AF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E20002-3F00-4CD6-A447-5ABBC69F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4A6830-9F0F-4917-B75E-F8C34A8C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写可验证验收标准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B8E2BC-436D-45C2-9DDA-D9D390F9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F0FDD7-3A31-41A8-9AEA-EE68A366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209189469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B42B2F-F4F8-4216-8ED8-E1C3E2B6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F2277-F425-4917-B0E3-A7C8AE3B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66499-B02A-43A0-A2D1-5520C8BA8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把模糊想法变成可执行 Issue的常见误区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4F5D42-BB5E-4D0E-8479-2D1E2B01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967C0-FC46-4C73-B347-E685BFF6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0B387-C424-4A16-A36F-5588DFC7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E8DE8-C88A-4568-9BDC-FB338453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E1C51-E9CD-48C7-B020-A88EDC7E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5E8265-BA36-451E-AE3D-8ACC2C39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CED6B-5C1E-4D8C-90B3-78286254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03ECF-0304-41B3-8FE2-FC0170DE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把解决方案当问题定义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BF6698-BCE3-4282-83D0-B458CE24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D5A92B-CD3F-40D7-88E0-217BB4C9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8CC03E-DFC4-4E3A-AC70-F1E85662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缺少最小复现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2FD52-3C17-4EEE-B5A3-068E2D4A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B9CB4D-1C73-4517-AC35-2F147A35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F547ED-875D-4D40-957F-BC4705BF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性能数字无 workload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F2AB8-726D-4AAA-97BB-64EE8F746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44E6BA-E002-4625-99F1-66DE14EB4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D8B4FF-C13E-4ACA-A718-A3C1F39D3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issue 范围过大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C95BA-0958-4D27-837D-C7BDA99D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085968288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44449A-A3FA-4CFD-8A2A-BAC0A815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BEA1E-E2D2-4B7B-A0B1-93D5F5C3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715C15-C267-4F6C-B358-6FDC29FF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把模糊想法变成可执行 Issue的课堂讨论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95866-E926-4FDD-8F5C-6B7C718B1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FC76EB-5015-43DE-A4B3-AF287127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23EA9-6EE0-4EFE-AED1-46043DE6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47890-0EB4-418B-B645-9B605D56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42EE6-29D2-4F98-A09E-B16E9720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46C43-93FF-41EF-B2E2-45B2CC4D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E70F7-B59F-4D9D-AD46-92CCF56E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3A719-7FDE-4C0B-AF07-83E9AE99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FB0327-A699-42B1-B9BC-797CFD94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issue 的最小四要素是什么？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7016FB-4236-43A5-89EC-CF44C5BA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72915-3CAB-4BDE-A6B9-7385EA43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C36FD-FC74-43C8-A1E2-0DAB20F5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B1B72-C15A-414E-9EBF-2D81129A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为什么先写非目标？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18D8F8-73F3-40A9-B810-ECF14BA0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DA7612-A7E8-4C9E-8A80-6B5D17A0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BBCB08-FDDE-48C5-AD6D-9CF0B426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CC28D8-A1B1-4499-ABDA-A8197297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性能验收需固定哪些条件？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2CCA3A-4F8C-441A-93E8-26DD6204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E7F415-4047-4B7C-A978-CC83B433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本节结论：从现象、最小复现和验收标准开始定义问题。</a:t>
            </a:r>
          </a:p>
        </p:txBody>
      </p:sp>
    </p:spTree>
    <p:extLst>
      <p:ext uri="{BB962C8B-B14F-4D97-AF65-F5344CB8AC3E}">
        <p14:creationId xmlns:p14="http://schemas.microsoft.com/office/powerpoint/2010/main" val="492720450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2DE01-ED7B-4241-AE24-E4D672F4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CE6EF-5B73-40E7-B32D-7444B167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373D22-A06A-435D-9636-50850280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2：设计最小补丁与测试矩阵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528E1-C1E2-4005-B62C-119714AF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设计最小补丁与测试矩阵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ADE16-F860-4D68-B20C-3C47B522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E5B9F9-867A-4E8F-8557-0E39529E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908FB-1785-4CCC-BC57-8BC5B6EA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BEE156-77B8-4961-B51E-27ADB15F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D0662-9815-4BF4-BABA-61476454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B874B-226F-4312-A15F-B082044F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ED35B-5489-4E8E-ACFC-ECE94A4D9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让修改范围可审查，并覆盖正确性、异常和性能风险。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F3259-26ED-4E5E-9F6E-ABBF7C9F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7F760-8D90-4E7D-84F2-D4A85ED8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目标：围绕“设计最小补丁与测试矩阵”解释机制、完成量化算例，并指出关键失效条件。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50716608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A5024D-1B3E-4E7B-81FB-8CA3672B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78763-5603-4283-8A9A-80ACD026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30C964-3F89-4EF9-84DE-E422E592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设计最小补丁与测试矩阵的关键概念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39875-ED43-49FA-BCBE-BFA59CEE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B2B65-D42A-4676-8CC0-D44CFFF8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FF928-C7E2-4ACA-A6E9-B86E257F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EEBF40-6904-4F8D-A6BF-18522054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8FB6E-948F-4AB2-BCAC-4B1F1DFA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A85B8-37D0-4705-A689-1A68CE94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428A6-702B-4AE6-AF05-AAEC2511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AB9E1F-AE7D-4DFD-BC57-70808E76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60428-962D-4D10-9D37-B53802A2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小补丁减少回归面，也便于定位因果。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25F75-B6A3-47AA-9108-39E8B9A2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D0B671-C289-4E90-B516-0288C2F4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2AE03E-C82B-44C0-B8CB-0C64412B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5FA3A3-0D4E-471E-8236-0FFEC2C5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单元测试检查局部不变量；集成测试检查组件协作。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82AF9-4B21-431B-820D-528F9236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7F666-ABDA-4B6F-B80E-2319A732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8877C4-2847-4D51-AFFD-C5BE1EC5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337434-ECD1-4E75-8DC3-4CE83B92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端到端测试确认用户可见行为。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78EAA2-44AE-4D8B-AAFE-E44275C9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F8BD8D-B09B-4AB8-9AB5-BDF42AFE9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61A26-C173-4C23-A7C5-1E6221072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325301-93B1-4411-8BB1-642855C5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性能测试应独立于功能测试，避免不稳定门槛。</a:t>
            </a:r>
          </a:p>
        </p:txBody>
      </p:sp>
    </p:spTree>
    <p:extLst>
      <p:ext uri="{BB962C8B-B14F-4D97-AF65-F5344CB8AC3E}">
        <p14:creationId xmlns:p14="http://schemas.microsoft.com/office/powerpoint/2010/main" val="457583664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70ACFF-2DFE-46CC-9F8A-32776C78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784B6-1611-4875-8C11-A55D5C89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337FCA-60D6-4113-A292-BFA0C195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设计最小补丁与测试矩阵的算例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35C90-19F2-4791-9E6B-79D40CC3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861D44-B3EE-4A70-B500-8C2F59FA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BD1040-F55F-49E7-9D94-AAC920E0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774F27-BF2D-4C14-98A6-679DFF29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3A500-46E6-415C-8A51-84675E67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D95A5-D60A-4F13-B599-DB60B11E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5B8CE-78D6-42FD-9291-590633F2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83143-2178-4C54-AC13-EF9D7798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94962-94E8-455B-A273-2171DB43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为取消路径补 KV 回收。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11C24F-7CD0-410E-96E9-324D5829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997A1-A627-43A9-A389-56B0D49A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A1F385-3629-4B85-901D-3A306900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DC9E20-AF3C-4BEF-AFB8-0F9745BB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单元测试：重复释放不改变空闲块计数。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6B9752-DF05-4E7A-98B3-CEF808DB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CA7E54-2669-4B48-B455-377A6034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67BECA-D8B6-4C84-B0EB-BB8BECA7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A6E18-C32F-4335-84AB-50CD34DE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集成测试：运行中取消后，请求从队列消失且 KV 归还。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701614-C2A3-4075-9EF1-CE4C6FC0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6CF895-72F2-4C75-BEA0-08BD407A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E5B4E-4A7D-445B-9085-6468442E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6690DE-E77A-4B29-AF15-D0A3A804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端到端测试：客户端断开不影响其他请求。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2A4569-AC99-44A2-97FC-53F592A44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17149529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525CA5-06F2-499C-91F9-028C74B7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852EE-0919-4BDB-BA74-720197E4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A302FB-0B87-4A3F-8C04-D1359642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设计最小补丁与测试矩阵的完整过程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FD358-535B-4136-9DB8-6BB1CEBB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80A06-A029-4095-95C7-DE93631A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9C65C-A402-46D2-8E6C-1720F29D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61AEF-CF95-4BA2-8F43-379FEAC6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6FD43-E1FC-4D4E-B31B-B0867EBD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A1F7EA-B7B4-4C8B-BFB5-CC46090D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7C2B2-60DA-420A-B45D-C1ECB09E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CA3D7-74E1-4114-AF4F-F70ED2C2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列出改动不变量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FBFB3-B83F-485C-9F79-638E762E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6164CB-F739-4FC0-99EC-4EB1C257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C01BEF-C525-467C-967C-7BCB2F0D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B54A4F-0BBB-428B-A159-7F0DFCD2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修改最小代码路径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65A9DF-C0E7-449D-BF8A-D93EF5589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C40270-5F35-4C94-A3F4-B8C3B16E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51AD3C-F68D-4D13-A724-D921B67D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DA7D9-9449-48CD-8E46-75DBD779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先写失败测试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D2A8B9-755A-402A-B01B-DF3DE38A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EFD000-B8E6-45D6-9183-821C63AC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08FA0-B6F1-40EB-94C9-FE1DBC95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1EBF55-F4C3-4AD7-A063-EED37597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补异常和并发用例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2C9A96-316D-42D9-A593-DF16E05F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1DAE19-B6FA-40A1-B780-050890ED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7912BA-401D-4B7F-A15A-09A7BFEA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5D8E2A-3064-49D9-A9DC-BC06C718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跑目标测试与回归集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79FE39-5DFA-4977-85D4-1B156C1B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FE7904-8AE8-4CDB-BF89-BF5BF7A1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2974268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BB0F3B-C321-4899-957B-78DC3E29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70BCF-53FE-4B75-A4FA-AEDEF897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CF8A2E-5C98-4E9F-9C56-BCE7A16C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设计最小补丁与测试矩阵的常见误区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0665B-8B84-41E5-ACDF-8F4A1717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5A864-3959-4C78-8881-77112CDD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98F7D8-F7BC-45F0-BEFE-E5E29BE0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E0C72-0AB5-4ACF-A0D8-DB42CC76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AE09E4-0D8B-4B48-98D8-DC093B6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DF9DAB-28BE-4D06-8ABA-1AD96B9D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F4B3F-4232-40BE-A8AD-C0454565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AE5158-DF3F-40B5-A742-3E01F096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补丁顺便大重构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58742-9C1D-4BA3-A39E-5E954C73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A8785-ECDC-4DD3-82C3-AFA9E639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FEE93B-352A-4EC3-B018-3E8E56C0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只测正常路径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D9D81-F5B3-4DA2-9537-CD3F2035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36379B-B75F-4542-B1A2-699DF567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A8E1E-07F9-46F4-A58E-B29C40ED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测试依赖时间睡眠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CE3146-6986-44D1-9437-B18DDF9C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95564-8CC8-490F-BC47-7A7D3817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84CC9A-9DC8-4A46-A670-5F66C5FED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性能阈值跨机器固定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253B4E-8BE3-4630-9CD8-8839220E0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612047298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F66A4C-852F-49E8-9DD5-F859DF19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4F2D5-44C5-431B-9977-6110E487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F9C90-7CC7-4D5D-8B5C-DB8319AA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设计最小补丁与测试矩阵的课堂讨论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C2D70-26A8-4F02-BEEB-CE58B662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E0EBF-1C70-4539-B089-98478D36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FB3A8-6BF2-451E-AC16-ACF2FEB1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02FE5-8A3F-4F7D-903C-47B37B8D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B840D5-2E85-44C3-9EE4-A7A9F391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4AF3B-0358-45E7-82AD-701C65FE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FED34-4BC1-4289-A7FC-0EC0C24C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F92683-D6B4-4E04-BD3F-9C8611DD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15351-7CEC-4A64-AFCC-FE9D4C45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三层测试各回答什么？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C4AAA-27AE-4D51-A4D4-C3EA44A9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DA739-5F14-473D-88F6-6644B573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FF44AA-FED6-4A03-9D39-E107C12E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086FA0-A920-4F92-82F5-5C902F34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为什么先写失败测试？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ED4401-C44A-491A-AE43-3796576E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0B58E0-54D7-43E6-8798-11BAB0AC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35087-E60F-4EE1-92C7-25A56B72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99B3DB-99D6-4A7A-BF98-44DE679A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并发 bug 需要怎样的断言？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F394A3-34C4-489F-AC67-51F5CEF5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E52E1-BD19-4EBC-B670-03A690F5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本节结论：让修改范围可审查，并覆盖正确性、异常和性能风险。</a:t>
            </a:r>
          </a:p>
        </p:txBody>
      </p:sp>
    </p:spTree>
    <p:extLst>
      <p:ext uri="{BB962C8B-B14F-4D97-AF65-F5344CB8AC3E}">
        <p14:creationId xmlns:p14="http://schemas.microsoft.com/office/powerpoint/2010/main" val="1042448948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DADC1-B3CD-4260-9889-92F414E8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3FAD8-55BB-4A94-ABD8-372B7FA6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DC2F46-5C0D-4326-A433-8967C92C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3：让 PR 经得起维护者审查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3AAED-F98D-404B-A435-E1F4A03E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让 PR 经得起维护者审查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03E9D-358B-4FE5-A0E3-CFE0D83C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294A7B-C0DC-4978-877E-B91AB057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1C22B7-6CF9-4DC5-A8DA-9022E3EA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F17B8-E15C-4BF8-A76E-65873731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38FDC-407A-4023-8EC9-F64F6E30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F9FDD5-0BAC-4B17-AA20-2A0D6055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BFDE18-F639-4586-8A16-61A379D0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用清晰证据说明为什么改、改了什么、风险在哪里。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3B6E1-FF45-441F-9DE0-E8F092BD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8F37CE-AD2A-4FD8-8BA0-BB715A34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目标：围绕“让 PR 经得起维护者审查”解释机制、完成量化算例，并指出关键失效条件。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94418094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B594A8-0531-4F95-8BF2-7F394E2C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BF2C94-44B5-4C9A-9D54-77B7641B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72816-E6E8-4129-99D9-719B616A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让 PR 经得起维护者审查的关键概念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9A11E-981B-493E-9E62-E7E846AD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420B50-A40B-406D-A675-F24A8744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73BFF7-63A7-4199-97D0-B95B61A5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368D2-C624-43FF-8F49-87A7D910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E584A1-1B21-4FC0-A86E-0C9C71D2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45AC90-653B-4333-8E00-9986E046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AEEB9-E764-49C4-9555-423D784D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A860E-2B30-485F-94FA-96D418B3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B45873-7448-415F-A946-09BDEF82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 描述应链接 issue，并概括设计选择和替代方案。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91218-CDB2-44F6-B5A4-6548E88D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2396EF-CA76-4EE6-96FA-091E9798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5193C-12B9-41FD-986D-D6887117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A2D80C-B6B9-4D14-8FEC-02C20715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测试结果要给命令与关键输出，不只写“passed”。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F50493-EF97-43D5-8A20-DB540569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1E0DD3-59A3-43CD-B01F-9174F856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D327B6-7002-4BBE-96BF-00AF8A10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D4893A-61CF-49B9-932B-F5B30566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性能修改同时报告正确性与多负载结果。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36D720-9C09-4AD8-A8C5-43C7D964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AC9A7-127E-4ABB-ADB6-3F3ED6F8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8B37C5-7E55-4E01-9A0B-E6B747C1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60A4A9-B4FC-4E8E-BAF0-ACE48780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主动标注兼容性、回滚方式和未覆盖情况。</a:t>
            </a:r>
          </a:p>
        </p:txBody>
      </p:sp>
    </p:spTree>
    <p:extLst>
      <p:ext uri="{BB962C8B-B14F-4D97-AF65-F5344CB8AC3E}">
        <p14:creationId xmlns:p14="http://schemas.microsoft.com/office/powerpoint/2010/main" val="566869719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499145-62A3-41B5-87B1-D48D2E055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33D399-37F2-4134-AFEC-41E7B132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D7F557-6C7A-46ED-B1A5-8BB572BD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让 PR 经得起维护者审查的算例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2B8CD-3975-4BDF-903E-B447D1B4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C8C14-11A5-4AA7-81C5-80299EA5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403A2-15A4-4C21-B115-C6A6C0DD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9FEC1-C036-424E-B970-BC2CCD7E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7CB1F-EDED-44C4-A263-9A983700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6EF03-162A-4B27-8AF9-435C2E00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FB6888-2EEE-4BB7-ABC9-B479A5A2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31960-D64D-451A-B295-5230D778D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70DC5F-F846-4749-923C-FC1D508A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一个调度 PR 改变 token budget 计算。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995A0-4143-4FE0-9CD1-83DB400E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1815B0-EA97-4866-80D5-721B6244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79002D-90B4-4D28-B788-8ED84647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9FE3B-D7C0-4A52-8C66-6D63CAF4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描述中给状态图、复杂度和与旧策略的差异。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65A83E-946E-4E18-B05A-635803F0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4A1A9A-A454-4AAE-9DE0-C20D9897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876E0-C755-4DBE-BC6D-A88B7DDB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A55EDD-9B19-4D70-BDA6-98E6AF23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附同一 trace 下 TTFT/TPOT/goodput，以及单元测试。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75A996-7D7C-4374-BFB3-079DC3EF3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55E4D4-F107-4ED9-9A3E-A656446D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9113B9-CC9A-4350-AED6-4F193C51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983CE2-B412-458D-9F51-E814B007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维护者能快速判断收益、风险和复现方法。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29C4D1-9081-4397-B8C5-6DEFC504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810258884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813823-584D-4DDD-A289-D8044F50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3AA1A-54AD-469F-9041-E9E281FB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09A400-48E7-4394-B173-45FD5916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让 PR 经得起维护者审查的完整过程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D2029-B8DE-4A34-B5F3-4B3E7B4F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B2F793-6CA6-42B5-A6C1-880CAD42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347F4-B456-4C3E-9009-32812DBD4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701CC-456A-4816-80D0-562BB9D2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839799-9CEB-40C7-B95F-6F477FC0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0A1A6-3FED-4A9A-92E1-D10754A3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17B5E-98AF-4080-A09D-804D211B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24EF10-83D0-4B68-977F-A8DFCEC8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整理提交与最小 diff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8905E-B8F3-4D5B-992D-02E482AA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DE1B3-A208-4876-B4C3-897F3EB1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771C8-5207-4361-AE6E-5DC8A9B8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5D92B-7F2F-4229-863A-BDA66F57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写问题—设计—证据结构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9EF4C5-1931-4448-8100-F3CCFF66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193F76-914D-43C4-8398-51436CE8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E65314-2A5B-48C3-970B-B816D3A9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21BF7C-4D8F-44EC-9245-1907115B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本地运行格式与测试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859E1E-B752-4D0A-A670-294450FD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66B20C-16BB-4BF4-83D8-581EE409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906C1-4AA9-4D12-BCE0-E915214D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528718-A381-4E80-A430-A2BA67CD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响应 review 并补依据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764CE7-FD85-467A-B56F-633DB42E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5427BB-B16D-4202-A03E-4401DDE8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050CA5-68C6-4792-A2B6-7CAF1ABF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38E88B-E319-4419-B7CB-41E640CE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合并后观察回归信号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879E23-8E9F-41AC-A171-407124759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6DAFC7-63D1-423B-8111-FE4C01EF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463238028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6B4441-09DB-4EC7-9DDE-3D421B8F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B727E-F4B6-4234-9001-B94ADB05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C3257-8724-4EEA-8745-C3E7B9A0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让 PR 经得起维护者审查的常见误区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0F75C-ADEF-4FED-9DF8-3C4AC152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DCBFA-A3B8-4532-9980-D6C0475A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690DC-502A-418D-8056-3B1A9914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CF78D-520F-4F4F-A796-6AA4EB3E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E4C27-49FB-48D4-91D6-DCB777E5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2213C-6FB2-498E-8405-AAFC7ED7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E7199-E144-4555-A00E-E11DA239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68147-8D48-4C1F-9BDE-3BCD62DC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巨大混合提交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530DC-C95F-4594-8AA7-123784F6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E5B5A1-21A4-4D1A-9F70-EFA48037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0E231-7A66-411B-8445-8BD86DF4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截图代替可复现结果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DB5F84-982A-410D-B405-9B2AC15D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715ED-E07D-4B9F-B89C-F608528D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028489-B862-437A-8171-766E1BF4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强推覆盖 review 修改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48F8C7-59AF-4A06-892B-35575A0A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F1D13-6132-486F-B939-FD8D18CB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38C52B-026C-427F-B07D-52699863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只报收益不报代价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374D7B-7D60-4900-AACF-81007182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290544214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D75F3E-FCB4-4C26-AB68-D3C698F4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B2347-23D8-45FB-A65E-F0B99831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2744E-C431-4ED0-A340-12C6AA34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让 PR 经得起维护者审查的课堂讨论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04346-1C0C-451A-A72F-E2D08175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3EBE8-C05E-43AF-9355-476D14AE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662FB-37B3-4F3A-9E8C-31B6F9FB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B4676-84DE-47F3-A63F-F7AC01A2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FAFAF-6F55-498A-BF43-7327E683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12853F-C4C3-4173-ABB1-C1BAF7D3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A7FA0A-E512-4FEE-BD92-B9442CE8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9F9302-4126-46F9-8AE7-A8039594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4BEE6-4FCE-4A9B-B110-7B2F1592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 描述应包含哪四块？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51C1A0-5E44-415C-96AF-FF0BC29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F3475-CD99-41F5-B420-A67A09CC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D33E0-998A-4CE7-914C-0E40BDC2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2A7F5-5FAB-412B-A3E9-D2184231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为什么提交历史也影响审查？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D3E669-D0F6-4374-8D38-E7599714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E45C9E-6F80-4884-B9D5-45991CA8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ACDF4E-0282-402E-BFC8-23BCD0C1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1B7246-3A27-4182-8C1C-B7E7E25F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性能 PR 最容易缺哪类证据？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E2B76-8743-4FD7-B1F8-DC84C82B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ABECA-74FE-4D12-ADE6-D527C38C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本节结论：用清晰证据说明为什么改、改了什么、风险在哪里。</a:t>
            </a:r>
          </a:p>
        </p:txBody>
      </p:sp>
    </p:spTree>
    <p:extLst>
      <p:ext uri="{BB962C8B-B14F-4D97-AF65-F5344CB8AC3E}">
        <p14:creationId xmlns:p14="http://schemas.microsoft.com/office/powerpoint/2010/main" val="658823288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76E63-CBE4-417C-886C-968FA2D1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56E68-9DB6-423C-94F3-5E8E17B4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34A5D-4F7D-4D58-9DDF-E2E91964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4：课程项目的交付与答辩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097E7-4E4F-4237-BDAC-5C192FE6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课程项目的交付与答辩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5CE87-4832-451D-A6D4-45CFD0F3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01680B-A6A4-405F-9ED4-F28BEEBD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75A8E-7B69-41CA-A418-F36AC5C4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9CF9A-76BB-4155-B404-3CB26E13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AEE0B-3AFA-44BD-87EA-94850435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B4745-9C0C-4541-9D47-B22B3178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9E26B0-E3B5-4205-95A2-B3119AA4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形成问题、实现、实验、局限和可复现材料闭环。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73E6A-1752-4F7C-958B-DD7A88B2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E4334E-32C3-42C5-BAC7-623C3B48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目标：围绕“课程项目的交付与答辩”解释机制、完成量化算例，并指出关键失效条件。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351222270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5D43EA-71DE-48B1-A4E6-316298F5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EE380-1A40-4AC5-AD20-4EB3D1E2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29D1C-B7E0-49DE-9D2C-B437B886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课程项目的交付与答辩的关键概念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F50D3-1B05-4723-8521-9DA5ED28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FDD6B-C6B2-4955-B939-0B6D5D22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3CA47-84EF-4483-9C63-653C9415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98D19-EBBE-4460-8D5F-3E584F06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1F38B-C4F6-4B4A-AE05-F467B1A6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F01D3D-0CBA-4AF7-B58F-857A1D52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66084-B144-4F75-893F-799F164C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9FD70-2DB9-42C9-B1B5-643D67B3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74530-915A-4552-84A1-62AA695F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项目贡献可以是新机制、严谨测量或高质量工程改进。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545408-68D3-4096-982B-7AB73A11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F7BE07-8A52-45B6-978C-1AC729A8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E6D358-1736-47F1-8B68-84E0779A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946A7-E70B-40BF-BC29-346C867B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答辩先讲问题和证据，再讲代码量。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B0712-A6A9-4EC1-9560-0ECF812B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AE5A6-B6F9-49D7-BE00-E1402CDB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3F2D8F-5F60-4B92-95BD-2691663C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93C3DD-051D-40CE-8072-AE919E6F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结果必须区分真实运行、模拟、回放与推算。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A1910A-F498-468A-917D-49B3583B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16E643-FE2A-4246-BE6E-5F434AFE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9A9FDB-FAE0-4CC4-9C81-0556461D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73154A-0254-490A-9278-C2AFAC30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最终仓库应让下一位同学可以继续工作。</a:t>
            </a:r>
          </a:p>
        </p:txBody>
      </p:sp>
    </p:spTree>
    <p:extLst>
      <p:ext uri="{BB962C8B-B14F-4D97-AF65-F5344CB8AC3E}">
        <p14:creationId xmlns:p14="http://schemas.microsoft.com/office/powerpoint/2010/main" val="1098643173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17C5F1-5E63-4146-9554-4F7EB808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FD29F-6385-4D34-BE08-32853738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467179-EA98-49C8-96B1-F3DE4D8C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课程项目的交付与答辩的算例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107A9-60F9-4E5D-A2D5-A24169282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05DF4-9DDB-4125-AFBB-2ACBCC36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3FFB1-392A-4C78-B970-E77A22AF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B33035-08D3-441E-AE5E-9B2805E0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2596B-6FAD-4C41-9799-C36D0954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A37A3-1214-47D2-9477-F835AD86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81DC2-7ED5-425F-AEAB-FA290612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380BD-4E3D-47E9-BDB7-298F5B41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14D6C-5387-4C06-85EC-9ABA8D73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项目优化 NPU 上的 decode 调度。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50214F-E67E-4D84-9436-4E444973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0CDD5-E5BB-4F0C-8FC4-4CC7BB1D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8EBB05-F97C-4B6B-A468-7F44463D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088E4B-3F76-4B30-92D9-7003DD2C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先展示真实设备基线和瓶颈证据，再说明设计。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767B1-518E-4717-AFB6-059DCA8A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BA6DD-A2C4-46C5-B3DC-1E6D4DC1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B80518-1198-4B25-A4FE-B8F6A7D0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E6E3EE-6E85-498B-A870-D7BAE883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分别报告 kernel 微基准与端到端 SLO 指标。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71D130-139E-4547-8D0F-F420DEEF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A605DB-BC97-4DA4-A5D1-27726155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B8A9DF-1303-477B-8124-2F6ACF3D9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8BDE1A-375D-4B9C-8DE7-DE8B80D2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若部分结果来自模拟，图中和结论中明确标注。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C630AE-319D-442B-B889-71E098B6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617264610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1D0BF1-65BF-4226-B85B-18C6239F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3DEDB-2F20-48D2-8943-4B2CFD07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41E57-FAF7-46EE-BE44-7A886C0D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课程项目的交付与答辩的完整过程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946EA-EF34-42AD-8C5F-4213EB83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88C89-EFDA-4DBC-B972-2056710C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094D1-FCDB-426D-911D-AC7D1F65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B7EB5-170D-42B4-B33B-8BDDFC8F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9A37D1-2ADA-43DB-89AA-DB8A478B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BA570-2860-45F7-A0F8-D80128D8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A2813-C7D7-4B44-9D0E-E6F343B0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316C3D-F6F2-46D8-BFA5-DFD85BD8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冻结研究问题与成功标准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DE6AB-8827-423A-90EA-3ECEEB7C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825F3-C99E-468D-AB2C-8CCF7DC4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7C34B-8F2F-4D1A-93A0-42CA7B24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FEED86-9579-40BA-A6B3-E914E100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实现最小可运行版本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A24B9-A970-42ED-AF34-B9A36CD1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81427F-47C1-4AEC-8F57-B62EFDBE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B6C98-7DDC-4243-A5E7-4A72645D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14B90-4282-4FF9-9E8C-EBB36E9D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完成公平基线与消融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C266E8-F7FC-4932-93E6-4102EB47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0F3F4-9944-4C35-9CDD-8724F26F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2693D6-0A1C-40B7-8DBB-8AF95510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87AC45-0D79-49D1-A2F9-F4E78328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整理代码、数据和文档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9A80AC-7445-43C4-9A05-574028D0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5C1F2F-30B2-4144-B930-C3FCC2344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94AA3-5DD8-4656-89B3-56A555B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5635CF-2397-4956-A97F-19D1755C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演示、答辩并记录限制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45995F-94DD-49B9-8961-FEC2860B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09A902-C4F4-40CE-8DB6-53DB90C1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253755997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348ED4-8E96-4D0F-8173-97D8E203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C1191-146C-4AAC-950F-07C96A31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7ABCE-094A-43AE-9BF8-D8FC9AC4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课程项目的交付与答辩的常见误区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97099-01D7-406E-8B6E-853AD0DC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DCE65-61FC-4997-B743-72E67C73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E0E1AA-97EE-4878-A4F8-F69EE67B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92122-7389-4771-B3F2-243E121A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8C1B8-A66D-4E80-9018-7073450A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54E2B-B62C-46CF-9742-A04DC113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2F042-0587-4858-9428-FE0C67B2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616FF-D458-433E-B20F-C43D5AE2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最后一周才建立基线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2FD85-ABBF-4ABC-A60C-464C4532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D1DAC-6443-49E4-9127-94C4D557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C7EA8D-1498-4FF3-8A68-874086DA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把模拟当真实运行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F3787E-B19D-47D4-9613-BD2041B6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FF397-4844-49DA-9E44-C0A2C7B8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04E7C-5BF8-4D25-B192-1D2D05D2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只展示最好结果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74A5BD-8E9A-4C90-9A72-15D02974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FC7890-D86A-4594-BB72-05D15934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221D77-322F-4C46-B1BB-2DF2AD4F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仓库依赖个人环境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5D981A-09F8-4659-8BA4-7B0B8E11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901805373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D59C26-C47B-41AE-9F55-E5EE1ED0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222F4-0A5C-4CB5-B3AB-CB7989B0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55C7F-114D-47E4-99B3-1E0714BD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课程项目的交付与答辩的课堂讨论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BEC5A-6508-4E86-A8A9-B4B54660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E667A7-4792-40F7-8BBF-786F0300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8C4B4-7930-4F81-8F41-67F59B43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E558A-3F6A-46FD-8752-6767A725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FC0B4-24A2-4D01-A331-6685428F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A7A90-D732-4236-BA4E-0BF8FB1E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D04AA6-2109-4CDA-9FC7-BFCEF22A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8831AC-13BF-417C-8D06-E6AA82F2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754A3-16A3-44E2-8393-A2B653E0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项目贡献不等于代码量，为什么？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18C1C8-D034-437A-9778-4DEF0F1A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C4883-B529-4FAE-A107-8D1CD394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228494-5B77-4DFF-BEB2-41C5B233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22D5D-A1FF-44F6-A457-108F4C2F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真实与模拟结果如何区分？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505533-7740-4972-B035-C1ADFA01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A21A74-E55F-4AFF-AD46-55114B91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42466D-796A-4678-86C6-8B7089CF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9D27CF-85D9-4BFA-B74B-2968F201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答辩中最先应展示什么证据？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334868-C2D4-4F30-A227-A4CE5990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6182A9-F60D-4117-B232-560814FE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本节结论：形成问题、实现、实验、局限和可复现材料闭环。</a:t>
            </a:r>
          </a:p>
        </p:txBody>
      </p:sp>
    </p:spTree>
    <p:extLst>
      <p:ext uri="{BB962C8B-B14F-4D97-AF65-F5344CB8AC3E}">
        <p14:creationId xmlns:p14="http://schemas.microsoft.com/office/powerpoint/2010/main" val="3434251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159F363-B089-463F-A11F-7F443148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C65CCDD-A76A-4399-9E56-1995785B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5D663E5-309A-4D30-A4D9-AF54E270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346CE9C-DBB5-41E3-97BA-9D8C74EF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78C79FD-E15C-4F70-BDFB-514D3CFF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F6E0CA6-FA82-4B69-AFDD-A65B70DB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用一句话定义项目问题，并写明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C9B9DFF-DC7E-42E1-80F9-9E6725F7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2454A69-57D8-4EBC-9E1F-392935F53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画出要修改的代码路径和最小接口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F7B3AEB-3D59-4592-BAF3-E4E75009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1CB90D9-4294-4A5B-8FAE-A92C7DBC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列出基线、消融、端到端与失败边界四组实验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0AF2FAA-131B-4B8E-9C4D-A9D54106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C4BA544-0D33-47FA-8ABB-5FA44F9A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49276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交换方案，用互评问题检查证据缺口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4DE8972-747B-4787-A350-92D835BF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练习产出：一页项目画布，可直接扩展为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Issue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PR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描述。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07D6FAC2-EBAA-4C94-B307-6E7CADF2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F9A7C6F-70FB-4D86-827C-9E212577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56144115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F986AB-1CFF-4FAF-A2B3-D8D79FDB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FF92C9A-BA2B-41BE-856D-968AF137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2F2260C-BA19-4E5C-9C5C-247FCADF9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8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F5A3700-A60C-4713-BDEA-9C3E0FA5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0D628A4-BD33-40EE-B3D0-4F56CDE2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开源贡献从可复现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Issue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开始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2957312-4945-48F8-A965-83006E69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最小补丁、测试和实验共同支撑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CCF1A46-A962-4ED8-9C51-B02A17EA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课程项目需要完整证据包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69019AD-D808-4749-AD61-8F08A414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清楚说明限制是可信系统工作的组成部分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6F2392E-29EA-42B1-99FF-84378EDA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CA34567-31E8-42AA-9623-C11A1F90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EE2292C-5897-4CA9-8F2F-68FFB52A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97138935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2026-09-08T09:36:13.6140000Z</dcterms:created>
  <dcterms:modified xsi:type="dcterms:W3CDTF">2026-09-08T09:36:13.6140000Z</dcterms:modified>
</coreProperties>
</file>